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8" r:id="rId2"/>
    <p:sldMasterId id="2147483719" r:id="rId3"/>
    <p:sldMasterId id="2147483723" r:id="rId4"/>
    <p:sldMasterId id="2147483728" r:id="rId5"/>
    <p:sldMasterId id="2147483743" r:id="rId6"/>
    <p:sldMasterId id="2147483750" r:id="rId7"/>
    <p:sldMasterId id="2147483760" r:id="rId8"/>
    <p:sldMasterId id="2147483766" r:id="rId9"/>
    <p:sldMasterId id="2147483777" r:id="rId10"/>
    <p:sldMasterId id="2147483788" r:id="rId11"/>
    <p:sldMasterId id="2147483804" r:id="rId12"/>
    <p:sldMasterId id="2147483818" r:id="rId13"/>
    <p:sldMasterId id="2147483830" r:id="rId14"/>
    <p:sldMasterId id="2147483844" r:id="rId15"/>
  </p:sldMasterIdLst>
  <p:notesMasterIdLst>
    <p:notesMasterId r:id="rId105"/>
  </p:notesMasterIdLst>
  <p:sldIdLst>
    <p:sldId id="256" r:id="rId16"/>
    <p:sldId id="8442" r:id="rId17"/>
    <p:sldId id="274" r:id="rId18"/>
    <p:sldId id="8436" r:id="rId19"/>
    <p:sldId id="296" r:id="rId20"/>
    <p:sldId id="8387" r:id="rId21"/>
    <p:sldId id="8431" r:id="rId22"/>
    <p:sldId id="8384" r:id="rId23"/>
    <p:sldId id="8359" r:id="rId24"/>
    <p:sldId id="8379" r:id="rId25"/>
    <p:sldId id="8426" r:id="rId26"/>
    <p:sldId id="8433" r:id="rId27"/>
    <p:sldId id="8435" r:id="rId28"/>
    <p:sldId id="8351" r:id="rId29"/>
    <p:sldId id="8388" r:id="rId30"/>
    <p:sldId id="8432" r:id="rId31"/>
    <p:sldId id="8434" r:id="rId32"/>
    <p:sldId id="8395" r:id="rId33"/>
    <p:sldId id="8425" r:id="rId34"/>
    <p:sldId id="8417" r:id="rId35"/>
    <p:sldId id="2905" r:id="rId36"/>
    <p:sldId id="8437" r:id="rId37"/>
    <p:sldId id="257" r:id="rId38"/>
    <p:sldId id="258" r:id="rId39"/>
    <p:sldId id="259" r:id="rId40"/>
    <p:sldId id="260" r:id="rId41"/>
    <p:sldId id="261" r:id="rId42"/>
    <p:sldId id="262" r:id="rId43"/>
    <p:sldId id="263" r:id="rId44"/>
    <p:sldId id="264" r:id="rId45"/>
    <p:sldId id="265" r:id="rId46"/>
    <p:sldId id="266" r:id="rId47"/>
    <p:sldId id="267" r:id="rId48"/>
    <p:sldId id="268" r:id="rId49"/>
    <p:sldId id="269" r:id="rId50"/>
    <p:sldId id="270" r:id="rId51"/>
    <p:sldId id="271" r:id="rId52"/>
    <p:sldId id="272" r:id="rId53"/>
    <p:sldId id="273" r:id="rId54"/>
    <p:sldId id="8438" r:id="rId55"/>
    <p:sldId id="275" r:id="rId56"/>
    <p:sldId id="276" r:id="rId57"/>
    <p:sldId id="277" r:id="rId58"/>
    <p:sldId id="278" r:id="rId59"/>
    <p:sldId id="279" r:id="rId60"/>
    <p:sldId id="280" r:id="rId61"/>
    <p:sldId id="281" r:id="rId62"/>
    <p:sldId id="8439" r:id="rId63"/>
    <p:sldId id="8440" r:id="rId64"/>
    <p:sldId id="590" r:id="rId65"/>
    <p:sldId id="591" r:id="rId66"/>
    <p:sldId id="592" r:id="rId67"/>
    <p:sldId id="593" r:id="rId68"/>
    <p:sldId id="597" r:id="rId69"/>
    <p:sldId id="598" r:id="rId70"/>
    <p:sldId id="599" r:id="rId71"/>
    <p:sldId id="601" r:id="rId72"/>
    <p:sldId id="602" r:id="rId73"/>
    <p:sldId id="600" r:id="rId74"/>
    <p:sldId id="603" r:id="rId75"/>
    <p:sldId id="605" r:id="rId76"/>
    <p:sldId id="606" r:id="rId77"/>
    <p:sldId id="607" r:id="rId78"/>
    <p:sldId id="608" r:id="rId79"/>
    <p:sldId id="589" r:id="rId80"/>
    <p:sldId id="8100" r:id="rId81"/>
    <p:sldId id="8441" r:id="rId82"/>
    <p:sldId id="376" r:id="rId83"/>
    <p:sldId id="681" r:id="rId84"/>
    <p:sldId id="665" r:id="rId85"/>
    <p:sldId id="666" r:id="rId86"/>
    <p:sldId id="673" r:id="rId87"/>
    <p:sldId id="674" r:id="rId88"/>
    <p:sldId id="680" r:id="rId89"/>
    <p:sldId id="682" r:id="rId90"/>
    <p:sldId id="686" r:id="rId91"/>
    <p:sldId id="677" r:id="rId92"/>
    <p:sldId id="676" r:id="rId93"/>
    <p:sldId id="8443" r:id="rId94"/>
    <p:sldId id="358" r:id="rId95"/>
    <p:sldId id="1504" r:id="rId96"/>
    <p:sldId id="1515" r:id="rId97"/>
    <p:sldId id="357" r:id="rId98"/>
    <p:sldId id="1619" r:id="rId99"/>
    <p:sldId id="371" r:id="rId100"/>
    <p:sldId id="1507" r:id="rId101"/>
    <p:sldId id="372" r:id="rId102"/>
    <p:sldId id="2899" r:id="rId103"/>
    <p:sldId id="2906"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F2F1EC"/>
    <a:srgbClr val="29256C"/>
    <a:srgbClr val="2924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18"/>
    <p:restoredTop sz="93792" autoAdjust="0"/>
  </p:normalViewPr>
  <p:slideViewPr>
    <p:cSldViewPr snapToGrid="0" snapToObjects="1">
      <p:cViewPr varScale="1">
        <p:scale>
          <a:sx n="114" d="100"/>
          <a:sy n="114" d="100"/>
        </p:scale>
        <p:origin x="252"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6" Type="http://schemas.openxmlformats.org/officeDocument/2006/relationships/slide" Target="slides/slide1.xml"/><Relationship Id="rId107" Type="http://schemas.openxmlformats.org/officeDocument/2006/relationships/viewProps" Target="viewProps.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theme" Target="theme/theme1.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tableStyles" Target="tableStyles.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s>
</file>

<file path=ppt/charts/_rels/chart1.xml.rels><?xml version="1.0" encoding="UTF-8" standalone="yes"?>
<Relationships xmlns="http://schemas.openxmlformats.org/package/2006/relationships"><Relationship Id="rId3" Type="http://schemas.openxmlformats.org/officeDocument/2006/relationships/oleObject" Target="https://wef-my.sharepoint.com/personal/amehrotra_wef_org/Documents/Data/State%20comparis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wef-my.sharepoint.com/personal/amehrotra_wef_org/Documents/Data/State%20compariso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wef-my.sharepoint.com/personal/amehrotra_wef_org/Documents/Utilities%20CoP/May%202022%20Meeting/Poll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wef-my.sharepoint.com/personal/amehrotra_wef_org/Documents/Utilities%20CoP/May%202022%20Meeting/Poll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nmunakata\Documents\ConferencesAndPapers\20221004-DMS-%236233733-v6-SARS-CoV-2_Influent_Results.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tx2">
                  <a:lumMod val="40000"/>
                  <a:lumOff val="60000"/>
                </a:schemeClr>
              </a:solidFill>
              <a:ln w="19050">
                <a:solidFill>
                  <a:schemeClr val="lt1"/>
                </a:solidFill>
              </a:ln>
              <a:effectLst/>
            </c:spPr>
            <c:extLst>
              <c:ext xmlns:c16="http://schemas.microsoft.com/office/drawing/2014/chart" uri="{C3380CC4-5D6E-409C-BE32-E72D297353CC}">
                <c16:uniqueId val="{00000001-3863-4FDA-B2BC-9EFF73CFD59F}"/>
              </c:ext>
            </c:extLst>
          </c:dPt>
          <c:dPt>
            <c:idx val="1"/>
            <c:bubble3D val="0"/>
            <c:spPr>
              <a:solidFill>
                <a:srgbClr val="355069"/>
              </a:solidFill>
              <a:ln w="19050">
                <a:solidFill>
                  <a:schemeClr val="lt1"/>
                </a:solidFill>
              </a:ln>
              <a:effectLst/>
            </c:spPr>
            <c:extLst>
              <c:ext xmlns:c16="http://schemas.microsoft.com/office/drawing/2014/chart" uri="{C3380CC4-5D6E-409C-BE32-E72D297353CC}">
                <c16:uniqueId val="{00000003-3863-4FDA-B2BC-9EFF73CFD59F}"/>
              </c:ext>
            </c:extLst>
          </c:dPt>
          <c:val>
            <c:numRef>
              <c:f>Sheet1!$B$12:$C$12</c:f>
              <c:numCache>
                <c:formatCode>General</c:formatCode>
                <c:ptCount val="2"/>
                <c:pt idx="0">
                  <c:v>4031</c:v>
                </c:pt>
                <c:pt idx="1">
                  <c:v>575</c:v>
                </c:pt>
              </c:numCache>
            </c:numRef>
          </c:val>
          <c:extLst>
            <c:ext xmlns:c16="http://schemas.microsoft.com/office/drawing/2014/chart" uri="{C3380CC4-5D6E-409C-BE32-E72D297353CC}">
              <c16:uniqueId val="{00000004-3863-4FDA-B2BC-9EFF73CFD59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rgbClr val="355069"/>
            </a:solidFill>
          </c:spPr>
          <c:dPt>
            <c:idx val="0"/>
            <c:bubble3D val="0"/>
            <c:spPr>
              <a:solidFill>
                <a:srgbClr val="355069"/>
              </a:solidFill>
              <a:ln w="19050">
                <a:solidFill>
                  <a:schemeClr val="lt1"/>
                </a:solidFill>
              </a:ln>
              <a:effectLst/>
            </c:spPr>
            <c:extLst>
              <c:ext xmlns:c16="http://schemas.microsoft.com/office/drawing/2014/chart" uri="{C3380CC4-5D6E-409C-BE32-E72D297353CC}">
                <c16:uniqueId val="{00000001-C2F9-4D01-AE63-147A291A98B7}"/>
              </c:ext>
            </c:extLst>
          </c:dPt>
          <c:dPt>
            <c:idx val="1"/>
            <c:bubble3D val="0"/>
            <c:spPr>
              <a:solidFill>
                <a:schemeClr val="tx2">
                  <a:lumMod val="40000"/>
                  <a:lumOff val="60000"/>
                </a:schemeClr>
              </a:solidFill>
              <a:ln w="19050">
                <a:solidFill>
                  <a:schemeClr val="lt1"/>
                </a:solidFill>
              </a:ln>
              <a:effectLst/>
            </c:spPr>
            <c:extLst>
              <c:ext xmlns:c16="http://schemas.microsoft.com/office/drawing/2014/chart" uri="{C3380CC4-5D6E-409C-BE32-E72D297353CC}">
                <c16:uniqueId val="{00000003-C2F9-4D01-AE63-147A291A98B7}"/>
              </c:ext>
            </c:extLst>
          </c:dPt>
          <c:val>
            <c:numRef>
              <c:f>Sheet1!$E$12:$F$12</c:f>
              <c:numCache>
                <c:formatCode>0.0</c:formatCode>
                <c:ptCount val="2"/>
                <c:pt idx="0">
                  <c:v>108.66</c:v>
                </c:pt>
                <c:pt idx="1">
                  <c:v>65.02</c:v>
                </c:pt>
              </c:numCache>
            </c:numRef>
          </c:val>
          <c:extLst>
            <c:ext xmlns:c16="http://schemas.microsoft.com/office/drawing/2014/chart" uri="{C3380CC4-5D6E-409C-BE32-E72D297353CC}">
              <c16:uniqueId val="{00000004-C2F9-4D01-AE63-147A291A98B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a:solidFill>
                  <a:schemeClr val="tx1"/>
                </a:solidFill>
                <a:latin typeface="+mn-lt"/>
              </a:rPr>
              <a:t>Is protecting public health and/or the environment part of your utility's</a:t>
            </a:r>
            <a:r>
              <a:rPr lang="en-US" baseline="0">
                <a:solidFill>
                  <a:schemeClr val="tx1"/>
                </a:solidFill>
                <a:latin typeface="+mn-lt"/>
              </a:rPr>
              <a:t> mission statement? </a:t>
            </a:r>
            <a:endParaRPr lang="en-US">
              <a:solidFill>
                <a:schemeClr val="tx1"/>
              </a:solidFill>
              <a:latin typeface="+mn-lt"/>
            </a:endParaRPr>
          </a:p>
        </c:rich>
      </c:tx>
      <c:layout>
        <c:manualLayout>
          <c:xMode val="edge"/>
          <c:yMode val="edge"/>
          <c:x val="0.13569258470640352"/>
          <c:y val="1.8454294639074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43774192472764861"/>
          <c:y val="0.19393285857663745"/>
          <c:w val="0.51472036049940217"/>
          <c:h val="0.57028496957353914"/>
        </c:manualLayout>
      </c:layout>
      <c:barChart>
        <c:barDir val="bar"/>
        <c:grouping val="clustered"/>
        <c:varyColors val="0"/>
        <c:ser>
          <c:idx val="0"/>
          <c:order val="0"/>
          <c:spPr>
            <a:solidFill>
              <a:schemeClr val="tx2">
                <a:lumMod val="60000"/>
                <a:lumOff val="40000"/>
              </a:schemeClr>
            </a:solidFill>
            <a:ln>
              <a:noFill/>
            </a:ln>
            <a:effectLst/>
          </c:spPr>
          <c:invertIfNegative val="0"/>
          <c:cat>
            <c:strRef>
              <c:f>'88116838986 - Poll Report (4)'!$E$43:$E$48</c:f>
              <c:strCache>
                <c:ptCount val="6"/>
                <c:pt idx="0">
                  <c:v>Not applicable</c:v>
                </c:pt>
                <c:pt idx="1">
                  <c:v>Not sure</c:v>
                </c:pt>
                <c:pt idx="2">
                  <c:v>Neither </c:v>
                </c:pt>
                <c:pt idx="3">
                  <c:v>Yes, both public health and environment</c:v>
                </c:pt>
                <c:pt idx="4">
                  <c:v>Yes, but environment only</c:v>
                </c:pt>
                <c:pt idx="5">
                  <c:v>Yes, but public health only</c:v>
                </c:pt>
              </c:strCache>
            </c:strRef>
          </c:cat>
          <c:val>
            <c:numRef>
              <c:f>'88116838986 - Poll Report (4)'!$G$43:$G$48</c:f>
              <c:numCache>
                <c:formatCode>0%</c:formatCode>
                <c:ptCount val="6"/>
                <c:pt idx="0">
                  <c:v>0.13333333333333333</c:v>
                </c:pt>
                <c:pt idx="1">
                  <c:v>6.6666666666666666E-2</c:v>
                </c:pt>
                <c:pt idx="2">
                  <c:v>6.6666666666666666E-2</c:v>
                </c:pt>
                <c:pt idx="3">
                  <c:v>0.66666666666666663</c:v>
                </c:pt>
                <c:pt idx="4">
                  <c:v>0</c:v>
                </c:pt>
                <c:pt idx="5">
                  <c:v>6.6666666666666666E-2</c:v>
                </c:pt>
              </c:numCache>
            </c:numRef>
          </c:val>
          <c:extLst>
            <c:ext xmlns:c16="http://schemas.microsoft.com/office/drawing/2014/chart" uri="{C3380CC4-5D6E-409C-BE32-E72D297353CC}">
              <c16:uniqueId val="{00000000-7D64-43EE-91E3-2441A4CA7EB0}"/>
            </c:ext>
          </c:extLst>
        </c:ser>
        <c:dLbls>
          <c:showLegendKey val="0"/>
          <c:showVal val="0"/>
          <c:showCatName val="0"/>
          <c:showSerName val="0"/>
          <c:showPercent val="0"/>
          <c:showBubbleSize val="0"/>
        </c:dLbls>
        <c:gapWidth val="182"/>
        <c:axId val="900816352"/>
        <c:axId val="900818848"/>
      </c:barChart>
      <c:catAx>
        <c:axId val="9008163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900818848"/>
        <c:crosses val="autoZero"/>
        <c:auto val="1"/>
        <c:lblAlgn val="ctr"/>
        <c:lblOffset val="100"/>
        <c:noMultiLvlLbl val="0"/>
      </c:catAx>
      <c:valAx>
        <c:axId val="900818848"/>
        <c:scaling>
          <c:orientation val="minMax"/>
          <c:max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r>
                  <a:rPr lang="en-US" sz="1050" dirty="0">
                    <a:solidFill>
                      <a:schemeClr val="tx1"/>
                    </a:solidFill>
                  </a:rPr>
                  <a:t>Percent</a:t>
                </a:r>
                <a:r>
                  <a:rPr lang="en-US" sz="1050" baseline="0" dirty="0">
                    <a:solidFill>
                      <a:schemeClr val="tx1"/>
                    </a:solidFill>
                  </a:rPr>
                  <a:t> of Responses (n = 30)</a:t>
                </a:r>
                <a:endParaRPr lang="en-US" sz="1050" dirty="0">
                  <a:solidFill>
                    <a:schemeClr val="tx1"/>
                  </a:solidFill>
                </a:endParaRPr>
              </a:p>
            </c:rich>
          </c:tx>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900816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a:t>Who are you partnering with for your wastewater surveillance activities?</a:t>
            </a:r>
          </a:p>
        </c:rich>
      </c:tx>
      <c:layout>
        <c:manualLayout>
          <c:xMode val="edge"/>
          <c:yMode val="edge"/>
          <c:x val="0.17441006806998491"/>
          <c:y val="3.277195706787608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626605884790717"/>
          <c:y val="0.19393285857663745"/>
          <c:w val="0.6863836212850889"/>
          <c:h val="0.59343788427657573"/>
        </c:manualLayout>
      </c:layout>
      <c:barChart>
        <c:barDir val="bar"/>
        <c:grouping val="clustered"/>
        <c:varyColors val="0"/>
        <c:ser>
          <c:idx val="0"/>
          <c:order val="0"/>
          <c:spPr>
            <a:solidFill>
              <a:schemeClr val="tx2">
                <a:lumMod val="60000"/>
                <a:lumOff val="40000"/>
              </a:schemeClr>
            </a:solidFill>
            <a:ln>
              <a:noFill/>
            </a:ln>
            <a:effectLst/>
          </c:spPr>
          <c:invertIfNegative val="0"/>
          <c:cat>
            <c:strRef>
              <c:f>'88116838986 - Poll Report (4)'!$E$106:$E$110</c:f>
              <c:strCache>
                <c:ptCount val="5"/>
                <c:pt idx="0">
                  <c:v>Other</c:v>
                </c:pt>
                <c:pt idx="1">
                  <c:v>Other utilities </c:v>
                </c:pt>
                <c:pt idx="2">
                  <c:v>Academics</c:v>
                </c:pt>
                <c:pt idx="3">
                  <c:v>State health departments</c:v>
                </c:pt>
                <c:pt idx="4">
                  <c:v>Local health departments</c:v>
                </c:pt>
              </c:strCache>
            </c:strRef>
          </c:cat>
          <c:val>
            <c:numRef>
              <c:f>'88116838986 - Poll Report (4)'!$G$106:$G$110</c:f>
              <c:numCache>
                <c:formatCode>0%</c:formatCode>
                <c:ptCount val="5"/>
                <c:pt idx="0">
                  <c:v>0.2073170731707317</c:v>
                </c:pt>
                <c:pt idx="1">
                  <c:v>0.21951219512195122</c:v>
                </c:pt>
                <c:pt idx="2">
                  <c:v>0.37804878048780488</c:v>
                </c:pt>
                <c:pt idx="3">
                  <c:v>0.40243902439024393</c:v>
                </c:pt>
                <c:pt idx="4">
                  <c:v>0.42682926829268292</c:v>
                </c:pt>
              </c:numCache>
            </c:numRef>
          </c:val>
          <c:extLst>
            <c:ext xmlns:c16="http://schemas.microsoft.com/office/drawing/2014/chart" uri="{C3380CC4-5D6E-409C-BE32-E72D297353CC}">
              <c16:uniqueId val="{00000000-255F-420C-AED0-527D04CFD48A}"/>
            </c:ext>
          </c:extLst>
        </c:ser>
        <c:dLbls>
          <c:showLegendKey val="0"/>
          <c:showVal val="0"/>
          <c:showCatName val="0"/>
          <c:showSerName val="0"/>
          <c:showPercent val="0"/>
          <c:showBubbleSize val="0"/>
        </c:dLbls>
        <c:gapWidth val="182"/>
        <c:axId val="900816352"/>
        <c:axId val="900818848"/>
      </c:barChart>
      <c:catAx>
        <c:axId val="9008163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900818848"/>
        <c:crosses val="autoZero"/>
        <c:auto val="1"/>
        <c:lblAlgn val="ctr"/>
        <c:lblOffset val="100"/>
        <c:noMultiLvlLbl val="0"/>
      </c:catAx>
      <c:valAx>
        <c:axId val="900818848"/>
        <c:scaling>
          <c:orientation val="minMax"/>
          <c:max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t>Percent of Responses (n = 82)</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900816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853901084826695"/>
          <c:y val="4.0182648401826483E-2"/>
          <c:w val="0.53534252791812831"/>
          <c:h val="0.686459142607174"/>
        </c:manualLayout>
      </c:layout>
      <c:scatterChart>
        <c:scatterStyle val="lineMarker"/>
        <c:varyColors val="0"/>
        <c:ser>
          <c:idx val="0"/>
          <c:order val="0"/>
          <c:tx>
            <c:v>Raw Data</c:v>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xVal>
            <c:numRef>
              <c:f>LN10day2!$B$2:$B$136</c:f>
              <c:numCache>
                <c:formatCode>m/d/yyyy</c:formatCode>
                <c:ptCount val="135"/>
                <c:pt idx="0">
                  <c:v>44704</c:v>
                </c:pt>
                <c:pt idx="1">
                  <c:v>44706</c:v>
                </c:pt>
                <c:pt idx="2">
                  <c:v>44711</c:v>
                </c:pt>
                <c:pt idx="3">
                  <c:v>44713</c:v>
                </c:pt>
                <c:pt idx="4">
                  <c:v>44718</c:v>
                </c:pt>
                <c:pt idx="5">
                  <c:v>44720</c:v>
                </c:pt>
                <c:pt idx="6">
                  <c:v>44725</c:v>
                </c:pt>
                <c:pt idx="7">
                  <c:v>44727</c:v>
                </c:pt>
                <c:pt idx="8">
                  <c:v>44732</c:v>
                </c:pt>
                <c:pt idx="9">
                  <c:v>44734</c:v>
                </c:pt>
                <c:pt idx="10">
                  <c:v>44739</c:v>
                </c:pt>
                <c:pt idx="11">
                  <c:v>44741</c:v>
                </c:pt>
                <c:pt idx="12">
                  <c:v>44746</c:v>
                </c:pt>
                <c:pt idx="13">
                  <c:v>44748</c:v>
                </c:pt>
                <c:pt idx="14">
                  <c:v>44753</c:v>
                </c:pt>
                <c:pt idx="15">
                  <c:v>44755</c:v>
                </c:pt>
                <c:pt idx="16">
                  <c:v>44760</c:v>
                </c:pt>
                <c:pt idx="17">
                  <c:v>44762</c:v>
                </c:pt>
                <c:pt idx="18">
                  <c:v>44767</c:v>
                </c:pt>
                <c:pt idx="19">
                  <c:v>44769</c:v>
                </c:pt>
                <c:pt idx="20">
                  <c:v>44774</c:v>
                </c:pt>
                <c:pt idx="21">
                  <c:v>44776</c:v>
                </c:pt>
                <c:pt idx="22">
                  <c:v>44781</c:v>
                </c:pt>
                <c:pt idx="23">
                  <c:v>44783</c:v>
                </c:pt>
                <c:pt idx="24">
                  <c:v>44788</c:v>
                </c:pt>
                <c:pt idx="25">
                  <c:v>44790</c:v>
                </c:pt>
                <c:pt idx="26">
                  <c:v>44795</c:v>
                </c:pt>
                <c:pt idx="27">
                  <c:v>44797</c:v>
                </c:pt>
                <c:pt idx="28">
                  <c:v>44802</c:v>
                </c:pt>
                <c:pt idx="29">
                  <c:v>44804</c:v>
                </c:pt>
                <c:pt idx="30">
                  <c:v>44811</c:v>
                </c:pt>
                <c:pt idx="31">
                  <c:v>44816</c:v>
                </c:pt>
                <c:pt idx="32">
                  <c:v>44818</c:v>
                </c:pt>
                <c:pt idx="33">
                  <c:v>44823</c:v>
                </c:pt>
                <c:pt idx="34">
                  <c:v>44825</c:v>
                </c:pt>
                <c:pt idx="35">
                  <c:v>44830</c:v>
                </c:pt>
                <c:pt idx="36">
                  <c:v>44832</c:v>
                </c:pt>
                <c:pt idx="37">
                  <c:v>44837</c:v>
                </c:pt>
                <c:pt idx="38">
                  <c:v>44839</c:v>
                </c:pt>
                <c:pt idx="39">
                  <c:v>44844</c:v>
                </c:pt>
                <c:pt idx="40">
                  <c:v>44846</c:v>
                </c:pt>
                <c:pt idx="41">
                  <c:v>44851</c:v>
                </c:pt>
                <c:pt idx="42">
                  <c:v>44853</c:v>
                </c:pt>
                <c:pt idx="43">
                  <c:v>44858</c:v>
                </c:pt>
                <c:pt idx="44">
                  <c:v>44860</c:v>
                </c:pt>
                <c:pt idx="45">
                  <c:v>44865</c:v>
                </c:pt>
                <c:pt idx="46">
                  <c:v>44867</c:v>
                </c:pt>
                <c:pt idx="47">
                  <c:v>44872</c:v>
                </c:pt>
                <c:pt idx="48">
                  <c:v>44874</c:v>
                </c:pt>
                <c:pt idx="49">
                  <c:v>44879</c:v>
                </c:pt>
                <c:pt idx="50">
                  <c:v>44881</c:v>
                </c:pt>
                <c:pt idx="51">
                  <c:v>44886</c:v>
                </c:pt>
                <c:pt idx="52">
                  <c:v>44888</c:v>
                </c:pt>
                <c:pt idx="53">
                  <c:v>44893</c:v>
                </c:pt>
                <c:pt idx="54">
                  <c:v>44895</c:v>
                </c:pt>
                <c:pt idx="55">
                  <c:v>44900</c:v>
                </c:pt>
                <c:pt idx="56">
                  <c:v>44902</c:v>
                </c:pt>
                <c:pt idx="57">
                  <c:v>44907</c:v>
                </c:pt>
                <c:pt idx="58">
                  <c:v>44909</c:v>
                </c:pt>
                <c:pt idx="59">
                  <c:v>44914</c:v>
                </c:pt>
                <c:pt idx="60">
                  <c:v>44916</c:v>
                </c:pt>
                <c:pt idx="61">
                  <c:v>44921</c:v>
                </c:pt>
                <c:pt idx="62">
                  <c:v>44923</c:v>
                </c:pt>
              </c:numCache>
            </c:numRef>
          </c:xVal>
          <c:yVal>
            <c:numRef>
              <c:f>LN10day2!$D$2:$D$136</c:f>
              <c:numCache>
                <c:formatCode>0.00E+00</c:formatCode>
                <c:ptCount val="135"/>
                <c:pt idx="0">
                  <c:v>2.1839249999999999</c:v>
                </c:pt>
                <c:pt idx="1">
                  <c:v>1.8360609999999999</c:v>
                </c:pt>
                <c:pt idx="2">
                  <c:v>1.4306840000000001</c:v>
                </c:pt>
                <c:pt idx="3">
                  <c:v>3.0132639999999999</c:v>
                </c:pt>
                <c:pt idx="4">
                  <c:v>1.45272</c:v>
                </c:pt>
                <c:pt idx="5">
                  <c:v>3.4096690000000001</c:v>
                </c:pt>
                <c:pt idx="6">
                  <c:v>1.756618</c:v>
                </c:pt>
                <c:pt idx="7">
                  <c:v>2.5223450000000001</c:v>
                </c:pt>
                <c:pt idx="8">
                  <c:v>1.6005259999999999</c:v>
                </c:pt>
                <c:pt idx="9">
                  <c:v>1.584662</c:v>
                </c:pt>
                <c:pt idx="10">
                  <c:v>2.7061470000000001</c:v>
                </c:pt>
                <c:pt idx="11">
                  <c:v>3.5149689999999998</c:v>
                </c:pt>
                <c:pt idx="12">
                  <c:v>3.9083429999999999</c:v>
                </c:pt>
                <c:pt idx="13">
                  <c:v>2.3415699999999999</c:v>
                </c:pt>
                <c:pt idx="14">
                  <c:v>4.4475639999999999</c:v>
                </c:pt>
                <c:pt idx="15">
                  <c:v>3.652075</c:v>
                </c:pt>
                <c:pt idx="16">
                  <c:v>3.568511</c:v>
                </c:pt>
                <c:pt idx="17">
                  <c:v>3.7728030000000001</c:v>
                </c:pt>
                <c:pt idx="18">
                  <c:v>3.052365</c:v>
                </c:pt>
                <c:pt idx="19">
                  <c:v>2.3886219999999998</c:v>
                </c:pt>
                <c:pt idx="20">
                  <c:v>2.3140420000000002</c:v>
                </c:pt>
                <c:pt idx="21">
                  <c:v>2.2598220000000002</c:v>
                </c:pt>
                <c:pt idx="22">
                  <c:v>1.945289</c:v>
                </c:pt>
                <c:pt idx="23">
                  <c:v>0.69861499999999999</c:v>
                </c:pt>
                <c:pt idx="24">
                  <c:v>2.1149610000000001</c:v>
                </c:pt>
                <c:pt idx="25">
                  <c:v>2.2359100000000001</c:v>
                </c:pt>
                <c:pt idx="26">
                  <c:v>1.169972</c:v>
                </c:pt>
                <c:pt idx="27">
                  <c:v>1.7262459999999999</c:v>
                </c:pt>
                <c:pt idx="28">
                  <c:v>2.1450140000000002</c:v>
                </c:pt>
                <c:pt idx="29">
                  <c:v>1.7956920000000001</c:v>
                </c:pt>
                <c:pt idx="30">
                  <c:v>0.67409200000000002</c:v>
                </c:pt>
                <c:pt idx="31">
                  <c:v>1.097434</c:v>
                </c:pt>
                <c:pt idx="32">
                  <c:v>1.777271</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numCache>
            </c:numRef>
          </c:yVal>
          <c:smooth val="0"/>
          <c:extLst>
            <c:ext xmlns:c16="http://schemas.microsoft.com/office/drawing/2014/chart" uri="{C3380CC4-5D6E-409C-BE32-E72D297353CC}">
              <c16:uniqueId val="{00000000-D33E-4B9D-A024-58AF8D8137DE}"/>
            </c:ext>
          </c:extLst>
        </c:ser>
        <c:dLbls>
          <c:showLegendKey val="0"/>
          <c:showVal val="0"/>
          <c:showCatName val="0"/>
          <c:showSerName val="0"/>
          <c:showPercent val="0"/>
          <c:showBubbleSize val="0"/>
        </c:dLbls>
        <c:axId val="1016399279"/>
        <c:axId val="1019922607"/>
      </c:scatterChart>
      <c:valAx>
        <c:axId val="1016399279"/>
        <c:scaling>
          <c:orientation val="minMax"/>
          <c:max val="44837"/>
          <c:min val="44682"/>
        </c:scaling>
        <c:delete val="0"/>
        <c:axPos val="b"/>
        <c:numFmt formatCode="m/d;@"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19922607"/>
        <c:crosses val="autoZero"/>
        <c:crossBetween val="midCat"/>
        <c:majorUnit val="30.75"/>
      </c:valAx>
      <c:valAx>
        <c:axId val="1019922607"/>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SARS-CoV-2 Concentration </a:t>
                </a:r>
              </a:p>
              <a:p>
                <a:pPr>
                  <a:defRPr/>
                </a:pPr>
                <a:r>
                  <a:rPr lang="en-US"/>
                  <a:t>(millions of gene copies/L)</a:t>
                </a:r>
              </a:p>
            </c:rich>
          </c:tx>
          <c:layout>
            <c:manualLayout>
              <c:xMode val="edge"/>
              <c:yMode val="edge"/>
              <c:x val="1.2759375126391834E-2"/>
              <c:y val="3.0992475940507438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16399279"/>
        <c:crosses val="autoZero"/>
        <c:crossBetween val="midCat"/>
        <c:majorUnit val="1"/>
      </c:valAx>
      <c:spPr>
        <a:noFill/>
        <a:ln>
          <a:solidFill>
            <a:sysClr val="windowText" lastClr="000000"/>
          </a:solidFill>
        </a:ln>
        <a:effectLst/>
      </c:spPr>
    </c:plotArea>
    <c:legend>
      <c:legendPos val="b"/>
      <c:layout>
        <c:manualLayout>
          <c:xMode val="edge"/>
          <c:yMode val="edge"/>
          <c:x val="0"/>
          <c:y val="0.86072929924855279"/>
          <c:w val="0.99772221256741067"/>
          <c:h val="0.1173528925322690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span"/>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7C448D-9F6D-4C31-B092-0156531A88C8}"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13973BAF-62B2-4A48-855C-1044721AE125}">
      <dgm:prSet phldrT="[Text]"/>
      <dgm:spPr/>
      <dgm:t>
        <a:bodyPr/>
        <a:lstStyle/>
        <a:p>
          <a:r>
            <a:rPr lang="en-US" dirty="0"/>
            <a:t>Jan 2020</a:t>
          </a:r>
        </a:p>
      </dgm:t>
    </dgm:pt>
    <dgm:pt modelId="{DD744D95-24E8-4B38-9CAF-19128BD32DC2}" type="parTrans" cxnId="{0D4EB4E2-64D5-4585-97AC-797D0EB27C4F}">
      <dgm:prSet/>
      <dgm:spPr/>
      <dgm:t>
        <a:bodyPr/>
        <a:lstStyle/>
        <a:p>
          <a:endParaRPr lang="en-US"/>
        </a:p>
      </dgm:t>
    </dgm:pt>
    <dgm:pt modelId="{AD0AB39C-E83B-4171-ACDE-DDB550EF51A0}" type="sibTrans" cxnId="{0D4EB4E2-64D5-4585-97AC-797D0EB27C4F}">
      <dgm:prSet/>
      <dgm:spPr/>
      <dgm:t>
        <a:bodyPr/>
        <a:lstStyle/>
        <a:p>
          <a:endParaRPr lang="en-US"/>
        </a:p>
      </dgm:t>
    </dgm:pt>
    <dgm:pt modelId="{D1835622-7D6F-43DD-8C96-56EDCE091C8D}">
      <dgm:prSet phldrT="[Text]"/>
      <dgm:spPr/>
      <dgm:t>
        <a:bodyPr/>
        <a:lstStyle/>
        <a:p>
          <a:r>
            <a:rPr lang="en-US" dirty="0"/>
            <a:t>Jan 2021</a:t>
          </a:r>
        </a:p>
      </dgm:t>
    </dgm:pt>
    <dgm:pt modelId="{490F8CFB-CA90-422B-9F83-3C9AE09A1000}" type="parTrans" cxnId="{EEA0EAAB-2E9F-4DA9-8BA5-638DBB228E8E}">
      <dgm:prSet/>
      <dgm:spPr/>
      <dgm:t>
        <a:bodyPr/>
        <a:lstStyle/>
        <a:p>
          <a:endParaRPr lang="en-US"/>
        </a:p>
      </dgm:t>
    </dgm:pt>
    <dgm:pt modelId="{1A6C5BB3-890E-4082-AA70-2F5D41650E2B}" type="sibTrans" cxnId="{EEA0EAAB-2E9F-4DA9-8BA5-638DBB228E8E}">
      <dgm:prSet/>
      <dgm:spPr/>
      <dgm:t>
        <a:bodyPr/>
        <a:lstStyle/>
        <a:p>
          <a:endParaRPr lang="en-US"/>
        </a:p>
      </dgm:t>
    </dgm:pt>
    <dgm:pt modelId="{BA1A6D1C-64D7-4A43-9EFD-F93AEF58BA46}">
      <dgm:prSet phldrT="[Text]"/>
      <dgm:spPr/>
      <dgm:t>
        <a:bodyPr/>
        <a:lstStyle/>
        <a:p>
          <a:r>
            <a:rPr lang="en-US" dirty="0"/>
            <a:t>Jan 2022</a:t>
          </a:r>
        </a:p>
      </dgm:t>
    </dgm:pt>
    <dgm:pt modelId="{337D999D-A4A6-4246-B9A3-790F19330739}" type="parTrans" cxnId="{45999194-BA22-42B4-BB61-0AA2D2C11CF5}">
      <dgm:prSet/>
      <dgm:spPr/>
      <dgm:t>
        <a:bodyPr/>
        <a:lstStyle/>
        <a:p>
          <a:endParaRPr lang="en-US"/>
        </a:p>
      </dgm:t>
    </dgm:pt>
    <dgm:pt modelId="{C1739A92-4020-4D7F-8EA3-C16FC9ED38EA}" type="sibTrans" cxnId="{45999194-BA22-42B4-BB61-0AA2D2C11CF5}">
      <dgm:prSet/>
      <dgm:spPr/>
      <dgm:t>
        <a:bodyPr/>
        <a:lstStyle/>
        <a:p>
          <a:endParaRPr lang="en-US"/>
        </a:p>
      </dgm:t>
    </dgm:pt>
    <dgm:pt modelId="{8D9E48FC-59B4-4521-95AB-EF0897D3DD56}">
      <dgm:prSet/>
      <dgm:spPr/>
      <dgm:t>
        <a:bodyPr/>
        <a:lstStyle/>
        <a:p>
          <a:endParaRPr lang="en-US"/>
        </a:p>
      </dgm:t>
    </dgm:pt>
    <dgm:pt modelId="{2998EA81-870C-4B8D-B84F-5EE1B8E124DA}" type="parTrans" cxnId="{38678CB4-A31C-44A5-9169-7D14B9A27099}">
      <dgm:prSet/>
      <dgm:spPr/>
      <dgm:t>
        <a:bodyPr/>
        <a:lstStyle/>
        <a:p>
          <a:endParaRPr lang="en-US"/>
        </a:p>
      </dgm:t>
    </dgm:pt>
    <dgm:pt modelId="{9412874C-F2AD-47AD-BFFE-B3D6241AC43C}" type="sibTrans" cxnId="{38678CB4-A31C-44A5-9169-7D14B9A27099}">
      <dgm:prSet/>
      <dgm:spPr/>
      <dgm:t>
        <a:bodyPr/>
        <a:lstStyle/>
        <a:p>
          <a:endParaRPr lang="en-US"/>
        </a:p>
      </dgm:t>
    </dgm:pt>
    <dgm:pt modelId="{A124AE99-ABCF-47AB-BEC2-D8C120A888C6}">
      <dgm:prSet/>
      <dgm:spPr/>
      <dgm:t>
        <a:bodyPr/>
        <a:lstStyle/>
        <a:p>
          <a:endParaRPr lang="en-US"/>
        </a:p>
      </dgm:t>
    </dgm:pt>
    <dgm:pt modelId="{79A68F1B-96A0-41A9-98B6-5D08B0165CDD}" type="parTrans" cxnId="{5FDB8873-49E2-4CA5-8F59-34CDFF3F4445}">
      <dgm:prSet/>
      <dgm:spPr/>
      <dgm:t>
        <a:bodyPr/>
        <a:lstStyle/>
        <a:p>
          <a:endParaRPr lang="en-US"/>
        </a:p>
      </dgm:t>
    </dgm:pt>
    <dgm:pt modelId="{7A0CC7A1-56EE-400F-9CA7-79F18C762A50}" type="sibTrans" cxnId="{5FDB8873-49E2-4CA5-8F59-34CDFF3F4445}">
      <dgm:prSet/>
      <dgm:spPr/>
      <dgm:t>
        <a:bodyPr/>
        <a:lstStyle/>
        <a:p>
          <a:endParaRPr lang="en-US"/>
        </a:p>
      </dgm:t>
    </dgm:pt>
    <dgm:pt modelId="{269372A8-EC36-4995-A09D-EEF7974570DA}" type="pres">
      <dgm:prSet presAssocID="{987C448D-9F6D-4C31-B092-0156531A88C8}" presName="Name0" presStyleCnt="0">
        <dgm:presLayoutVars>
          <dgm:dir/>
          <dgm:resizeHandles val="exact"/>
        </dgm:presLayoutVars>
      </dgm:prSet>
      <dgm:spPr/>
    </dgm:pt>
    <dgm:pt modelId="{0C620844-A217-44A1-9569-94C278B56F96}" type="pres">
      <dgm:prSet presAssocID="{987C448D-9F6D-4C31-B092-0156531A88C8}" presName="arrow" presStyleLbl="bgShp" presStyleIdx="0" presStyleCnt="1"/>
      <dgm:spPr/>
    </dgm:pt>
    <dgm:pt modelId="{4A0FB91E-A01E-4673-8644-9A52155C5FCA}" type="pres">
      <dgm:prSet presAssocID="{987C448D-9F6D-4C31-B092-0156531A88C8}" presName="points" presStyleCnt="0"/>
      <dgm:spPr/>
    </dgm:pt>
    <dgm:pt modelId="{E288B3DA-2370-4DB7-8E8A-589E0730DE64}" type="pres">
      <dgm:prSet presAssocID="{13973BAF-62B2-4A48-855C-1044721AE125}" presName="compositeA" presStyleCnt="0"/>
      <dgm:spPr/>
    </dgm:pt>
    <dgm:pt modelId="{3615C4F7-59AC-4780-8FF2-6555E36AE081}" type="pres">
      <dgm:prSet presAssocID="{13973BAF-62B2-4A48-855C-1044721AE125}" presName="textA" presStyleLbl="revTx" presStyleIdx="0" presStyleCnt="5" custScaleX="130649" custLinFactNeighborX="-310" custLinFactNeighborY="13978">
        <dgm:presLayoutVars>
          <dgm:bulletEnabled val="1"/>
        </dgm:presLayoutVars>
      </dgm:prSet>
      <dgm:spPr/>
    </dgm:pt>
    <dgm:pt modelId="{B1D580A5-11F3-41BC-A769-5EFEE008168F}" type="pres">
      <dgm:prSet presAssocID="{13973BAF-62B2-4A48-855C-1044721AE125}" presName="circleA" presStyleLbl="node1" presStyleIdx="0" presStyleCnt="5"/>
      <dgm:spPr/>
    </dgm:pt>
    <dgm:pt modelId="{D8DAFBE8-8618-4C1A-B781-B123A7475AAF}" type="pres">
      <dgm:prSet presAssocID="{13973BAF-62B2-4A48-855C-1044721AE125}" presName="spaceA" presStyleCnt="0"/>
      <dgm:spPr/>
    </dgm:pt>
    <dgm:pt modelId="{8E4B542E-2101-4981-9C85-4990599B6F1B}" type="pres">
      <dgm:prSet presAssocID="{AD0AB39C-E83B-4171-ACDE-DDB550EF51A0}" presName="space" presStyleCnt="0"/>
      <dgm:spPr/>
    </dgm:pt>
    <dgm:pt modelId="{83845FDE-FAC1-4E51-A6B8-E53F463E858E}" type="pres">
      <dgm:prSet presAssocID="{8D9E48FC-59B4-4521-95AB-EF0897D3DD56}" presName="compositeB" presStyleCnt="0"/>
      <dgm:spPr/>
    </dgm:pt>
    <dgm:pt modelId="{C8F71D1D-89CE-4E1B-9F9C-202995D038A5}" type="pres">
      <dgm:prSet presAssocID="{8D9E48FC-59B4-4521-95AB-EF0897D3DD56}" presName="textB" presStyleLbl="revTx" presStyleIdx="1" presStyleCnt="5">
        <dgm:presLayoutVars>
          <dgm:bulletEnabled val="1"/>
        </dgm:presLayoutVars>
      </dgm:prSet>
      <dgm:spPr/>
    </dgm:pt>
    <dgm:pt modelId="{9691C2F2-B537-423D-A95F-DD1C1CD6CD75}" type="pres">
      <dgm:prSet presAssocID="{8D9E48FC-59B4-4521-95AB-EF0897D3DD56}" presName="circleB" presStyleLbl="node1" presStyleIdx="1" presStyleCnt="5"/>
      <dgm:spPr/>
    </dgm:pt>
    <dgm:pt modelId="{46090558-7682-4A01-9CEF-CCE508AFF048}" type="pres">
      <dgm:prSet presAssocID="{8D9E48FC-59B4-4521-95AB-EF0897D3DD56}" presName="spaceB" presStyleCnt="0"/>
      <dgm:spPr/>
    </dgm:pt>
    <dgm:pt modelId="{50371F2F-52BD-40D2-8CED-B6760E6A15CD}" type="pres">
      <dgm:prSet presAssocID="{9412874C-F2AD-47AD-BFFE-B3D6241AC43C}" presName="space" presStyleCnt="0"/>
      <dgm:spPr/>
    </dgm:pt>
    <dgm:pt modelId="{FCE0F212-2A83-4DA3-BD88-B767526B9AC6}" type="pres">
      <dgm:prSet presAssocID="{A124AE99-ABCF-47AB-BEC2-D8C120A888C6}" presName="compositeA" presStyleCnt="0"/>
      <dgm:spPr/>
    </dgm:pt>
    <dgm:pt modelId="{460E7192-3919-4C1D-A747-C3D6AE088D31}" type="pres">
      <dgm:prSet presAssocID="{A124AE99-ABCF-47AB-BEC2-D8C120A888C6}" presName="textA" presStyleLbl="revTx" presStyleIdx="2" presStyleCnt="5">
        <dgm:presLayoutVars>
          <dgm:bulletEnabled val="1"/>
        </dgm:presLayoutVars>
      </dgm:prSet>
      <dgm:spPr/>
    </dgm:pt>
    <dgm:pt modelId="{31F3ABF0-83EA-4BFC-99AC-853EE908C4BF}" type="pres">
      <dgm:prSet presAssocID="{A124AE99-ABCF-47AB-BEC2-D8C120A888C6}" presName="circleA" presStyleLbl="node1" presStyleIdx="2" presStyleCnt="5"/>
      <dgm:spPr/>
    </dgm:pt>
    <dgm:pt modelId="{7A6B2F58-6813-4838-9248-9A099BA98F07}" type="pres">
      <dgm:prSet presAssocID="{A124AE99-ABCF-47AB-BEC2-D8C120A888C6}" presName="spaceA" presStyleCnt="0"/>
      <dgm:spPr/>
    </dgm:pt>
    <dgm:pt modelId="{9A32F176-F2C6-4CE5-9DAA-0AA497ABA32E}" type="pres">
      <dgm:prSet presAssocID="{7A0CC7A1-56EE-400F-9CA7-79F18C762A50}" presName="space" presStyleCnt="0"/>
      <dgm:spPr/>
    </dgm:pt>
    <dgm:pt modelId="{2D5A4CD8-1A4C-455D-B34A-5D673AA36C08}" type="pres">
      <dgm:prSet presAssocID="{D1835622-7D6F-43DD-8C96-56EDCE091C8D}" presName="compositeB" presStyleCnt="0"/>
      <dgm:spPr/>
    </dgm:pt>
    <dgm:pt modelId="{5036495B-54D9-44D5-A5E9-349362BC83DE}" type="pres">
      <dgm:prSet presAssocID="{D1835622-7D6F-43DD-8C96-56EDCE091C8D}" presName="textB" presStyleLbl="revTx" presStyleIdx="3" presStyleCnt="5" custLinFactX="-2773" custLinFactNeighborX="-100000" custLinFactNeighborY="-82003">
        <dgm:presLayoutVars>
          <dgm:bulletEnabled val="1"/>
        </dgm:presLayoutVars>
      </dgm:prSet>
      <dgm:spPr/>
    </dgm:pt>
    <dgm:pt modelId="{1ED83A72-C52D-4E42-941F-EB51D2239D69}" type="pres">
      <dgm:prSet presAssocID="{D1835622-7D6F-43DD-8C96-56EDCE091C8D}" presName="circleB" presStyleLbl="node1" presStyleIdx="3" presStyleCnt="5"/>
      <dgm:spPr/>
    </dgm:pt>
    <dgm:pt modelId="{81DD7860-4027-4664-83CD-F58598AC1F6E}" type="pres">
      <dgm:prSet presAssocID="{D1835622-7D6F-43DD-8C96-56EDCE091C8D}" presName="spaceB" presStyleCnt="0"/>
      <dgm:spPr/>
    </dgm:pt>
    <dgm:pt modelId="{C9911847-407B-4511-B8A9-9021E156F5D6}" type="pres">
      <dgm:prSet presAssocID="{1A6C5BB3-890E-4082-AA70-2F5D41650E2B}" presName="space" presStyleCnt="0"/>
      <dgm:spPr/>
    </dgm:pt>
    <dgm:pt modelId="{0D8F34AE-12BB-42A3-8D34-77815152C7C1}" type="pres">
      <dgm:prSet presAssocID="{BA1A6D1C-64D7-4A43-9EFD-F93AEF58BA46}" presName="compositeA" presStyleCnt="0"/>
      <dgm:spPr/>
    </dgm:pt>
    <dgm:pt modelId="{9F0A31EC-F414-4E84-957C-DA928024037F}" type="pres">
      <dgm:prSet presAssocID="{BA1A6D1C-64D7-4A43-9EFD-F93AEF58BA46}" presName="textA" presStyleLbl="revTx" presStyleIdx="4" presStyleCnt="5" custScaleX="139785" custScaleY="46945" custLinFactNeighborY="54501">
        <dgm:presLayoutVars>
          <dgm:bulletEnabled val="1"/>
        </dgm:presLayoutVars>
      </dgm:prSet>
      <dgm:spPr/>
    </dgm:pt>
    <dgm:pt modelId="{3DB5536E-2FCF-48A4-BFD4-741BCE161558}" type="pres">
      <dgm:prSet presAssocID="{BA1A6D1C-64D7-4A43-9EFD-F93AEF58BA46}" presName="circleA" presStyleLbl="node1" presStyleIdx="4" presStyleCnt="5" custLinFactNeighborX="-3215" custLinFactNeighborY="57878"/>
      <dgm:spPr/>
    </dgm:pt>
    <dgm:pt modelId="{5A3AB478-149C-4C74-B5C9-4714AD57BB6D}" type="pres">
      <dgm:prSet presAssocID="{BA1A6D1C-64D7-4A43-9EFD-F93AEF58BA46}" presName="spaceA" presStyleCnt="0"/>
      <dgm:spPr/>
    </dgm:pt>
  </dgm:ptLst>
  <dgm:cxnLst>
    <dgm:cxn modelId="{43EAF70A-F2E8-4052-B606-FE155A89E6E1}" type="presOf" srcId="{13973BAF-62B2-4A48-855C-1044721AE125}" destId="{3615C4F7-59AC-4780-8FF2-6555E36AE081}" srcOrd="0" destOrd="0" presId="urn:microsoft.com/office/officeart/2005/8/layout/hProcess11"/>
    <dgm:cxn modelId="{5FDB8873-49E2-4CA5-8F59-34CDFF3F4445}" srcId="{987C448D-9F6D-4C31-B092-0156531A88C8}" destId="{A124AE99-ABCF-47AB-BEC2-D8C120A888C6}" srcOrd="2" destOrd="0" parTransId="{79A68F1B-96A0-41A9-98B6-5D08B0165CDD}" sibTransId="{7A0CC7A1-56EE-400F-9CA7-79F18C762A50}"/>
    <dgm:cxn modelId="{1F7A2078-7B26-4445-A900-F95C559DA7A1}" type="presOf" srcId="{987C448D-9F6D-4C31-B092-0156531A88C8}" destId="{269372A8-EC36-4995-A09D-EEF7974570DA}" srcOrd="0" destOrd="0" presId="urn:microsoft.com/office/officeart/2005/8/layout/hProcess11"/>
    <dgm:cxn modelId="{45999194-BA22-42B4-BB61-0AA2D2C11CF5}" srcId="{987C448D-9F6D-4C31-B092-0156531A88C8}" destId="{BA1A6D1C-64D7-4A43-9EFD-F93AEF58BA46}" srcOrd="4" destOrd="0" parTransId="{337D999D-A4A6-4246-B9A3-790F19330739}" sibTransId="{C1739A92-4020-4D7F-8EA3-C16FC9ED38EA}"/>
    <dgm:cxn modelId="{79A32698-C7D2-4BDB-9852-7EDD9414E8BE}" type="presOf" srcId="{BA1A6D1C-64D7-4A43-9EFD-F93AEF58BA46}" destId="{9F0A31EC-F414-4E84-957C-DA928024037F}" srcOrd="0" destOrd="0" presId="urn:microsoft.com/office/officeart/2005/8/layout/hProcess11"/>
    <dgm:cxn modelId="{A24609AB-3C54-4290-9050-03DD58DAD5A0}" type="presOf" srcId="{A124AE99-ABCF-47AB-BEC2-D8C120A888C6}" destId="{460E7192-3919-4C1D-A747-C3D6AE088D31}" srcOrd="0" destOrd="0" presId="urn:microsoft.com/office/officeart/2005/8/layout/hProcess11"/>
    <dgm:cxn modelId="{EEA0EAAB-2E9F-4DA9-8BA5-638DBB228E8E}" srcId="{987C448D-9F6D-4C31-B092-0156531A88C8}" destId="{D1835622-7D6F-43DD-8C96-56EDCE091C8D}" srcOrd="3" destOrd="0" parTransId="{490F8CFB-CA90-422B-9F83-3C9AE09A1000}" sibTransId="{1A6C5BB3-890E-4082-AA70-2F5D41650E2B}"/>
    <dgm:cxn modelId="{38678CB4-A31C-44A5-9169-7D14B9A27099}" srcId="{987C448D-9F6D-4C31-B092-0156531A88C8}" destId="{8D9E48FC-59B4-4521-95AB-EF0897D3DD56}" srcOrd="1" destOrd="0" parTransId="{2998EA81-870C-4B8D-B84F-5EE1B8E124DA}" sibTransId="{9412874C-F2AD-47AD-BFFE-B3D6241AC43C}"/>
    <dgm:cxn modelId="{43B29DCE-4C2E-4541-9E79-3A103E1695BA}" type="presOf" srcId="{D1835622-7D6F-43DD-8C96-56EDCE091C8D}" destId="{5036495B-54D9-44D5-A5E9-349362BC83DE}" srcOrd="0" destOrd="0" presId="urn:microsoft.com/office/officeart/2005/8/layout/hProcess11"/>
    <dgm:cxn modelId="{0D4EB4E2-64D5-4585-97AC-797D0EB27C4F}" srcId="{987C448D-9F6D-4C31-B092-0156531A88C8}" destId="{13973BAF-62B2-4A48-855C-1044721AE125}" srcOrd="0" destOrd="0" parTransId="{DD744D95-24E8-4B38-9CAF-19128BD32DC2}" sibTransId="{AD0AB39C-E83B-4171-ACDE-DDB550EF51A0}"/>
    <dgm:cxn modelId="{686774F4-8351-4A82-8903-385890E1CB0E}" type="presOf" srcId="{8D9E48FC-59B4-4521-95AB-EF0897D3DD56}" destId="{C8F71D1D-89CE-4E1B-9F9C-202995D038A5}" srcOrd="0" destOrd="0" presId="urn:microsoft.com/office/officeart/2005/8/layout/hProcess11"/>
    <dgm:cxn modelId="{B0FC359F-6E3B-42FD-95E1-42203A1DAC1A}" type="presParOf" srcId="{269372A8-EC36-4995-A09D-EEF7974570DA}" destId="{0C620844-A217-44A1-9569-94C278B56F96}" srcOrd="0" destOrd="0" presId="urn:microsoft.com/office/officeart/2005/8/layout/hProcess11"/>
    <dgm:cxn modelId="{43F6F10A-0304-47F9-A4EE-B9F14F5C9781}" type="presParOf" srcId="{269372A8-EC36-4995-A09D-EEF7974570DA}" destId="{4A0FB91E-A01E-4673-8644-9A52155C5FCA}" srcOrd="1" destOrd="0" presId="urn:microsoft.com/office/officeart/2005/8/layout/hProcess11"/>
    <dgm:cxn modelId="{6B37E6BC-59E7-4203-8847-C69E895189BE}" type="presParOf" srcId="{4A0FB91E-A01E-4673-8644-9A52155C5FCA}" destId="{E288B3DA-2370-4DB7-8E8A-589E0730DE64}" srcOrd="0" destOrd="0" presId="urn:microsoft.com/office/officeart/2005/8/layout/hProcess11"/>
    <dgm:cxn modelId="{216C924A-4A8A-4650-AF7B-F658C9FCC0BA}" type="presParOf" srcId="{E288B3DA-2370-4DB7-8E8A-589E0730DE64}" destId="{3615C4F7-59AC-4780-8FF2-6555E36AE081}" srcOrd="0" destOrd="0" presId="urn:microsoft.com/office/officeart/2005/8/layout/hProcess11"/>
    <dgm:cxn modelId="{7D38E397-BABF-42D1-9C7F-E41985403F7D}" type="presParOf" srcId="{E288B3DA-2370-4DB7-8E8A-589E0730DE64}" destId="{B1D580A5-11F3-41BC-A769-5EFEE008168F}" srcOrd="1" destOrd="0" presId="urn:microsoft.com/office/officeart/2005/8/layout/hProcess11"/>
    <dgm:cxn modelId="{14032025-C4E9-4328-871A-0F2C54F11970}" type="presParOf" srcId="{E288B3DA-2370-4DB7-8E8A-589E0730DE64}" destId="{D8DAFBE8-8618-4C1A-B781-B123A7475AAF}" srcOrd="2" destOrd="0" presId="urn:microsoft.com/office/officeart/2005/8/layout/hProcess11"/>
    <dgm:cxn modelId="{3FBACD5A-4C0F-4695-AE39-A607DF946CD5}" type="presParOf" srcId="{4A0FB91E-A01E-4673-8644-9A52155C5FCA}" destId="{8E4B542E-2101-4981-9C85-4990599B6F1B}" srcOrd="1" destOrd="0" presId="urn:microsoft.com/office/officeart/2005/8/layout/hProcess11"/>
    <dgm:cxn modelId="{29D8305E-E8F6-4051-85E6-C1D175068250}" type="presParOf" srcId="{4A0FB91E-A01E-4673-8644-9A52155C5FCA}" destId="{83845FDE-FAC1-4E51-A6B8-E53F463E858E}" srcOrd="2" destOrd="0" presId="urn:microsoft.com/office/officeart/2005/8/layout/hProcess11"/>
    <dgm:cxn modelId="{953AB383-0010-4312-80D4-C33EC80BFA9A}" type="presParOf" srcId="{83845FDE-FAC1-4E51-A6B8-E53F463E858E}" destId="{C8F71D1D-89CE-4E1B-9F9C-202995D038A5}" srcOrd="0" destOrd="0" presId="urn:microsoft.com/office/officeart/2005/8/layout/hProcess11"/>
    <dgm:cxn modelId="{C5B2473E-A779-40D4-8DDF-171723B88D91}" type="presParOf" srcId="{83845FDE-FAC1-4E51-A6B8-E53F463E858E}" destId="{9691C2F2-B537-423D-A95F-DD1C1CD6CD75}" srcOrd="1" destOrd="0" presId="urn:microsoft.com/office/officeart/2005/8/layout/hProcess11"/>
    <dgm:cxn modelId="{768B1682-DB17-481B-A1F7-BFFCA807B81B}" type="presParOf" srcId="{83845FDE-FAC1-4E51-A6B8-E53F463E858E}" destId="{46090558-7682-4A01-9CEF-CCE508AFF048}" srcOrd="2" destOrd="0" presId="urn:microsoft.com/office/officeart/2005/8/layout/hProcess11"/>
    <dgm:cxn modelId="{2C067B31-15FA-4065-AD65-5AD065A8D10F}" type="presParOf" srcId="{4A0FB91E-A01E-4673-8644-9A52155C5FCA}" destId="{50371F2F-52BD-40D2-8CED-B6760E6A15CD}" srcOrd="3" destOrd="0" presId="urn:microsoft.com/office/officeart/2005/8/layout/hProcess11"/>
    <dgm:cxn modelId="{0958B4A5-F7A5-430D-A338-80395A08C459}" type="presParOf" srcId="{4A0FB91E-A01E-4673-8644-9A52155C5FCA}" destId="{FCE0F212-2A83-4DA3-BD88-B767526B9AC6}" srcOrd="4" destOrd="0" presId="urn:microsoft.com/office/officeart/2005/8/layout/hProcess11"/>
    <dgm:cxn modelId="{741004E5-FFC6-44AA-8BFB-9A0A345DAD0A}" type="presParOf" srcId="{FCE0F212-2A83-4DA3-BD88-B767526B9AC6}" destId="{460E7192-3919-4C1D-A747-C3D6AE088D31}" srcOrd="0" destOrd="0" presId="urn:microsoft.com/office/officeart/2005/8/layout/hProcess11"/>
    <dgm:cxn modelId="{D01DE841-CA6C-4C74-85F7-A9587C36525E}" type="presParOf" srcId="{FCE0F212-2A83-4DA3-BD88-B767526B9AC6}" destId="{31F3ABF0-83EA-4BFC-99AC-853EE908C4BF}" srcOrd="1" destOrd="0" presId="urn:microsoft.com/office/officeart/2005/8/layout/hProcess11"/>
    <dgm:cxn modelId="{8837CE8E-43DB-41E5-A1CE-808B05BACAF9}" type="presParOf" srcId="{FCE0F212-2A83-4DA3-BD88-B767526B9AC6}" destId="{7A6B2F58-6813-4838-9248-9A099BA98F07}" srcOrd="2" destOrd="0" presId="urn:microsoft.com/office/officeart/2005/8/layout/hProcess11"/>
    <dgm:cxn modelId="{7DC1EF4F-C0BD-45F5-BE85-3F252128B438}" type="presParOf" srcId="{4A0FB91E-A01E-4673-8644-9A52155C5FCA}" destId="{9A32F176-F2C6-4CE5-9DAA-0AA497ABA32E}" srcOrd="5" destOrd="0" presId="urn:microsoft.com/office/officeart/2005/8/layout/hProcess11"/>
    <dgm:cxn modelId="{CCDDC071-7813-4500-9C23-2C3A6666F0EE}" type="presParOf" srcId="{4A0FB91E-A01E-4673-8644-9A52155C5FCA}" destId="{2D5A4CD8-1A4C-455D-B34A-5D673AA36C08}" srcOrd="6" destOrd="0" presId="urn:microsoft.com/office/officeart/2005/8/layout/hProcess11"/>
    <dgm:cxn modelId="{F81B6848-AAE3-4F0D-AFAB-E858C88FCDA3}" type="presParOf" srcId="{2D5A4CD8-1A4C-455D-B34A-5D673AA36C08}" destId="{5036495B-54D9-44D5-A5E9-349362BC83DE}" srcOrd="0" destOrd="0" presId="urn:microsoft.com/office/officeart/2005/8/layout/hProcess11"/>
    <dgm:cxn modelId="{99159CBE-2413-4472-860C-1E67DC954AEC}" type="presParOf" srcId="{2D5A4CD8-1A4C-455D-B34A-5D673AA36C08}" destId="{1ED83A72-C52D-4E42-941F-EB51D2239D69}" srcOrd="1" destOrd="0" presId="urn:microsoft.com/office/officeart/2005/8/layout/hProcess11"/>
    <dgm:cxn modelId="{564C5602-0C11-403B-9CA3-ADDC468E21AB}" type="presParOf" srcId="{2D5A4CD8-1A4C-455D-B34A-5D673AA36C08}" destId="{81DD7860-4027-4664-83CD-F58598AC1F6E}" srcOrd="2" destOrd="0" presId="urn:microsoft.com/office/officeart/2005/8/layout/hProcess11"/>
    <dgm:cxn modelId="{D56E6A6A-43CD-4DE9-A041-E7A1CE23AC8E}" type="presParOf" srcId="{4A0FB91E-A01E-4673-8644-9A52155C5FCA}" destId="{C9911847-407B-4511-B8A9-9021E156F5D6}" srcOrd="7" destOrd="0" presId="urn:microsoft.com/office/officeart/2005/8/layout/hProcess11"/>
    <dgm:cxn modelId="{8F01F3A7-FD21-44C2-99AF-65EA6F45BA24}" type="presParOf" srcId="{4A0FB91E-A01E-4673-8644-9A52155C5FCA}" destId="{0D8F34AE-12BB-42A3-8D34-77815152C7C1}" srcOrd="8" destOrd="0" presId="urn:microsoft.com/office/officeart/2005/8/layout/hProcess11"/>
    <dgm:cxn modelId="{1CAC5E6D-2842-4A57-A25D-212D3B5AEC4B}" type="presParOf" srcId="{0D8F34AE-12BB-42A3-8D34-77815152C7C1}" destId="{9F0A31EC-F414-4E84-957C-DA928024037F}" srcOrd="0" destOrd="0" presId="urn:microsoft.com/office/officeart/2005/8/layout/hProcess11"/>
    <dgm:cxn modelId="{625BC9C1-979E-466F-9BA0-A759218E2C80}" type="presParOf" srcId="{0D8F34AE-12BB-42A3-8D34-77815152C7C1}" destId="{3DB5536E-2FCF-48A4-BFD4-741BCE161558}" srcOrd="1" destOrd="0" presId="urn:microsoft.com/office/officeart/2005/8/layout/hProcess11"/>
    <dgm:cxn modelId="{331D0268-40A0-4CC4-898E-2B908DD3C2D6}" type="presParOf" srcId="{0D8F34AE-12BB-42A3-8D34-77815152C7C1}" destId="{5A3AB478-149C-4C74-B5C9-4714AD57BB6D}"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65778C-3BD6-4DD3-91FE-B2DF2E783F1D}" type="doc">
      <dgm:prSet loTypeId="urn:microsoft.com/office/officeart/2005/8/layout/hChevron3" loCatId="process" qsTypeId="urn:microsoft.com/office/officeart/2005/8/quickstyle/simple1" qsCatId="simple" csTypeId="urn:microsoft.com/office/officeart/2005/8/colors/colorful1" csCatId="colorful" phldr="1"/>
      <dgm:spPr/>
    </dgm:pt>
    <dgm:pt modelId="{69F3E75D-BD56-422C-9038-64D4E66176D7}">
      <dgm:prSet phldrT="[Text]"/>
      <dgm:spPr/>
      <dgm:t>
        <a:bodyPr/>
        <a:lstStyle/>
        <a:p>
          <a:endParaRPr lang="en-US"/>
        </a:p>
      </dgm:t>
    </dgm:pt>
    <dgm:pt modelId="{E64E8C80-BC72-4997-8DCB-089DAE837282}" type="parTrans" cxnId="{4AC30647-6068-47E8-B35C-9353D00AB83C}">
      <dgm:prSet/>
      <dgm:spPr/>
      <dgm:t>
        <a:bodyPr/>
        <a:lstStyle/>
        <a:p>
          <a:endParaRPr lang="en-US"/>
        </a:p>
      </dgm:t>
    </dgm:pt>
    <dgm:pt modelId="{A1612DE9-B7BF-4FCE-AE33-04CF26537E3F}" type="sibTrans" cxnId="{4AC30647-6068-47E8-B35C-9353D00AB83C}">
      <dgm:prSet/>
      <dgm:spPr/>
      <dgm:t>
        <a:bodyPr/>
        <a:lstStyle/>
        <a:p>
          <a:endParaRPr lang="en-US"/>
        </a:p>
      </dgm:t>
    </dgm:pt>
    <dgm:pt modelId="{FEFEDBEB-89FA-4698-97B6-2D75199E2431}">
      <dgm:prSet phldrT="[Text]"/>
      <dgm:spPr/>
      <dgm:t>
        <a:bodyPr/>
        <a:lstStyle/>
        <a:p>
          <a:endParaRPr lang="en-US"/>
        </a:p>
      </dgm:t>
    </dgm:pt>
    <dgm:pt modelId="{6E70F0AF-7CC9-4FA1-9B0F-9137E973AAD0}" type="parTrans" cxnId="{9F37BB82-278C-4291-AAB7-2A871C6860AE}">
      <dgm:prSet/>
      <dgm:spPr/>
      <dgm:t>
        <a:bodyPr/>
        <a:lstStyle/>
        <a:p>
          <a:endParaRPr lang="en-US"/>
        </a:p>
      </dgm:t>
    </dgm:pt>
    <dgm:pt modelId="{AC07B481-39B7-4FF3-882B-DA437DA66E52}" type="sibTrans" cxnId="{9F37BB82-278C-4291-AAB7-2A871C6860AE}">
      <dgm:prSet/>
      <dgm:spPr/>
      <dgm:t>
        <a:bodyPr/>
        <a:lstStyle/>
        <a:p>
          <a:endParaRPr lang="en-US"/>
        </a:p>
      </dgm:t>
    </dgm:pt>
    <dgm:pt modelId="{C549929E-BB8A-45A1-9AE9-A847963B634E}">
      <dgm:prSet phldrT="[Text]"/>
      <dgm:spPr/>
      <dgm:t>
        <a:bodyPr/>
        <a:lstStyle/>
        <a:p>
          <a:endParaRPr lang="en-US"/>
        </a:p>
      </dgm:t>
    </dgm:pt>
    <dgm:pt modelId="{B1A3E7B6-4632-4F16-A962-E318B627CB9E}" type="parTrans" cxnId="{62407236-C882-4D86-A6A2-301FB7DB925F}">
      <dgm:prSet/>
      <dgm:spPr/>
      <dgm:t>
        <a:bodyPr/>
        <a:lstStyle/>
        <a:p>
          <a:endParaRPr lang="en-US"/>
        </a:p>
      </dgm:t>
    </dgm:pt>
    <dgm:pt modelId="{8C325E43-1461-4936-8D9D-BA371E751B9A}" type="sibTrans" cxnId="{62407236-C882-4D86-A6A2-301FB7DB925F}">
      <dgm:prSet/>
      <dgm:spPr/>
      <dgm:t>
        <a:bodyPr/>
        <a:lstStyle/>
        <a:p>
          <a:endParaRPr lang="en-US"/>
        </a:p>
      </dgm:t>
    </dgm:pt>
    <dgm:pt modelId="{4D9561B8-27AD-40DF-AAF2-C846BFE3EA36}">
      <dgm:prSet phldrT="[Text]"/>
      <dgm:spPr/>
      <dgm:t>
        <a:bodyPr/>
        <a:lstStyle/>
        <a:p>
          <a:endParaRPr lang="en-US"/>
        </a:p>
      </dgm:t>
    </dgm:pt>
    <dgm:pt modelId="{FD704130-1B9E-4691-865A-B1EFCCD35071}" type="parTrans" cxnId="{4D3BFC68-3C1E-4275-8FC5-EE6E1CE9D8B8}">
      <dgm:prSet/>
      <dgm:spPr/>
      <dgm:t>
        <a:bodyPr/>
        <a:lstStyle/>
        <a:p>
          <a:endParaRPr lang="en-US"/>
        </a:p>
      </dgm:t>
    </dgm:pt>
    <dgm:pt modelId="{7AE99515-47C9-4592-87DF-B24B379DD0F9}" type="sibTrans" cxnId="{4D3BFC68-3C1E-4275-8FC5-EE6E1CE9D8B8}">
      <dgm:prSet/>
      <dgm:spPr/>
      <dgm:t>
        <a:bodyPr/>
        <a:lstStyle/>
        <a:p>
          <a:endParaRPr lang="en-US"/>
        </a:p>
      </dgm:t>
    </dgm:pt>
    <dgm:pt modelId="{5D02F493-7313-4936-911C-21EE7028B27E}">
      <dgm:prSet/>
      <dgm:spPr/>
      <dgm:t>
        <a:bodyPr/>
        <a:lstStyle/>
        <a:p>
          <a:endParaRPr lang="en-US"/>
        </a:p>
      </dgm:t>
    </dgm:pt>
    <dgm:pt modelId="{780998A7-5BE4-4B9C-AAA0-B44B65B02759}" type="parTrans" cxnId="{E3FBE5E6-BF8D-42C2-9EBA-DB39F9DE5A5E}">
      <dgm:prSet/>
      <dgm:spPr/>
      <dgm:t>
        <a:bodyPr/>
        <a:lstStyle/>
        <a:p>
          <a:endParaRPr lang="en-US"/>
        </a:p>
      </dgm:t>
    </dgm:pt>
    <dgm:pt modelId="{638063C2-0B81-4407-BB74-913DBDB718CD}" type="sibTrans" cxnId="{E3FBE5E6-BF8D-42C2-9EBA-DB39F9DE5A5E}">
      <dgm:prSet/>
      <dgm:spPr/>
      <dgm:t>
        <a:bodyPr/>
        <a:lstStyle/>
        <a:p>
          <a:endParaRPr lang="en-US"/>
        </a:p>
      </dgm:t>
    </dgm:pt>
    <dgm:pt modelId="{4C26935B-7178-4A8B-81F4-0CC19A2C1F86}">
      <dgm:prSet/>
      <dgm:spPr/>
      <dgm:t>
        <a:bodyPr/>
        <a:lstStyle/>
        <a:p>
          <a:endParaRPr lang="en-US"/>
        </a:p>
      </dgm:t>
    </dgm:pt>
    <dgm:pt modelId="{38AB53D5-2189-4C7B-BDCF-C0EDAC51F292}" type="parTrans" cxnId="{FFEF6E6F-1969-4330-B05B-7CDA7241408F}">
      <dgm:prSet/>
      <dgm:spPr/>
      <dgm:t>
        <a:bodyPr/>
        <a:lstStyle/>
        <a:p>
          <a:endParaRPr lang="en-US"/>
        </a:p>
      </dgm:t>
    </dgm:pt>
    <dgm:pt modelId="{2DB42CE8-75A3-40EA-BB0C-3BB0F9C5D2A5}" type="sibTrans" cxnId="{FFEF6E6F-1969-4330-B05B-7CDA7241408F}">
      <dgm:prSet/>
      <dgm:spPr/>
      <dgm:t>
        <a:bodyPr/>
        <a:lstStyle/>
        <a:p>
          <a:endParaRPr lang="en-US"/>
        </a:p>
      </dgm:t>
    </dgm:pt>
    <dgm:pt modelId="{8CCC23CB-D5C3-4E74-895B-3268AA783EC0}">
      <dgm:prSet/>
      <dgm:spPr/>
      <dgm:t>
        <a:bodyPr/>
        <a:lstStyle/>
        <a:p>
          <a:endParaRPr lang="en-US"/>
        </a:p>
      </dgm:t>
    </dgm:pt>
    <dgm:pt modelId="{4C4FB171-7F99-44E1-99B0-501D896CC042}" type="parTrans" cxnId="{A146667A-857C-4878-8791-2FBF5DACBF4A}">
      <dgm:prSet/>
      <dgm:spPr/>
      <dgm:t>
        <a:bodyPr/>
        <a:lstStyle/>
        <a:p>
          <a:endParaRPr lang="en-US"/>
        </a:p>
      </dgm:t>
    </dgm:pt>
    <dgm:pt modelId="{0CED5FFF-ECFA-4736-95D9-DDFC1BFE0C04}" type="sibTrans" cxnId="{A146667A-857C-4878-8791-2FBF5DACBF4A}">
      <dgm:prSet/>
      <dgm:spPr/>
      <dgm:t>
        <a:bodyPr/>
        <a:lstStyle/>
        <a:p>
          <a:endParaRPr lang="en-US"/>
        </a:p>
      </dgm:t>
    </dgm:pt>
    <dgm:pt modelId="{3E449ED6-41E0-46F1-8363-40043E8962BE}">
      <dgm:prSet/>
      <dgm:spPr/>
      <dgm:t>
        <a:bodyPr/>
        <a:lstStyle/>
        <a:p>
          <a:endParaRPr lang="en-US"/>
        </a:p>
      </dgm:t>
    </dgm:pt>
    <dgm:pt modelId="{9EBF0B16-86DE-4A26-BD9D-0189DD557378}" type="parTrans" cxnId="{75B84913-F4FB-4E40-9FBB-33EBC3A6A542}">
      <dgm:prSet/>
      <dgm:spPr/>
      <dgm:t>
        <a:bodyPr/>
        <a:lstStyle/>
        <a:p>
          <a:endParaRPr lang="en-US"/>
        </a:p>
      </dgm:t>
    </dgm:pt>
    <dgm:pt modelId="{433E5FF5-9771-4A21-AC8F-2BADA0A93137}" type="sibTrans" cxnId="{75B84913-F4FB-4E40-9FBB-33EBC3A6A542}">
      <dgm:prSet/>
      <dgm:spPr/>
      <dgm:t>
        <a:bodyPr/>
        <a:lstStyle/>
        <a:p>
          <a:endParaRPr lang="en-US"/>
        </a:p>
      </dgm:t>
    </dgm:pt>
    <dgm:pt modelId="{C83F96F3-1589-4821-BE94-8BF6B294E78F}">
      <dgm:prSet/>
      <dgm:spPr/>
      <dgm:t>
        <a:bodyPr/>
        <a:lstStyle/>
        <a:p>
          <a:endParaRPr lang="en-US"/>
        </a:p>
      </dgm:t>
    </dgm:pt>
    <dgm:pt modelId="{1A2E3CB9-E753-4F36-B6FE-53477F85DAC6}" type="parTrans" cxnId="{31580755-3502-4BBF-929C-C82343D8214B}">
      <dgm:prSet/>
      <dgm:spPr/>
      <dgm:t>
        <a:bodyPr/>
        <a:lstStyle/>
        <a:p>
          <a:endParaRPr lang="en-US"/>
        </a:p>
      </dgm:t>
    </dgm:pt>
    <dgm:pt modelId="{C07F10FF-4EEF-46D9-BB3C-C25B2E965A2D}" type="sibTrans" cxnId="{31580755-3502-4BBF-929C-C82343D8214B}">
      <dgm:prSet/>
      <dgm:spPr/>
      <dgm:t>
        <a:bodyPr/>
        <a:lstStyle/>
        <a:p>
          <a:endParaRPr lang="en-US"/>
        </a:p>
      </dgm:t>
    </dgm:pt>
    <dgm:pt modelId="{77FEA1E1-E24F-4187-8F4E-CD8BAEDBA67B}" type="pres">
      <dgm:prSet presAssocID="{BC65778C-3BD6-4DD3-91FE-B2DF2E783F1D}" presName="Name0" presStyleCnt="0">
        <dgm:presLayoutVars>
          <dgm:dir/>
          <dgm:resizeHandles val="exact"/>
        </dgm:presLayoutVars>
      </dgm:prSet>
      <dgm:spPr/>
    </dgm:pt>
    <dgm:pt modelId="{E9A30EE2-CA58-4AA0-A0F2-64232C68C30C}" type="pres">
      <dgm:prSet presAssocID="{69F3E75D-BD56-422C-9038-64D4E66176D7}" presName="parTxOnly" presStyleLbl="node1" presStyleIdx="0" presStyleCnt="9" custLinFactNeighborX="-3720">
        <dgm:presLayoutVars>
          <dgm:bulletEnabled val="1"/>
        </dgm:presLayoutVars>
      </dgm:prSet>
      <dgm:spPr/>
    </dgm:pt>
    <dgm:pt modelId="{3C425E33-1E08-47CC-A382-1A728726871A}" type="pres">
      <dgm:prSet presAssocID="{A1612DE9-B7BF-4FCE-AE33-04CF26537E3F}" presName="parSpace" presStyleCnt="0"/>
      <dgm:spPr/>
    </dgm:pt>
    <dgm:pt modelId="{A46B4318-7C68-4673-8510-1AC7EDFA83C7}" type="pres">
      <dgm:prSet presAssocID="{5D02F493-7313-4936-911C-21EE7028B27E}" presName="parTxOnly" presStyleLbl="node1" presStyleIdx="1" presStyleCnt="9">
        <dgm:presLayoutVars>
          <dgm:bulletEnabled val="1"/>
        </dgm:presLayoutVars>
      </dgm:prSet>
      <dgm:spPr/>
    </dgm:pt>
    <dgm:pt modelId="{6C7AA640-9489-486F-9A1B-52FA44EB5835}" type="pres">
      <dgm:prSet presAssocID="{638063C2-0B81-4407-BB74-913DBDB718CD}" presName="parSpace" presStyleCnt="0"/>
      <dgm:spPr/>
    </dgm:pt>
    <dgm:pt modelId="{92C95D71-D0D0-47E3-A718-0C2E079769C5}" type="pres">
      <dgm:prSet presAssocID="{4C26935B-7178-4A8B-81F4-0CC19A2C1F86}" presName="parTxOnly" presStyleLbl="node1" presStyleIdx="2" presStyleCnt="9">
        <dgm:presLayoutVars>
          <dgm:bulletEnabled val="1"/>
        </dgm:presLayoutVars>
      </dgm:prSet>
      <dgm:spPr/>
    </dgm:pt>
    <dgm:pt modelId="{464E407E-605D-43B7-887F-F0B5292126F9}" type="pres">
      <dgm:prSet presAssocID="{2DB42CE8-75A3-40EA-BB0C-3BB0F9C5D2A5}" presName="parSpace" presStyleCnt="0"/>
      <dgm:spPr/>
    </dgm:pt>
    <dgm:pt modelId="{317CBA38-2290-46A6-AB91-1376A67E5F95}" type="pres">
      <dgm:prSet presAssocID="{8CCC23CB-D5C3-4E74-895B-3268AA783EC0}" presName="parTxOnly" presStyleLbl="node1" presStyleIdx="3" presStyleCnt="9">
        <dgm:presLayoutVars>
          <dgm:bulletEnabled val="1"/>
        </dgm:presLayoutVars>
      </dgm:prSet>
      <dgm:spPr/>
    </dgm:pt>
    <dgm:pt modelId="{AC25D065-AF0D-4AFA-9E9A-0EA246D6410A}" type="pres">
      <dgm:prSet presAssocID="{0CED5FFF-ECFA-4736-95D9-DDFC1BFE0C04}" presName="parSpace" presStyleCnt="0"/>
      <dgm:spPr/>
    </dgm:pt>
    <dgm:pt modelId="{89EBE013-9911-4CF2-8B51-85F33C3B28C1}" type="pres">
      <dgm:prSet presAssocID="{3E449ED6-41E0-46F1-8363-40043E8962BE}" presName="parTxOnly" presStyleLbl="node1" presStyleIdx="4" presStyleCnt="9">
        <dgm:presLayoutVars>
          <dgm:bulletEnabled val="1"/>
        </dgm:presLayoutVars>
      </dgm:prSet>
      <dgm:spPr/>
    </dgm:pt>
    <dgm:pt modelId="{928D584A-3A41-4C49-AD46-FFB697CE0113}" type="pres">
      <dgm:prSet presAssocID="{433E5FF5-9771-4A21-AC8F-2BADA0A93137}" presName="parSpace" presStyleCnt="0"/>
      <dgm:spPr/>
    </dgm:pt>
    <dgm:pt modelId="{74A011E6-C495-4DE2-904F-4F7E1FA00602}" type="pres">
      <dgm:prSet presAssocID="{FEFEDBEB-89FA-4698-97B6-2D75199E2431}" presName="parTxOnly" presStyleLbl="node1" presStyleIdx="5" presStyleCnt="9" custLinFactNeighborX="-3720">
        <dgm:presLayoutVars>
          <dgm:bulletEnabled val="1"/>
        </dgm:presLayoutVars>
      </dgm:prSet>
      <dgm:spPr/>
    </dgm:pt>
    <dgm:pt modelId="{BDCF9E74-7C5A-4D71-A2EC-E3B6F8E71B41}" type="pres">
      <dgm:prSet presAssocID="{AC07B481-39B7-4FF3-882B-DA437DA66E52}" presName="parSpace" presStyleCnt="0"/>
      <dgm:spPr/>
    </dgm:pt>
    <dgm:pt modelId="{CFEA56B6-2658-4134-9054-EF6606D8715A}" type="pres">
      <dgm:prSet presAssocID="{C549929E-BB8A-45A1-9AE9-A847963B634E}" presName="parTxOnly" presStyleLbl="node1" presStyleIdx="6" presStyleCnt="9" custLinFactNeighborX="-3720">
        <dgm:presLayoutVars>
          <dgm:bulletEnabled val="1"/>
        </dgm:presLayoutVars>
      </dgm:prSet>
      <dgm:spPr/>
    </dgm:pt>
    <dgm:pt modelId="{73FEC99C-A207-4B99-B7BD-34F8B96C129E}" type="pres">
      <dgm:prSet presAssocID="{8C325E43-1461-4936-8D9D-BA371E751B9A}" presName="parSpace" presStyleCnt="0"/>
      <dgm:spPr/>
    </dgm:pt>
    <dgm:pt modelId="{103F4EE1-6EA9-4BD7-BE4E-3033A06FD0D6}" type="pres">
      <dgm:prSet presAssocID="{4D9561B8-27AD-40DF-AAF2-C846BFE3EA36}" presName="parTxOnly" presStyleLbl="node1" presStyleIdx="7" presStyleCnt="9">
        <dgm:presLayoutVars>
          <dgm:bulletEnabled val="1"/>
        </dgm:presLayoutVars>
      </dgm:prSet>
      <dgm:spPr/>
    </dgm:pt>
    <dgm:pt modelId="{7FD2E260-D966-4240-9DE2-E3703BCB7CDC}" type="pres">
      <dgm:prSet presAssocID="{7AE99515-47C9-4592-87DF-B24B379DD0F9}" presName="parSpace" presStyleCnt="0"/>
      <dgm:spPr/>
    </dgm:pt>
    <dgm:pt modelId="{39FA49D0-A24C-495E-B583-438409261364}" type="pres">
      <dgm:prSet presAssocID="{C83F96F3-1589-4821-BE94-8BF6B294E78F}" presName="parTxOnly" presStyleLbl="node1" presStyleIdx="8" presStyleCnt="9">
        <dgm:presLayoutVars>
          <dgm:bulletEnabled val="1"/>
        </dgm:presLayoutVars>
      </dgm:prSet>
      <dgm:spPr/>
    </dgm:pt>
  </dgm:ptLst>
  <dgm:cxnLst>
    <dgm:cxn modelId="{75B84913-F4FB-4E40-9FBB-33EBC3A6A542}" srcId="{BC65778C-3BD6-4DD3-91FE-B2DF2E783F1D}" destId="{3E449ED6-41E0-46F1-8363-40043E8962BE}" srcOrd="4" destOrd="0" parTransId="{9EBF0B16-86DE-4A26-BD9D-0189DD557378}" sibTransId="{433E5FF5-9771-4A21-AC8F-2BADA0A93137}"/>
    <dgm:cxn modelId="{896C271B-6B6C-4FF5-8C48-E4978A38C4BA}" type="presOf" srcId="{FEFEDBEB-89FA-4698-97B6-2D75199E2431}" destId="{74A011E6-C495-4DE2-904F-4F7E1FA00602}" srcOrd="0" destOrd="0" presId="urn:microsoft.com/office/officeart/2005/8/layout/hChevron3"/>
    <dgm:cxn modelId="{23AE541E-3797-4E97-BD63-8807B9BE794D}" type="presOf" srcId="{4C26935B-7178-4A8B-81F4-0CC19A2C1F86}" destId="{92C95D71-D0D0-47E3-A718-0C2E079769C5}" srcOrd="0" destOrd="0" presId="urn:microsoft.com/office/officeart/2005/8/layout/hChevron3"/>
    <dgm:cxn modelId="{6D66B835-1666-4079-8290-15F406F8D11B}" type="presOf" srcId="{5D02F493-7313-4936-911C-21EE7028B27E}" destId="{A46B4318-7C68-4673-8510-1AC7EDFA83C7}" srcOrd="0" destOrd="0" presId="urn:microsoft.com/office/officeart/2005/8/layout/hChevron3"/>
    <dgm:cxn modelId="{62407236-C882-4D86-A6A2-301FB7DB925F}" srcId="{BC65778C-3BD6-4DD3-91FE-B2DF2E783F1D}" destId="{C549929E-BB8A-45A1-9AE9-A847963B634E}" srcOrd="6" destOrd="0" parTransId="{B1A3E7B6-4632-4F16-A962-E318B627CB9E}" sibTransId="{8C325E43-1461-4936-8D9D-BA371E751B9A}"/>
    <dgm:cxn modelId="{4C31305E-2EAD-409D-B22A-225744EAEDFA}" type="presOf" srcId="{69F3E75D-BD56-422C-9038-64D4E66176D7}" destId="{E9A30EE2-CA58-4AA0-A0F2-64232C68C30C}" srcOrd="0" destOrd="0" presId="urn:microsoft.com/office/officeart/2005/8/layout/hChevron3"/>
    <dgm:cxn modelId="{ED071E63-E435-40A6-BC92-44998D58A72E}" type="presOf" srcId="{8CCC23CB-D5C3-4E74-895B-3268AA783EC0}" destId="{317CBA38-2290-46A6-AB91-1376A67E5F95}" srcOrd="0" destOrd="0" presId="urn:microsoft.com/office/officeart/2005/8/layout/hChevron3"/>
    <dgm:cxn modelId="{4AC30647-6068-47E8-B35C-9353D00AB83C}" srcId="{BC65778C-3BD6-4DD3-91FE-B2DF2E783F1D}" destId="{69F3E75D-BD56-422C-9038-64D4E66176D7}" srcOrd="0" destOrd="0" parTransId="{E64E8C80-BC72-4997-8DCB-089DAE837282}" sibTransId="{A1612DE9-B7BF-4FCE-AE33-04CF26537E3F}"/>
    <dgm:cxn modelId="{4D3BFC68-3C1E-4275-8FC5-EE6E1CE9D8B8}" srcId="{BC65778C-3BD6-4DD3-91FE-B2DF2E783F1D}" destId="{4D9561B8-27AD-40DF-AAF2-C846BFE3EA36}" srcOrd="7" destOrd="0" parTransId="{FD704130-1B9E-4691-865A-B1EFCCD35071}" sibTransId="{7AE99515-47C9-4592-87DF-B24B379DD0F9}"/>
    <dgm:cxn modelId="{E384634B-2C05-4997-BA95-AC528C7EEBC5}" type="presOf" srcId="{BC65778C-3BD6-4DD3-91FE-B2DF2E783F1D}" destId="{77FEA1E1-E24F-4187-8F4E-CD8BAEDBA67B}" srcOrd="0" destOrd="0" presId="urn:microsoft.com/office/officeart/2005/8/layout/hChevron3"/>
    <dgm:cxn modelId="{026C416F-A7EB-41B1-9177-1CF91BCE5F8F}" type="presOf" srcId="{3E449ED6-41E0-46F1-8363-40043E8962BE}" destId="{89EBE013-9911-4CF2-8B51-85F33C3B28C1}" srcOrd="0" destOrd="0" presId="urn:microsoft.com/office/officeart/2005/8/layout/hChevron3"/>
    <dgm:cxn modelId="{FFEF6E6F-1969-4330-B05B-7CDA7241408F}" srcId="{BC65778C-3BD6-4DD3-91FE-B2DF2E783F1D}" destId="{4C26935B-7178-4A8B-81F4-0CC19A2C1F86}" srcOrd="2" destOrd="0" parTransId="{38AB53D5-2189-4C7B-BDCF-C0EDAC51F292}" sibTransId="{2DB42CE8-75A3-40EA-BB0C-3BB0F9C5D2A5}"/>
    <dgm:cxn modelId="{31580755-3502-4BBF-929C-C82343D8214B}" srcId="{BC65778C-3BD6-4DD3-91FE-B2DF2E783F1D}" destId="{C83F96F3-1589-4821-BE94-8BF6B294E78F}" srcOrd="8" destOrd="0" parTransId="{1A2E3CB9-E753-4F36-B6FE-53477F85DAC6}" sibTransId="{C07F10FF-4EEF-46D9-BB3C-C25B2E965A2D}"/>
    <dgm:cxn modelId="{A146667A-857C-4878-8791-2FBF5DACBF4A}" srcId="{BC65778C-3BD6-4DD3-91FE-B2DF2E783F1D}" destId="{8CCC23CB-D5C3-4E74-895B-3268AA783EC0}" srcOrd="3" destOrd="0" parTransId="{4C4FB171-7F99-44E1-99B0-501D896CC042}" sibTransId="{0CED5FFF-ECFA-4736-95D9-DDFC1BFE0C04}"/>
    <dgm:cxn modelId="{CF172D81-04FE-40C2-BA19-2ED8D3654C69}" type="presOf" srcId="{4D9561B8-27AD-40DF-AAF2-C846BFE3EA36}" destId="{103F4EE1-6EA9-4BD7-BE4E-3033A06FD0D6}" srcOrd="0" destOrd="0" presId="urn:microsoft.com/office/officeart/2005/8/layout/hChevron3"/>
    <dgm:cxn modelId="{9F37BB82-278C-4291-AAB7-2A871C6860AE}" srcId="{BC65778C-3BD6-4DD3-91FE-B2DF2E783F1D}" destId="{FEFEDBEB-89FA-4698-97B6-2D75199E2431}" srcOrd="5" destOrd="0" parTransId="{6E70F0AF-7CC9-4FA1-9B0F-9137E973AAD0}" sibTransId="{AC07B481-39B7-4FF3-882B-DA437DA66E52}"/>
    <dgm:cxn modelId="{B527B5BB-129E-4061-A147-D479F23607C1}" type="presOf" srcId="{C83F96F3-1589-4821-BE94-8BF6B294E78F}" destId="{39FA49D0-A24C-495E-B583-438409261364}" srcOrd="0" destOrd="0" presId="urn:microsoft.com/office/officeart/2005/8/layout/hChevron3"/>
    <dgm:cxn modelId="{254B94D7-CC94-485D-A409-94045842A76E}" type="presOf" srcId="{C549929E-BB8A-45A1-9AE9-A847963B634E}" destId="{CFEA56B6-2658-4134-9054-EF6606D8715A}" srcOrd="0" destOrd="0" presId="urn:microsoft.com/office/officeart/2005/8/layout/hChevron3"/>
    <dgm:cxn modelId="{E3FBE5E6-BF8D-42C2-9EBA-DB39F9DE5A5E}" srcId="{BC65778C-3BD6-4DD3-91FE-B2DF2E783F1D}" destId="{5D02F493-7313-4936-911C-21EE7028B27E}" srcOrd="1" destOrd="0" parTransId="{780998A7-5BE4-4B9C-AAA0-B44B65B02759}" sibTransId="{638063C2-0B81-4407-BB74-913DBDB718CD}"/>
    <dgm:cxn modelId="{D4E4F779-82DB-4179-BE31-D578F59D02BF}" type="presParOf" srcId="{77FEA1E1-E24F-4187-8F4E-CD8BAEDBA67B}" destId="{E9A30EE2-CA58-4AA0-A0F2-64232C68C30C}" srcOrd="0" destOrd="0" presId="urn:microsoft.com/office/officeart/2005/8/layout/hChevron3"/>
    <dgm:cxn modelId="{F12E1869-D7F5-4C1F-9A7F-4376624CE4DE}" type="presParOf" srcId="{77FEA1E1-E24F-4187-8F4E-CD8BAEDBA67B}" destId="{3C425E33-1E08-47CC-A382-1A728726871A}" srcOrd="1" destOrd="0" presId="urn:microsoft.com/office/officeart/2005/8/layout/hChevron3"/>
    <dgm:cxn modelId="{61A3C7D5-EE64-40E3-A261-0346BD168CEC}" type="presParOf" srcId="{77FEA1E1-E24F-4187-8F4E-CD8BAEDBA67B}" destId="{A46B4318-7C68-4673-8510-1AC7EDFA83C7}" srcOrd="2" destOrd="0" presId="urn:microsoft.com/office/officeart/2005/8/layout/hChevron3"/>
    <dgm:cxn modelId="{67082BFE-6956-415E-B8D6-3BA445B77116}" type="presParOf" srcId="{77FEA1E1-E24F-4187-8F4E-CD8BAEDBA67B}" destId="{6C7AA640-9489-486F-9A1B-52FA44EB5835}" srcOrd="3" destOrd="0" presId="urn:microsoft.com/office/officeart/2005/8/layout/hChevron3"/>
    <dgm:cxn modelId="{F1203945-29A8-44D1-BE74-A797C37A18CE}" type="presParOf" srcId="{77FEA1E1-E24F-4187-8F4E-CD8BAEDBA67B}" destId="{92C95D71-D0D0-47E3-A718-0C2E079769C5}" srcOrd="4" destOrd="0" presId="urn:microsoft.com/office/officeart/2005/8/layout/hChevron3"/>
    <dgm:cxn modelId="{66FCE9AE-0F28-4B5D-9739-E6CAB107C35C}" type="presParOf" srcId="{77FEA1E1-E24F-4187-8F4E-CD8BAEDBA67B}" destId="{464E407E-605D-43B7-887F-F0B5292126F9}" srcOrd="5" destOrd="0" presId="urn:microsoft.com/office/officeart/2005/8/layout/hChevron3"/>
    <dgm:cxn modelId="{6498F18E-EB18-471A-A400-16BB608DB2B4}" type="presParOf" srcId="{77FEA1E1-E24F-4187-8F4E-CD8BAEDBA67B}" destId="{317CBA38-2290-46A6-AB91-1376A67E5F95}" srcOrd="6" destOrd="0" presId="urn:microsoft.com/office/officeart/2005/8/layout/hChevron3"/>
    <dgm:cxn modelId="{9FB3E26D-20A5-4FF6-8547-DF4DC30B90C7}" type="presParOf" srcId="{77FEA1E1-E24F-4187-8F4E-CD8BAEDBA67B}" destId="{AC25D065-AF0D-4AFA-9E9A-0EA246D6410A}" srcOrd="7" destOrd="0" presId="urn:microsoft.com/office/officeart/2005/8/layout/hChevron3"/>
    <dgm:cxn modelId="{22147CA7-BA89-4365-BA2A-1477030387FB}" type="presParOf" srcId="{77FEA1E1-E24F-4187-8F4E-CD8BAEDBA67B}" destId="{89EBE013-9911-4CF2-8B51-85F33C3B28C1}" srcOrd="8" destOrd="0" presId="urn:microsoft.com/office/officeart/2005/8/layout/hChevron3"/>
    <dgm:cxn modelId="{AF18FA68-B7A7-4B79-A636-468798956DEB}" type="presParOf" srcId="{77FEA1E1-E24F-4187-8F4E-CD8BAEDBA67B}" destId="{928D584A-3A41-4C49-AD46-FFB697CE0113}" srcOrd="9" destOrd="0" presId="urn:microsoft.com/office/officeart/2005/8/layout/hChevron3"/>
    <dgm:cxn modelId="{3881C38A-154A-4100-9CC2-75124DB7E7C2}" type="presParOf" srcId="{77FEA1E1-E24F-4187-8F4E-CD8BAEDBA67B}" destId="{74A011E6-C495-4DE2-904F-4F7E1FA00602}" srcOrd="10" destOrd="0" presId="urn:microsoft.com/office/officeart/2005/8/layout/hChevron3"/>
    <dgm:cxn modelId="{52AAF49C-17B8-4194-AB44-6E2D8B82B77D}" type="presParOf" srcId="{77FEA1E1-E24F-4187-8F4E-CD8BAEDBA67B}" destId="{BDCF9E74-7C5A-4D71-A2EC-E3B6F8E71B41}" srcOrd="11" destOrd="0" presId="urn:microsoft.com/office/officeart/2005/8/layout/hChevron3"/>
    <dgm:cxn modelId="{5F21531E-F1EF-42FB-B554-D952291FC928}" type="presParOf" srcId="{77FEA1E1-E24F-4187-8F4E-CD8BAEDBA67B}" destId="{CFEA56B6-2658-4134-9054-EF6606D8715A}" srcOrd="12" destOrd="0" presId="urn:microsoft.com/office/officeart/2005/8/layout/hChevron3"/>
    <dgm:cxn modelId="{550176D0-D5F6-4961-A4E5-4F448B4FA081}" type="presParOf" srcId="{77FEA1E1-E24F-4187-8F4E-CD8BAEDBA67B}" destId="{73FEC99C-A207-4B99-B7BD-34F8B96C129E}" srcOrd="13" destOrd="0" presId="urn:microsoft.com/office/officeart/2005/8/layout/hChevron3"/>
    <dgm:cxn modelId="{CC2E8754-67EA-4E75-8886-D1E56A1F7349}" type="presParOf" srcId="{77FEA1E1-E24F-4187-8F4E-CD8BAEDBA67B}" destId="{103F4EE1-6EA9-4BD7-BE4E-3033A06FD0D6}" srcOrd="14" destOrd="0" presId="urn:microsoft.com/office/officeart/2005/8/layout/hChevron3"/>
    <dgm:cxn modelId="{4AC1EC78-2295-4C8E-97CF-17ADFF49607E}" type="presParOf" srcId="{77FEA1E1-E24F-4187-8F4E-CD8BAEDBA67B}" destId="{7FD2E260-D966-4240-9DE2-E3703BCB7CDC}" srcOrd="15" destOrd="0" presId="urn:microsoft.com/office/officeart/2005/8/layout/hChevron3"/>
    <dgm:cxn modelId="{F5FFA8A0-87B2-48FD-991E-F62FB623A2C0}" type="presParOf" srcId="{77FEA1E1-E24F-4187-8F4E-CD8BAEDBA67B}" destId="{39FA49D0-A24C-495E-B583-438409261364}" srcOrd="1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620844-A217-44A1-9569-94C278B56F96}">
      <dsp:nvSpPr>
        <dsp:cNvPr id="0" name=""/>
        <dsp:cNvSpPr/>
      </dsp:nvSpPr>
      <dsp:spPr>
        <a:xfrm>
          <a:off x="0" y="919557"/>
          <a:ext cx="11587977" cy="122607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15C4F7-59AC-4780-8FF2-6555E36AE081}">
      <dsp:nvSpPr>
        <dsp:cNvPr id="0" name=""/>
        <dsp:cNvSpPr/>
      </dsp:nvSpPr>
      <dsp:spPr>
        <a:xfrm>
          <a:off x="0" y="171381"/>
          <a:ext cx="2305310" cy="1226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kern="1200" dirty="0"/>
            <a:t>Jan 2020</a:t>
          </a:r>
        </a:p>
      </dsp:txBody>
      <dsp:txXfrm>
        <a:off x="0" y="171381"/>
        <a:ext cx="2305310" cy="1226076"/>
      </dsp:txXfrm>
    </dsp:sp>
    <dsp:sp modelId="{B1D580A5-11F3-41BC-A769-5EFEE008168F}">
      <dsp:nvSpPr>
        <dsp:cNvPr id="0" name=""/>
        <dsp:cNvSpPr/>
      </dsp:nvSpPr>
      <dsp:spPr>
        <a:xfrm>
          <a:off x="1004860" y="1379336"/>
          <a:ext cx="306519" cy="3065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F71D1D-89CE-4E1B-9F9C-202995D038A5}">
      <dsp:nvSpPr>
        <dsp:cNvPr id="0" name=""/>
        <dsp:cNvSpPr/>
      </dsp:nvSpPr>
      <dsp:spPr>
        <a:xfrm>
          <a:off x="2399000" y="1839115"/>
          <a:ext cx="1764507" cy="1226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endParaRPr lang="en-US" sz="2000" kern="1200"/>
        </a:p>
      </dsp:txBody>
      <dsp:txXfrm>
        <a:off x="2399000" y="1839115"/>
        <a:ext cx="1764507" cy="1226076"/>
      </dsp:txXfrm>
    </dsp:sp>
    <dsp:sp modelId="{9691C2F2-B537-423D-A95F-DD1C1CD6CD75}">
      <dsp:nvSpPr>
        <dsp:cNvPr id="0" name=""/>
        <dsp:cNvSpPr/>
      </dsp:nvSpPr>
      <dsp:spPr>
        <a:xfrm>
          <a:off x="3127994" y="1379336"/>
          <a:ext cx="306519" cy="3065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0E7192-3919-4C1D-A747-C3D6AE088D31}">
      <dsp:nvSpPr>
        <dsp:cNvPr id="0" name=""/>
        <dsp:cNvSpPr/>
      </dsp:nvSpPr>
      <dsp:spPr>
        <a:xfrm>
          <a:off x="4251733" y="0"/>
          <a:ext cx="1764507" cy="1226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endParaRPr lang="en-US" sz="2000" kern="1200"/>
        </a:p>
      </dsp:txBody>
      <dsp:txXfrm>
        <a:off x="4251733" y="0"/>
        <a:ext cx="1764507" cy="1226076"/>
      </dsp:txXfrm>
    </dsp:sp>
    <dsp:sp modelId="{31F3ABF0-83EA-4BFC-99AC-853EE908C4BF}">
      <dsp:nvSpPr>
        <dsp:cNvPr id="0" name=""/>
        <dsp:cNvSpPr/>
      </dsp:nvSpPr>
      <dsp:spPr>
        <a:xfrm>
          <a:off x="4980727" y="1379336"/>
          <a:ext cx="306519" cy="3065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36495B-54D9-44D5-A5E9-349362BC83DE}">
      <dsp:nvSpPr>
        <dsp:cNvPr id="0" name=""/>
        <dsp:cNvSpPr/>
      </dsp:nvSpPr>
      <dsp:spPr>
        <a:xfrm>
          <a:off x="4291028" y="833695"/>
          <a:ext cx="1764507" cy="1226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dirty="0"/>
            <a:t>Jan 2021</a:t>
          </a:r>
        </a:p>
      </dsp:txBody>
      <dsp:txXfrm>
        <a:off x="4291028" y="833695"/>
        <a:ext cx="1764507" cy="1226076"/>
      </dsp:txXfrm>
    </dsp:sp>
    <dsp:sp modelId="{1ED83A72-C52D-4E42-941F-EB51D2239D69}">
      <dsp:nvSpPr>
        <dsp:cNvPr id="0" name=""/>
        <dsp:cNvSpPr/>
      </dsp:nvSpPr>
      <dsp:spPr>
        <a:xfrm>
          <a:off x="6833459" y="1379336"/>
          <a:ext cx="306519" cy="3065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0A31EC-F414-4E84-957C-DA928024037F}">
      <dsp:nvSpPr>
        <dsp:cNvPr id="0" name=""/>
        <dsp:cNvSpPr/>
      </dsp:nvSpPr>
      <dsp:spPr>
        <a:xfrm>
          <a:off x="7957198" y="830847"/>
          <a:ext cx="2466516" cy="575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kern="1200" dirty="0"/>
            <a:t>Jan 2022</a:t>
          </a:r>
        </a:p>
      </dsp:txBody>
      <dsp:txXfrm>
        <a:off x="7957198" y="830847"/>
        <a:ext cx="2466516" cy="575581"/>
      </dsp:txXfrm>
    </dsp:sp>
    <dsp:sp modelId="{3DB5536E-2FCF-48A4-BFD4-741BCE161558}">
      <dsp:nvSpPr>
        <dsp:cNvPr id="0" name=""/>
        <dsp:cNvSpPr/>
      </dsp:nvSpPr>
      <dsp:spPr>
        <a:xfrm>
          <a:off x="9027342" y="1394119"/>
          <a:ext cx="306519" cy="3065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A30EE2-CA58-4AA0-A0F2-64232C68C30C}">
      <dsp:nvSpPr>
        <dsp:cNvPr id="0" name=""/>
        <dsp:cNvSpPr/>
      </dsp:nvSpPr>
      <dsp:spPr>
        <a:xfrm>
          <a:off x="0" y="0"/>
          <a:ext cx="1629080" cy="468799"/>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0" y="0"/>
        <a:ext cx="1511880" cy="468799"/>
      </dsp:txXfrm>
    </dsp:sp>
    <dsp:sp modelId="{A46B4318-7C68-4673-8510-1AC7EDFA83C7}">
      <dsp:nvSpPr>
        <dsp:cNvPr id="0" name=""/>
        <dsp:cNvSpPr/>
      </dsp:nvSpPr>
      <dsp:spPr>
        <a:xfrm>
          <a:off x="1308861" y="0"/>
          <a:ext cx="1629080" cy="468799"/>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1543261" y="0"/>
        <a:ext cx="1160281" cy="468799"/>
      </dsp:txXfrm>
    </dsp:sp>
    <dsp:sp modelId="{92C95D71-D0D0-47E3-A718-0C2E079769C5}">
      <dsp:nvSpPr>
        <dsp:cNvPr id="0" name=""/>
        <dsp:cNvSpPr/>
      </dsp:nvSpPr>
      <dsp:spPr>
        <a:xfrm>
          <a:off x="2612126" y="0"/>
          <a:ext cx="1629080" cy="468799"/>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846526" y="0"/>
        <a:ext cx="1160281" cy="468799"/>
      </dsp:txXfrm>
    </dsp:sp>
    <dsp:sp modelId="{317CBA38-2290-46A6-AB91-1376A67E5F95}">
      <dsp:nvSpPr>
        <dsp:cNvPr id="0" name=""/>
        <dsp:cNvSpPr/>
      </dsp:nvSpPr>
      <dsp:spPr>
        <a:xfrm>
          <a:off x="3915391" y="0"/>
          <a:ext cx="1629080" cy="468799"/>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4149791" y="0"/>
        <a:ext cx="1160281" cy="468799"/>
      </dsp:txXfrm>
    </dsp:sp>
    <dsp:sp modelId="{89EBE013-9911-4CF2-8B51-85F33C3B28C1}">
      <dsp:nvSpPr>
        <dsp:cNvPr id="0" name=""/>
        <dsp:cNvSpPr/>
      </dsp:nvSpPr>
      <dsp:spPr>
        <a:xfrm>
          <a:off x="5218656" y="0"/>
          <a:ext cx="1629080" cy="468799"/>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453056" y="0"/>
        <a:ext cx="1160281" cy="468799"/>
      </dsp:txXfrm>
    </dsp:sp>
    <dsp:sp modelId="{74A011E6-C495-4DE2-904F-4F7E1FA00602}">
      <dsp:nvSpPr>
        <dsp:cNvPr id="0" name=""/>
        <dsp:cNvSpPr/>
      </dsp:nvSpPr>
      <dsp:spPr>
        <a:xfrm>
          <a:off x="6509800" y="0"/>
          <a:ext cx="1629080" cy="468799"/>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744200" y="0"/>
        <a:ext cx="1160281" cy="468799"/>
      </dsp:txXfrm>
    </dsp:sp>
    <dsp:sp modelId="{CFEA56B6-2658-4134-9054-EF6606D8715A}">
      <dsp:nvSpPr>
        <dsp:cNvPr id="0" name=""/>
        <dsp:cNvSpPr/>
      </dsp:nvSpPr>
      <dsp:spPr>
        <a:xfrm>
          <a:off x="7813065" y="0"/>
          <a:ext cx="1629080" cy="468799"/>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047465" y="0"/>
        <a:ext cx="1160281" cy="468799"/>
      </dsp:txXfrm>
    </dsp:sp>
    <dsp:sp modelId="{103F4EE1-6EA9-4BD7-BE4E-3033A06FD0D6}">
      <dsp:nvSpPr>
        <dsp:cNvPr id="0" name=""/>
        <dsp:cNvSpPr/>
      </dsp:nvSpPr>
      <dsp:spPr>
        <a:xfrm>
          <a:off x="9128450" y="0"/>
          <a:ext cx="1629080" cy="468799"/>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362850" y="0"/>
        <a:ext cx="1160281" cy="468799"/>
      </dsp:txXfrm>
    </dsp:sp>
    <dsp:sp modelId="{39FA49D0-A24C-495E-B583-438409261364}">
      <dsp:nvSpPr>
        <dsp:cNvPr id="0" name=""/>
        <dsp:cNvSpPr/>
      </dsp:nvSpPr>
      <dsp:spPr>
        <a:xfrm>
          <a:off x="10431714" y="0"/>
          <a:ext cx="1629080" cy="468799"/>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10666114" y="0"/>
        <a:ext cx="1160281" cy="46879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2374DA-37A1-41EB-8C48-33BC6C139467}"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E8EA09-D1DB-4C59-8D43-2E16160C7B6C}" type="slidenum">
              <a:rPr lang="en-US" smtClean="0"/>
              <a:t>‹#›</a:t>
            </a:fld>
            <a:endParaRPr lang="en-US"/>
          </a:p>
        </p:txBody>
      </p:sp>
    </p:spTree>
    <p:extLst>
      <p:ext uri="{BB962C8B-B14F-4D97-AF65-F5344CB8AC3E}">
        <p14:creationId xmlns:p14="http://schemas.microsoft.com/office/powerpoint/2010/main" val="2916090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to our sponsor today GT Molecular.</a:t>
            </a:r>
          </a:p>
          <a:p>
            <a:endParaRPr lang="en-US" dirty="0"/>
          </a:p>
          <a:p>
            <a:r>
              <a:rPr lang="en-US" dirty="0"/>
              <a:t>GT Molecular provides a full suite of testing solutions for SARS-Co-V-2; variants of flu A &amp; B, RSV, MPXV, Polio</a:t>
            </a:r>
            <a:br>
              <a:rPr lang="en-US" dirty="0"/>
            </a:br>
            <a:r>
              <a:rPr lang="en-US" dirty="0"/>
              <a:t>and other pathogens. A company optimized to serve the wastewater industry.</a:t>
            </a:r>
          </a:p>
          <a:p>
            <a:endParaRPr lang="en-US" dirty="0"/>
          </a:p>
          <a:p>
            <a:r>
              <a:rPr lang="en-US" dirty="0"/>
              <a:t>Visit gtmolecular.com and we’ll add their link to the chat.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F2F843-6648-4D6E-82A1-DCCCA633D0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270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51fc86aedf_1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151fc86aedf_1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51fc86aed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51fc86aed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a86d9ac1da_4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a86d9ac1da_4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49cb1feec5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49cb1feec5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c2865fc3d1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c2865fc3d1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c2865fc3d1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c2865fc3d1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51fc86aedf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51fc86aedf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c2865fc3d1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c2865fc3d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c2865fc3d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c2865fc3d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c2865fc3d1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c2865fc3d1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DON’T put speakers agency logo on the slide. It will not look good.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EA09-D1DB-4C59-8D43-2E16160C7B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298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c2865fc3d1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c2865fc3d1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c2865fc3d1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c2865fc3d1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97b021d1a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97b021d1a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4a7814903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4a7814903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49cb1feec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49cb1feec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49cb1feec5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49cb1feec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49cb1feec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49cb1feec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c63d26eec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c63d26eec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8100df04c5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8100df04c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8100df04c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18100df04c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084AA2-EDF3-41B6-9BD5-4D1331E35CE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545127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8100df04c5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8100df04c5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d036ef21a1_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d036ef21a1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d036ef21a1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d036ef21a1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dirty="0">
                <a:solidFill>
                  <a:schemeClr val="dk1"/>
                </a:solidFill>
                <a:highlight>
                  <a:srgbClr val="FFFFFF"/>
                </a:highlight>
                <a:latin typeface="Roboto"/>
                <a:ea typeface="Roboto"/>
                <a:cs typeface="Roboto"/>
                <a:sym typeface="Roboto"/>
              </a:rPr>
              <a:t>People will be able to look at sites either individually or plotted together. You can adjust the timeline, look at the data normalized or not, look at the smoothed trendline or individual data points (with or without error bars) either together or separately. You will be able to do this for all of the viruses that we offer. You can also export data and plots, create groups of plots that you can come back to, and embed those plots if you want. We will continue to expand the options for data visualization available here.</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8100df04c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8100df04c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c2865fc3d1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1c2865fc3d1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CFB44D-0BD2-3F47-9B9D-0BE2BFEE99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5602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290" name="Google Shape;121;p:notes">
            <a:extLst>
              <a:ext uri="{FF2B5EF4-FFF2-40B4-BE49-F238E27FC236}">
                <a16:creationId xmlns:a16="http://schemas.microsoft.com/office/drawing/2014/main" id="{62F8E2AF-AB94-46F0-B4C5-B59B5E529B43}"/>
              </a:ext>
            </a:extLst>
          </p:cNvPr>
          <p:cNvSpPr>
            <a:spLocks noGrp="1" noRot="1" noChangeAspect="1" noTextEdit="1"/>
          </p:cNvSpPr>
          <p:nvPr>
            <p:ph type="sldImg" idx="2"/>
          </p:nvPr>
        </p:nvSpPr>
        <p:spPr bwMode="auto">
          <a:xfrm>
            <a:off x="406400" y="696913"/>
            <a:ext cx="6197600" cy="348615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2291" name="Google Shape;122;p:notes">
            <a:extLst>
              <a:ext uri="{FF2B5EF4-FFF2-40B4-BE49-F238E27FC236}">
                <a16:creationId xmlns:a16="http://schemas.microsoft.com/office/drawing/2014/main" id="{BB2935F8-765C-4C30-97C1-5B4CEAC38C39}"/>
              </a:ext>
            </a:extLst>
          </p:cNvPr>
          <p:cNvSpPr>
            <a:spLocks noGrp="1" noChangeArrowheads="1"/>
          </p:cNvSpPr>
          <p:nvPr>
            <p:ph type="body" idx="1"/>
          </p:nvPr>
        </p:nvSpPr>
        <p:spPr bwMode="auto">
          <a:xfrm>
            <a:off x="701040" y="4415790"/>
            <a:ext cx="5608320"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62" tIns="93162" rIns="93162" bIns="93162" numCol="1" anchor="t" anchorCtr="0" compatLnSpc="1">
            <a:prstTxWarp prst="textNoShape">
              <a:avLst/>
            </a:prstTxWarp>
          </a:bodyPr>
          <a:lstStyle/>
          <a:p>
            <a:r>
              <a:rPr lang="en-US" altLang="en-US" dirty="0"/>
              <a:t> </a:t>
            </a:r>
          </a:p>
          <a:p>
            <a:pPr>
              <a:spcBef>
                <a:spcPct val="0"/>
              </a:spcBef>
            </a:pPr>
            <a:endParaRPr lang="en-US"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Google Shape;121;p:notes">
            <a:extLst>
              <a:ext uri="{FF2B5EF4-FFF2-40B4-BE49-F238E27FC236}">
                <a16:creationId xmlns:a16="http://schemas.microsoft.com/office/drawing/2014/main" id="{9C1C0F08-2E03-4528-8BEB-C099CE712F32}"/>
              </a:ext>
            </a:extLst>
          </p:cNvPr>
          <p:cNvSpPr>
            <a:spLocks noGrp="1" noRot="1" noChangeAspect="1" noTextEdit="1"/>
          </p:cNvSpPr>
          <p:nvPr>
            <p:ph type="sldImg" idx="2"/>
          </p:nvPr>
        </p:nvSpPr>
        <p:spPr bwMode="auto">
          <a:xfrm>
            <a:off x="406400" y="696913"/>
            <a:ext cx="6197600" cy="348615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0243" name="Google Shape;122;p:notes">
            <a:extLst>
              <a:ext uri="{FF2B5EF4-FFF2-40B4-BE49-F238E27FC236}">
                <a16:creationId xmlns:a16="http://schemas.microsoft.com/office/drawing/2014/main" id="{A3FC8725-FB19-4B62-90D2-FC69F77AC8A1}"/>
              </a:ext>
            </a:extLst>
          </p:cNvPr>
          <p:cNvSpPr>
            <a:spLocks noGrp="1" noChangeArrowheads="1"/>
          </p:cNvSpPr>
          <p:nvPr>
            <p:ph type="body" idx="1"/>
          </p:nvPr>
        </p:nvSpPr>
        <p:spPr bwMode="auto">
          <a:xfrm>
            <a:off x="701040" y="4415790"/>
            <a:ext cx="5608320"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62" tIns="93162" rIns="93162" bIns="93162" numCol="1" anchor="t" anchorCtr="0" compatLnSpc="1">
            <a:prstTxWarp prst="textNoShape">
              <a:avLst/>
            </a:prstTxWarp>
          </a:bodyPr>
          <a:lstStyle/>
          <a:p>
            <a:pPr>
              <a:spcBef>
                <a:spcPct val="0"/>
              </a:spcBef>
            </a:pPr>
            <a:endParaRPr lang="en-US" altLang="en-US" dirty="0"/>
          </a:p>
        </p:txBody>
      </p:sp>
    </p:spTree>
    <p:extLst>
      <p:ext uri="{BB962C8B-B14F-4D97-AF65-F5344CB8AC3E}">
        <p14:creationId xmlns:p14="http://schemas.microsoft.com/office/powerpoint/2010/main" val="28410158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Google Shape;121;p:notes">
            <a:extLst>
              <a:ext uri="{FF2B5EF4-FFF2-40B4-BE49-F238E27FC236}">
                <a16:creationId xmlns:a16="http://schemas.microsoft.com/office/drawing/2014/main" id="{9C1C0F08-2E03-4528-8BEB-C099CE712F32}"/>
              </a:ext>
            </a:extLst>
          </p:cNvPr>
          <p:cNvSpPr>
            <a:spLocks noGrp="1" noRot="1" noChangeAspect="1" noTextEdit="1"/>
          </p:cNvSpPr>
          <p:nvPr>
            <p:ph type="sldImg" idx="2"/>
          </p:nvPr>
        </p:nvSpPr>
        <p:spPr bwMode="auto">
          <a:xfrm>
            <a:off x="406400" y="696913"/>
            <a:ext cx="6197600" cy="348615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0243" name="Google Shape;122;p:notes">
            <a:extLst>
              <a:ext uri="{FF2B5EF4-FFF2-40B4-BE49-F238E27FC236}">
                <a16:creationId xmlns:a16="http://schemas.microsoft.com/office/drawing/2014/main" id="{A3FC8725-FB19-4B62-90D2-FC69F77AC8A1}"/>
              </a:ext>
            </a:extLst>
          </p:cNvPr>
          <p:cNvSpPr>
            <a:spLocks noGrp="1" noChangeArrowheads="1"/>
          </p:cNvSpPr>
          <p:nvPr>
            <p:ph type="body" idx="1"/>
          </p:nvPr>
        </p:nvSpPr>
        <p:spPr bwMode="auto">
          <a:xfrm>
            <a:off x="701040" y="4415790"/>
            <a:ext cx="5608320"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62" tIns="93162" rIns="93162" bIns="93162" numCol="1" anchor="t" anchorCtr="0" compatLnSpc="1">
            <a:prstTxWarp prst="textNoShape">
              <a:avLst/>
            </a:prstTxWarp>
          </a:bodyPr>
          <a:lstStyle/>
          <a:p>
            <a:pPr>
              <a:spcBef>
                <a:spcPct val="0"/>
              </a:spcBef>
            </a:pPr>
            <a:endParaRPr lang="en-US" altLang="en-US" dirty="0"/>
          </a:p>
        </p:txBody>
      </p:sp>
    </p:spTree>
    <p:extLst>
      <p:ext uri="{BB962C8B-B14F-4D97-AF65-F5344CB8AC3E}">
        <p14:creationId xmlns:p14="http://schemas.microsoft.com/office/powerpoint/2010/main" val="22106826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Google Shape;121;p:notes">
            <a:extLst>
              <a:ext uri="{FF2B5EF4-FFF2-40B4-BE49-F238E27FC236}">
                <a16:creationId xmlns:a16="http://schemas.microsoft.com/office/drawing/2014/main" id="{9C1C0F08-2E03-4528-8BEB-C099CE712F32}"/>
              </a:ext>
            </a:extLst>
          </p:cNvPr>
          <p:cNvSpPr>
            <a:spLocks noGrp="1" noRot="1" noChangeAspect="1" noTextEdit="1"/>
          </p:cNvSpPr>
          <p:nvPr>
            <p:ph type="sldImg" idx="2"/>
          </p:nvPr>
        </p:nvSpPr>
        <p:spPr bwMode="auto">
          <a:xfrm>
            <a:off x="406400" y="696913"/>
            <a:ext cx="6197600" cy="348615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0243" name="Google Shape;122;p:notes">
            <a:extLst>
              <a:ext uri="{FF2B5EF4-FFF2-40B4-BE49-F238E27FC236}">
                <a16:creationId xmlns:a16="http://schemas.microsoft.com/office/drawing/2014/main" id="{A3FC8725-FB19-4B62-90D2-FC69F77AC8A1}"/>
              </a:ext>
            </a:extLst>
          </p:cNvPr>
          <p:cNvSpPr>
            <a:spLocks noGrp="1" noChangeArrowheads="1"/>
          </p:cNvSpPr>
          <p:nvPr>
            <p:ph type="body" idx="1"/>
          </p:nvPr>
        </p:nvSpPr>
        <p:spPr bwMode="auto">
          <a:xfrm>
            <a:off x="701040" y="4415790"/>
            <a:ext cx="5608320"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62" tIns="93162" rIns="93162" bIns="93162" numCol="1" anchor="t" anchorCtr="0" compatLnSpc="1">
            <a:prstTxWarp prst="textNoShape">
              <a:avLst/>
            </a:prstTxWarp>
          </a:bodyPr>
          <a:lstStyle/>
          <a:p>
            <a:pPr>
              <a:spcBef>
                <a:spcPct val="0"/>
              </a:spcBef>
            </a:pPr>
            <a:endParaRPr lang="en-US" altLang="en-US" dirty="0"/>
          </a:p>
        </p:txBody>
      </p:sp>
    </p:spTree>
    <p:extLst>
      <p:ext uri="{BB962C8B-B14F-4D97-AF65-F5344CB8AC3E}">
        <p14:creationId xmlns:p14="http://schemas.microsoft.com/office/powerpoint/2010/main" val="3358745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0645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Google Shape;121;p:notes">
            <a:extLst>
              <a:ext uri="{FF2B5EF4-FFF2-40B4-BE49-F238E27FC236}">
                <a16:creationId xmlns:a16="http://schemas.microsoft.com/office/drawing/2014/main" id="{9C1C0F08-2E03-4528-8BEB-C099CE712F32}"/>
              </a:ext>
            </a:extLst>
          </p:cNvPr>
          <p:cNvSpPr>
            <a:spLocks noGrp="1" noRot="1" noChangeAspect="1" noTextEdit="1"/>
          </p:cNvSpPr>
          <p:nvPr>
            <p:ph type="sldImg" idx="2"/>
          </p:nvPr>
        </p:nvSpPr>
        <p:spPr bwMode="auto">
          <a:xfrm>
            <a:off x="406400" y="696913"/>
            <a:ext cx="6197600" cy="348615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0243" name="Google Shape;122;p:notes">
            <a:extLst>
              <a:ext uri="{FF2B5EF4-FFF2-40B4-BE49-F238E27FC236}">
                <a16:creationId xmlns:a16="http://schemas.microsoft.com/office/drawing/2014/main" id="{A3FC8725-FB19-4B62-90D2-FC69F77AC8A1}"/>
              </a:ext>
            </a:extLst>
          </p:cNvPr>
          <p:cNvSpPr>
            <a:spLocks noGrp="1" noChangeArrowheads="1"/>
          </p:cNvSpPr>
          <p:nvPr>
            <p:ph type="body" idx="1"/>
          </p:nvPr>
        </p:nvSpPr>
        <p:spPr bwMode="auto">
          <a:xfrm>
            <a:off x="701040" y="4415790"/>
            <a:ext cx="5608320"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62" tIns="93162" rIns="93162" bIns="93162" numCol="1" anchor="t" anchorCtr="0" compatLnSpc="1">
            <a:prstTxWarp prst="textNoShape">
              <a:avLst/>
            </a:prstTxWarp>
          </a:bodyPr>
          <a:lstStyle/>
          <a:p>
            <a:pPr>
              <a:spcBef>
                <a:spcPct val="0"/>
              </a:spcBef>
            </a:pPr>
            <a:endParaRPr lang="en-US" altLang="en-US" dirty="0"/>
          </a:p>
        </p:txBody>
      </p:sp>
    </p:spTree>
    <p:extLst>
      <p:ext uri="{BB962C8B-B14F-4D97-AF65-F5344CB8AC3E}">
        <p14:creationId xmlns:p14="http://schemas.microsoft.com/office/powerpoint/2010/main" val="14192154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Google Shape;121;p:notes">
            <a:extLst>
              <a:ext uri="{FF2B5EF4-FFF2-40B4-BE49-F238E27FC236}">
                <a16:creationId xmlns:a16="http://schemas.microsoft.com/office/drawing/2014/main" id="{9C1C0F08-2E03-4528-8BEB-C099CE712F32}"/>
              </a:ext>
            </a:extLst>
          </p:cNvPr>
          <p:cNvSpPr>
            <a:spLocks noGrp="1" noRot="1" noChangeAspect="1" noTextEdit="1"/>
          </p:cNvSpPr>
          <p:nvPr>
            <p:ph type="sldImg" idx="2"/>
          </p:nvPr>
        </p:nvSpPr>
        <p:spPr bwMode="auto">
          <a:xfrm>
            <a:off x="406400" y="696913"/>
            <a:ext cx="6197600" cy="348615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0243" name="Google Shape;122;p:notes">
            <a:extLst>
              <a:ext uri="{FF2B5EF4-FFF2-40B4-BE49-F238E27FC236}">
                <a16:creationId xmlns:a16="http://schemas.microsoft.com/office/drawing/2014/main" id="{A3FC8725-FB19-4B62-90D2-FC69F77AC8A1}"/>
              </a:ext>
            </a:extLst>
          </p:cNvPr>
          <p:cNvSpPr>
            <a:spLocks noGrp="1" noChangeArrowheads="1"/>
          </p:cNvSpPr>
          <p:nvPr>
            <p:ph type="body" idx="1"/>
          </p:nvPr>
        </p:nvSpPr>
        <p:spPr bwMode="auto">
          <a:xfrm>
            <a:off x="701040" y="4415790"/>
            <a:ext cx="5608320"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62" tIns="93162" rIns="93162" bIns="93162" numCol="1" anchor="t" anchorCtr="0" compatLnSpc="1">
            <a:prstTxWarp prst="textNoShape">
              <a:avLst/>
            </a:prstTxWarp>
          </a:bodyPr>
          <a:lstStyle/>
          <a:p>
            <a:pPr>
              <a:spcBef>
                <a:spcPct val="0"/>
              </a:spcBef>
            </a:pPr>
            <a:endParaRPr lang="en-US" altLang="en-US" dirty="0"/>
          </a:p>
        </p:txBody>
      </p:sp>
    </p:spTree>
    <p:extLst>
      <p:ext uri="{BB962C8B-B14F-4D97-AF65-F5344CB8AC3E}">
        <p14:creationId xmlns:p14="http://schemas.microsoft.com/office/powerpoint/2010/main" val="5050467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Google Shape;121;p:notes">
            <a:extLst>
              <a:ext uri="{FF2B5EF4-FFF2-40B4-BE49-F238E27FC236}">
                <a16:creationId xmlns:a16="http://schemas.microsoft.com/office/drawing/2014/main" id="{9C1C0F08-2E03-4528-8BEB-C099CE712F32}"/>
              </a:ext>
            </a:extLst>
          </p:cNvPr>
          <p:cNvSpPr>
            <a:spLocks noGrp="1" noRot="1" noChangeAspect="1" noTextEdit="1"/>
          </p:cNvSpPr>
          <p:nvPr>
            <p:ph type="sldImg" idx="2"/>
          </p:nvPr>
        </p:nvSpPr>
        <p:spPr bwMode="auto">
          <a:xfrm>
            <a:off x="406400" y="696913"/>
            <a:ext cx="6197600" cy="348615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0243" name="Google Shape;122;p:notes">
            <a:extLst>
              <a:ext uri="{FF2B5EF4-FFF2-40B4-BE49-F238E27FC236}">
                <a16:creationId xmlns:a16="http://schemas.microsoft.com/office/drawing/2014/main" id="{A3FC8725-FB19-4B62-90D2-FC69F77AC8A1}"/>
              </a:ext>
            </a:extLst>
          </p:cNvPr>
          <p:cNvSpPr>
            <a:spLocks noGrp="1" noChangeArrowheads="1"/>
          </p:cNvSpPr>
          <p:nvPr>
            <p:ph type="body" idx="1"/>
          </p:nvPr>
        </p:nvSpPr>
        <p:spPr bwMode="auto">
          <a:xfrm>
            <a:off x="701040" y="4415790"/>
            <a:ext cx="5608320"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62" tIns="93162" rIns="93162" bIns="93162" numCol="1" anchor="t" anchorCtr="0" compatLnSpc="1">
            <a:prstTxWarp prst="textNoShape">
              <a:avLst/>
            </a:prstTxWarp>
          </a:bodyPr>
          <a:lstStyle/>
          <a:p>
            <a:pPr>
              <a:spcBef>
                <a:spcPct val="0"/>
              </a:spcBef>
            </a:pPr>
            <a:endParaRPr lang="en-US" altLang="en-US" dirty="0"/>
          </a:p>
        </p:txBody>
      </p:sp>
    </p:spTree>
    <p:extLst>
      <p:ext uri="{BB962C8B-B14F-4D97-AF65-F5344CB8AC3E}">
        <p14:creationId xmlns:p14="http://schemas.microsoft.com/office/powerpoint/2010/main" val="38052544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4" name="Google Shape;121;p:notes">
            <a:extLst>
              <a:ext uri="{FF2B5EF4-FFF2-40B4-BE49-F238E27FC236}">
                <a16:creationId xmlns:a16="http://schemas.microsoft.com/office/drawing/2014/main" id="{6416D83D-538E-431D-A511-4E3515D34CB9}"/>
              </a:ext>
            </a:extLst>
          </p:cNvPr>
          <p:cNvSpPr>
            <a:spLocks noGrp="1" noRot="1" noChangeAspect="1" noTextEdit="1"/>
          </p:cNvSpPr>
          <p:nvPr>
            <p:ph type="sldImg" idx="2"/>
          </p:nvPr>
        </p:nvSpPr>
        <p:spPr bwMode="auto">
          <a:xfrm>
            <a:off x="406400" y="696913"/>
            <a:ext cx="6197600" cy="3486150"/>
          </a:xfrm>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8435" name="Google Shape;122;p:notes">
            <a:extLst>
              <a:ext uri="{FF2B5EF4-FFF2-40B4-BE49-F238E27FC236}">
                <a16:creationId xmlns:a16="http://schemas.microsoft.com/office/drawing/2014/main" id="{4451C183-58E1-40DC-863B-39F360D59AD4}"/>
              </a:ext>
            </a:extLst>
          </p:cNvPr>
          <p:cNvSpPr>
            <a:spLocks noGrp="1" noChangeArrowheads="1"/>
          </p:cNvSpPr>
          <p:nvPr>
            <p:ph type="body" idx="1"/>
          </p:nvPr>
        </p:nvSpPr>
        <p:spPr bwMode="auto">
          <a:xfrm>
            <a:off x="701040" y="4415790"/>
            <a:ext cx="5608320"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62" tIns="93162" rIns="93162" bIns="93162" numCol="1" anchor="t" anchorCtr="0" compatLnSpc="1">
            <a:prstTxWarp prst="textNoShape">
              <a:avLst/>
            </a:prstTxWarp>
          </a:bodyPr>
          <a:lstStyle/>
          <a:p>
            <a:pPr>
              <a:spcBef>
                <a:spcPct val="0"/>
              </a:spcBef>
            </a:pPr>
            <a:endParaRPr lang="en-US" altLang="en-US" dirty="0"/>
          </a:p>
        </p:txBody>
      </p:sp>
    </p:spTree>
    <p:extLst>
      <p:ext uri="{BB962C8B-B14F-4D97-AF65-F5344CB8AC3E}">
        <p14:creationId xmlns:p14="http://schemas.microsoft.com/office/powerpoint/2010/main" val="11149056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Google Shape;121;p:notes">
            <a:extLst>
              <a:ext uri="{FF2B5EF4-FFF2-40B4-BE49-F238E27FC236}">
                <a16:creationId xmlns:a16="http://schemas.microsoft.com/office/drawing/2014/main" id="{9C1C0F08-2E03-4528-8BEB-C099CE712F32}"/>
              </a:ext>
            </a:extLst>
          </p:cNvPr>
          <p:cNvSpPr>
            <a:spLocks noGrp="1" noRot="1" noChangeAspect="1" noTextEdit="1"/>
          </p:cNvSpPr>
          <p:nvPr>
            <p:ph type="sldImg" idx="2"/>
          </p:nvPr>
        </p:nvSpPr>
        <p:spPr bwMode="auto">
          <a:xfrm>
            <a:off x="406400" y="696913"/>
            <a:ext cx="6197600" cy="348615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0243" name="Google Shape;122;p:notes">
            <a:extLst>
              <a:ext uri="{FF2B5EF4-FFF2-40B4-BE49-F238E27FC236}">
                <a16:creationId xmlns:a16="http://schemas.microsoft.com/office/drawing/2014/main" id="{A3FC8725-FB19-4B62-90D2-FC69F77AC8A1}"/>
              </a:ext>
            </a:extLst>
          </p:cNvPr>
          <p:cNvSpPr>
            <a:spLocks noGrp="1" noChangeArrowheads="1"/>
          </p:cNvSpPr>
          <p:nvPr>
            <p:ph type="body" idx="1"/>
          </p:nvPr>
        </p:nvSpPr>
        <p:spPr bwMode="auto">
          <a:xfrm>
            <a:off x="701040" y="4415790"/>
            <a:ext cx="5608320"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62" tIns="93162" rIns="93162" bIns="93162" numCol="1" anchor="t" anchorCtr="0" compatLnSpc="1">
            <a:prstTxWarp prst="textNoShape">
              <a:avLst/>
            </a:prstTxWarp>
          </a:bodyPr>
          <a:lstStyle/>
          <a:p>
            <a:pPr>
              <a:spcBef>
                <a:spcPct val="0"/>
              </a:spcBef>
            </a:pPr>
            <a:endParaRPr lang="en-US" altLang="en-US" dirty="0"/>
          </a:p>
        </p:txBody>
      </p:sp>
    </p:spTree>
    <p:extLst>
      <p:ext uri="{BB962C8B-B14F-4D97-AF65-F5344CB8AC3E}">
        <p14:creationId xmlns:p14="http://schemas.microsoft.com/office/powerpoint/2010/main" val="39977739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Google Shape;121;p:notes">
            <a:extLst>
              <a:ext uri="{FF2B5EF4-FFF2-40B4-BE49-F238E27FC236}">
                <a16:creationId xmlns:a16="http://schemas.microsoft.com/office/drawing/2014/main" id="{9C1C0F08-2E03-4528-8BEB-C099CE712F32}"/>
              </a:ext>
            </a:extLst>
          </p:cNvPr>
          <p:cNvSpPr>
            <a:spLocks noGrp="1" noRot="1" noChangeAspect="1" noTextEdit="1"/>
          </p:cNvSpPr>
          <p:nvPr>
            <p:ph type="sldImg" idx="2"/>
          </p:nvPr>
        </p:nvSpPr>
        <p:spPr bwMode="auto">
          <a:xfrm>
            <a:off x="406400" y="696913"/>
            <a:ext cx="6197600" cy="348615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0243" name="Google Shape;122;p:notes">
            <a:extLst>
              <a:ext uri="{FF2B5EF4-FFF2-40B4-BE49-F238E27FC236}">
                <a16:creationId xmlns:a16="http://schemas.microsoft.com/office/drawing/2014/main" id="{A3FC8725-FB19-4B62-90D2-FC69F77AC8A1}"/>
              </a:ext>
            </a:extLst>
          </p:cNvPr>
          <p:cNvSpPr>
            <a:spLocks noGrp="1" noChangeArrowheads="1"/>
          </p:cNvSpPr>
          <p:nvPr>
            <p:ph type="body" idx="1"/>
          </p:nvPr>
        </p:nvSpPr>
        <p:spPr bwMode="auto">
          <a:xfrm>
            <a:off x="701040" y="4415790"/>
            <a:ext cx="5608320"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62" tIns="93162" rIns="93162" bIns="93162" numCol="1" anchor="t" anchorCtr="0" compatLnSpc="1">
            <a:prstTxWarp prst="textNoShape">
              <a:avLst/>
            </a:prstTxWarp>
          </a:bodyPr>
          <a:lstStyle/>
          <a:p>
            <a:pPr>
              <a:spcBef>
                <a:spcPct val="0"/>
              </a:spcBef>
            </a:pPr>
            <a:endParaRPr lang="en-US" altLang="en-US" sz="1200" dirty="0">
              <a:sym typeface="Quattrocento Sans" panose="020B0604020202020204" charset="0"/>
            </a:endParaRPr>
          </a:p>
        </p:txBody>
      </p:sp>
    </p:spTree>
    <p:extLst>
      <p:ext uri="{BB962C8B-B14F-4D97-AF65-F5344CB8AC3E}">
        <p14:creationId xmlns:p14="http://schemas.microsoft.com/office/powerpoint/2010/main" val="5411547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6" name="Google Shape;121;p:notes">
            <a:extLst>
              <a:ext uri="{FF2B5EF4-FFF2-40B4-BE49-F238E27FC236}">
                <a16:creationId xmlns:a16="http://schemas.microsoft.com/office/drawing/2014/main" id="{757243BB-EFA8-4A16-850C-ED0168BF17B8}"/>
              </a:ext>
            </a:extLst>
          </p:cNvPr>
          <p:cNvSpPr>
            <a:spLocks noGrp="1" noRot="1" noChangeAspect="1" noTextEdit="1"/>
          </p:cNvSpPr>
          <p:nvPr>
            <p:ph type="sldImg" idx="2"/>
          </p:nvPr>
        </p:nvSpPr>
        <p:spPr bwMode="auto">
          <a:xfrm>
            <a:off x="406400" y="696913"/>
            <a:ext cx="6197600" cy="348615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6387" name="Google Shape;122;p:notes">
            <a:extLst>
              <a:ext uri="{FF2B5EF4-FFF2-40B4-BE49-F238E27FC236}">
                <a16:creationId xmlns:a16="http://schemas.microsoft.com/office/drawing/2014/main" id="{2D9DB027-EA17-42DB-AC8C-9D2A52668B2A}"/>
              </a:ext>
            </a:extLst>
          </p:cNvPr>
          <p:cNvSpPr>
            <a:spLocks noGrp="1" noChangeArrowheads="1"/>
          </p:cNvSpPr>
          <p:nvPr>
            <p:ph type="body" idx="1"/>
          </p:nvPr>
        </p:nvSpPr>
        <p:spPr bwMode="auto">
          <a:xfrm>
            <a:off x="701040" y="4415790"/>
            <a:ext cx="5608320"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62" tIns="93162" rIns="93162" bIns="93162" numCol="1" anchor="t" anchorCtr="0" compatLnSpc="1">
            <a:prstTxWarp prst="textNoShape">
              <a:avLst/>
            </a:prstTxWarp>
          </a:bodyPr>
          <a:lstStyle/>
          <a:p>
            <a:pPr lvl="0"/>
            <a:endParaRPr lang="en-US" dirty="0"/>
          </a:p>
        </p:txBody>
      </p:sp>
    </p:spTree>
    <p:extLst>
      <p:ext uri="{BB962C8B-B14F-4D97-AF65-F5344CB8AC3E}">
        <p14:creationId xmlns:p14="http://schemas.microsoft.com/office/powerpoint/2010/main" val="40706837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6ABEA5-F850-4701-947B-4698FCE305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7701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US" dirty="0">
                <a:cs typeface="Calibri"/>
              </a:rPr>
              <a:t>Some of the advantages of </a:t>
            </a:r>
            <a:r>
              <a:rPr lang="en-US" dirty="0" err="1">
                <a:cs typeface="Calibri"/>
              </a:rPr>
              <a:t>ww</a:t>
            </a:r>
            <a:r>
              <a:rPr lang="en-US" dirty="0">
                <a:cs typeface="Calibri"/>
              </a:rPr>
              <a:t> surveillance over other forms of </a:t>
            </a:r>
            <a:r>
              <a:rPr lang="en-US" dirty="0" err="1">
                <a:cs typeface="Calibri"/>
              </a:rPr>
              <a:t>ph</a:t>
            </a:r>
            <a:r>
              <a:rPr lang="en-US" dirty="0">
                <a:cs typeface="Calibri"/>
              </a:rPr>
              <a:t> surveillance. </a:t>
            </a:r>
          </a:p>
          <a:p>
            <a:pPr>
              <a:defRPr/>
            </a:pPr>
            <a:r>
              <a:rPr lang="en-US" dirty="0">
                <a:cs typeface="Calibri"/>
              </a:rPr>
              <a:t>Completeness; Unless on a septic system, people are shedding into the sewage system. </a:t>
            </a:r>
          </a:p>
          <a:p>
            <a:pPr>
              <a:defRPr/>
            </a:pPr>
            <a:endParaRPr lang="en-US" dirty="0">
              <a:cs typeface="Calibri"/>
            </a:endParaRPr>
          </a:p>
          <a:p>
            <a:pPr>
              <a:defRPr/>
            </a:pPr>
            <a:r>
              <a:rPr lang="en-US" dirty="0">
                <a:cs typeface="Calibri"/>
              </a:rPr>
              <a:t>Actionable; Directs resource allocation (should we scale up clinical testing in an area? Should we be expecting a hospital surge and scale up resources to brace for the impact? Should we increase vaccination campaigns in an area? Should we change masking guidance based on what is happening in our surveillance systems?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6ABEA5-F850-4701-947B-4698FCE305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2112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US" dirty="0">
                <a:cs typeface="Calibri"/>
              </a:rPr>
              <a:t>Brief summary of wastewater based epidemiology progress in CA. </a:t>
            </a:r>
          </a:p>
          <a:p>
            <a:pPr marL="171450" indent="-171450">
              <a:buFont typeface="Arial"/>
              <a:buChar char="•"/>
              <a:defRPr/>
            </a:pPr>
            <a:r>
              <a:rPr lang="en-US" dirty="0">
                <a:cs typeface="Calibri"/>
              </a:rPr>
              <a:t>Early in the pandemic in Mar 2020, Researchers were able to detect SARS-CoV-2 RNA in wastewater and many groups across the country began work to validate their methods of wastewater surveillance</a:t>
            </a:r>
          </a:p>
          <a:p>
            <a:pPr marL="171450" indent="-171450">
              <a:buFont typeface="Arial"/>
              <a:buChar char="•"/>
              <a:defRPr/>
            </a:pPr>
            <a:r>
              <a:rPr lang="en-US" dirty="0">
                <a:cs typeface="Calibri"/>
              </a:rPr>
              <a:t>In Sep. of 2020 the CDC National Wastewater Surveillance System (NWSS) was established to guide and provide national leadership for WBE. Jurisdictions applied for pilot funding including in CA </a:t>
            </a:r>
          </a:p>
          <a:p>
            <a:pPr marL="171450" indent="-171450">
              <a:buFont typeface="Arial"/>
              <a:buChar char="•"/>
              <a:defRPr/>
            </a:pPr>
            <a:r>
              <a:rPr lang="en-US" dirty="0">
                <a:cs typeface="Calibri"/>
              </a:rPr>
              <a:t>In Jan 2021 the State Water Resources Control Board (SWRCB) &amp; CDPH initiate a partnership to pilot WBE at six treatment plants across the state </a:t>
            </a:r>
          </a:p>
          <a:p>
            <a:pPr marL="171450" indent="-171450">
              <a:buFont typeface="Arial"/>
              <a:buChar char="•"/>
              <a:defRPr/>
            </a:pPr>
            <a:r>
              <a:rPr lang="en-US" dirty="0">
                <a:cs typeface="Calibri"/>
              </a:rPr>
              <a:t>In July 2021 CDPH received funding for an expansion of this pilot project through CDC (Epidemiology and laboratory capacity (ELC))</a:t>
            </a:r>
          </a:p>
          <a:p>
            <a:pPr marL="171450" indent="-171450">
              <a:buFont typeface="Arial"/>
              <a:buChar char="•"/>
              <a:defRPr/>
            </a:pPr>
            <a:r>
              <a:rPr lang="en-US" dirty="0">
                <a:cs typeface="Calibri"/>
              </a:rPr>
              <a:t>Jan 2022 we were then able to monitor at 13 sites with the opening and establishment of our CDPH Wastewater Based Epidemiology lab (WBE) housed in the Drinking Water and Radiation Lab (DWRL) at CDPH</a:t>
            </a:r>
          </a:p>
          <a:p>
            <a:pPr marL="171450" indent="-171450">
              <a:buFont typeface="Arial"/>
              <a:buChar char="•"/>
              <a:defRPr/>
            </a:pPr>
            <a:r>
              <a:rPr lang="en-US" dirty="0">
                <a:cs typeface="Calibri"/>
              </a:rPr>
              <a:t>In Mar 2022 The CA Gov.’s SMARTER plan began including </a:t>
            </a:r>
            <a:r>
              <a:rPr lang="en-US" dirty="0" err="1">
                <a:cs typeface="Calibri"/>
              </a:rPr>
              <a:t>ww</a:t>
            </a:r>
            <a:r>
              <a:rPr lang="en-US" dirty="0">
                <a:cs typeface="Calibri"/>
              </a:rPr>
              <a:t> surveillance, and in July of 2022 we were awarded funds to further expand </a:t>
            </a:r>
            <a:r>
              <a:rPr lang="en-US" dirty="0" err="1">
                <a:cs typeface="Calibri"/>
              </a:rPr>
              <a:t>ww</a:t>
            </a:r>
            <a:r>
              <a:rPr lang="en-US" dirty="0">
                <a:cs typeface="Calibri"/>
              </a:rPr>
              <a:t> surveillance in CA</a:t>
            </a:r>
          </a:p>
          <a:p>
            <a:pPr marL="171450" indent="-171450">
              <a:buFont typeface="Arial"/>
              <a:buChar char="•"/>
              <a:defRPr/>
            </a:pPr>
            <a:r>
              <a:rPr lang="en-US" dirty="0">
                <a:cs typeface="Calibri"/>
              </a:rPr>
              <a:t>By Spring 2023 we hope to expand our CDPH lab to have capacity to take over the surveillance of the roughly 75 sites in CA   </a:t>
            </a:r>
          </a:p>
          <a:p>
            <a:pPr marL="0" indent="0">
              <a:buFont typeface="Arial"/>
              <a:buNone/>
              <a:defRPr/>
            </a:pPr>
            <a:endParaRPr lang="en-US" dirty="0">
              <a:cs typeface="Calibri"/>
            </a:endParaRPr>
          </a:p>
          <a:p>
            <a:pPr marL="0" indent="0">
              <a:buFont typeface="Arial"/>
              <a:buNone/>
              <a:defRPr/>
            </a:pPr>
            <a:r>
              <a:rPr lang="en-US" dirty="0">
                <a:cs typeface="Calibri"/>
              </a:rPr>
              <a:t>This track record shows a growing interest in funding WBE in CA and a growing belief that </a:t>
            </a:r>
            <a:r>
              <a:rPr lang="en-US" dirty="0" err="1">
                <a:cs typeface="Calibri"/>
              </a:rPr>
              <a:t>ww</a:t>
            </a:r>
            <a:r>
              <a:rPr lang="en-US" dirty="0">
                <a:cs typeface="Calibri"/>
              </a:rPr>
              <a:t> based epidemiology is a useful and integral tool in the toolkit of public health surveillance and action. But how did we manage to get here? The short answer is through partnership and collaboration across a wide swath of different institutions which I will outline here </a:t>
            </a:r>
            <a:endParaRPr lang="en-US" dirty="0"/>
          </a:p>
          <a:p>
            <a:pPr>
              <a:defRPr/>
            </a:pPr>
            <a:endParaRPr lang="en-US" dirty="0">
              <a:cs typeface="Calibri"/>
            </a:endParaRPr>
          </a:p>
          <a:p>
            <a:pPr>
              <a:buFont typeface="Arial" panose="020B0604020202020204" pitchFamily="34" charset="0"/>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6ABEA5-F850-4701-947B-4698FCE305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517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 points-</a:t>
            </a:r>
          </a:p>
          <a:p>
            <a:pPr marL="171450" indent="-171450">
              <a:buFont typeface="Arial" panose="020B0604020202020204" pitchFamily="34" charset="0"/>
              <a:buChar char="•"/>
            </a:pPr>
            <a:r>
              <a:rPr lang="en-US" dirty="0"/>
              <a:t>ELC funding to STLT</a:t>
            </a:r>
          </a:p>
          <a:p>
            <a:pPr marL="171450" indent="-171450">
              <a:buFont typeface="Arial" panose="020B0604020202020204" pitchFamily="34" charset="0"/>
              <a:buChar char="•"/>
            </a:pPr>
            <a:r>
              <a:rPr lang="en-US" dirty="0"/>
              <a:t>Data sources – STLT systems, national contract, private systems (</a:t>
            </a:r>
            <a:r>
              <a:rPr lang="en-US" dirty="0" err="1"/>
              <a:t>Biobot</a:t>
            </a:r>
            <a:r>
              <a:rPr lang="en-US" dirty="0"/>
              <a:t>, </a:t>
            </a:r>
            <a:r>
              <a:rPr lang="en-US" dirty="0" err="1"/>
              <a:t>WastewaterSCAN</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D9A02-819C-4D20-A2F6-B0EF714DBE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3180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Data for all these network sites are compiled by CDPH, and reported to CDC’s NWSS DCIPHER platform which is then displayed on the nationwide COVID data tracker which is a public facing dashboard </a:t>
            </a:r>
            <a:endParaRPr lang="en-US" dirty="0"/>
          </a:p>
          <a:p>
            <a:endParaRPr lang="en-US" dirty="0"/>
          </a:p>
        </p:txBody>
      </p:sp>
    </p:spTree>
    <p:extLst>
      <p:ext uri="{BB962C8B-B14F-4D97-AF65-F5344CB8AC3E}">
        <p14:creationId xmlns:p14="http://schemas.microsoft.com/office/powerpoint/2010/main" val="25038324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I would like to present where we are heading with our SMARTER plan goals and outline our California Surveillance of Wastewaters or Cal-</a:t>
            </a:r>
            <a:r>
              <a:rPr lang="en-US" err="1">
                <a:cs typeface="Calibri"/>
              </a:rPr>
              <a:t>SuWers</a:t>
            </a:r>
            <a:r>
              <a:rPr lang="en-US">
                <a:cs typeface="Calibri"/>
              </a:rPr>
              <a:t> network.</a:t>
            </a:r>
            <a:endParaRPr lang="en-US"/>
          </a:p>
          <a:p>
            <a:pPr marL="171450" indent="-171450">
              <a:buFont typeface="Arial"/>
              <a:buChar char="•"/>
            </a:pPr>
            <a:r>
              <a:rPr lang="en-US"/>
              <a:t>Our</a:t>
            </a:r>
            <a:r>
              <a:rPr lang="en-US">
                <a:cs typeface="Calibri"/>
              </a:rPr>
              <a:t> first goal has been reached with wastewater surveillance of SARS-CoV-2 covering 50% or more of the Ca population </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DADD9-5CFD-446E-9E00-CDD0F02D5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3349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I would like to point out the benefits of joining from a utility perspective, and cover any barriers to joining and how they might be reduced</a:t>
            </a:r>
            <a:endParaRPr lang="en-US" dirty="0"/>
          </a:p>
          <a:p>
            <a:endParaRPr lang="en-US" dirty="0">
              <a:cs typeface="Calibri"/>
            </a:endParaRPr>
          </a:p>
          <a:p>
            <a:r>
              <a:rPr lang="en-US" dirty="0"/>
              <a:t>•Flexible &amp; alternative sampling schedules – We can be a bit flexible about frequency and which days are easiest for utility to sample; integrate into existing sampling if possible. Also, which sampling type is most reasonable for a utility?: influent sampling using an autosampler, or solids sampling taken from primary clarifier as a grab sample.</a:t>
            </a:r>
            <a:endParaRPr lang="en-US" dirty="0">
              <a:cs typeface="Calibri"/>
            </a:endParaRPr>
          </a:p>
          <a:p>
            <a:r>
              <a:rPr lang="en-US" dirty="0">
                <a:cs typeface="Calibri"/>
              </a:rPr>
              <a:t>We have some different ways to connect, discuss and troubleshoot:</a:t>
            </a:r>
            <a:endParaRPr lang="en-US" dirty="0"/>
          </a:p>
          <a:p>
            <a:r>
              <a:rPr lang="en-US" dirty="0"/>
              <a:t>•Monthly office hours for local partners (health departments, utilities, and labs) </a:t>
            </a:r>
            <a:endParaRPr lang="en-US" dirty="0">
              <a:cs typeface="Calibri"/>
            </a:endParaRPr>
          </a:p>
          <a:p>
            <a:r>
              <a:rPr lang="en-US" dirty="0"/>
              <a:t>•Teams channel &amp; forum – which includes a discussion board for </a:t>
            </a:r>
            <a:r>
              <a:rPr lang="en-US" dirty="0" err="1"/>
              <a:t>Utilites</a:t>
            </a:r>
            <a:r>
              <a:rPr lang="en-US" dirty="0"/>
              <a:t> &amp; LHJs and a lab focused discussion board </a:t>
            </a:r>
            <a:endParaRPr lang="en-US" dirty="0">
              <a:cs typeface="Calibri"/>
            </a:endParaRPr>
          </a:p>
          <a:p>
            <a:r>
              <a:rPr lang="en-US" dirty="0"/>
              <a:t>•Also, within this forum we have a Resource repository (utility safety documents, protocols, talking points, articles/journals) </a:t>
            </a:r>
            <a:endParaRPr lang="en-US" dirty="0">
              <a:cs typeface="Calibri"/>
            </a:endParaRPr>
          </a:p>
          <a:p>
            <a:r>
              <a:rPr lang="en-US" dirty="0"/>
              <a:t>•Financial support (stipend, auto-sampler) </a:t>
            </a:r>
            <a:endParaRPr lang="en-US" dirty="0">
              <a:cs typeface="Calibri"/>
            </a:endParaRPr>
          </a:p>
          <a:p>
            <a:r>
              <a:rPr lang="en-US" dirty="0">
                <a:cs typeface="Calibri"/>
              </a:rPr>
              <a:t>And finally, knowing that by participating, you are protecting public health. The more we know about what is happening in our communities the more we can act.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DADD9-5CFD-446E-9E00-CDD0F02D5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570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D9A02-819C-4D20-A2F6-B0EF714DBE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767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F260B2-933A-4AB4-94EB-CB8EFC8D6C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952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F260B2-933A-4AB4-94EB-CB8EFC8D6C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58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0.xml"/><Relationship Id="rId4" Type="http://schemas.openxmlformats.org/officeDocument/2006/relationships/image" Target="../media/image35.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wmf"/><Relationship Id="rId1" Type="http://schemas.openxmlformats.org/officeDocument/2006/relationships/slideMaster" Target="../slideMasters/slideMaster10.xml"/><Relationship Id="rId5" Type="http://schemas.openxmlformats.org/officeDocument/2006/relationships/image" Target="../media/image34.jpeg"/><Relationship Id="rId4" Type="http://schemas.openxmlformats.org/officeDocument/2006/relationships/image" Target="../media/image35.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wmf"/><Relationship Id="rId1" Type="http://schemas.openxmlformats.org/officeDocument/2006/relationships/slideMaster" Target="../slideMasters/slideMaster10.xml"/><Relationship Id="rId5" Type="http://schemas.openxmlformats.org/officeDocument/2006/relationships/image" Target="../media/image41.jpeg"/><Relationship Id="rId4" Type="http://schemas.openxmlformats.org/officeDocument/2006/relationships/image" Target="../media/image35.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wmf"/><Relationship Id="rId1" Type="http://schemas.openxmlformats.org/officeDocument/2006/relationships/slideMaster" Target="../slideMasters/slideMaster11.xml"/><Relationship Id="rId5" Type="http://schemas.openxmlformats.org/officeDocument/2006/relationships/image" Target="../media/image41.jpeg"/><Relationship Id="rId4" Type="http://schemas.openxmlformats.org/officeDocument/2006/relationships/image" Target="../media/image35.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1.xml"/><Relationship Id="rId4" Type="http://schemas.openxmlformats.org/officeDocument/2006/relationships/image" Target="../media/image35.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7.xml"/><Relationship Id="rId4" Type="http://schemas.openxmlformats.org/officeDocument/2006/relationships/image" Target="../media/image20.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7.xml"/><Relationship Id="rId4" Type="http://schemas.openxmlformats.org/officeDocument/2006/relationships/image" Target="../media/image20.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9.xml"/><Relationship Id="rId4" Type="http://schemas.openxmlformats.org/officeDocument/2006/relationships/image" Target="../media/image35.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wmf"/><Relationship Id="rId1" Type="http://schemas.openxmlformats.org/officeDocument/2006/relationships/slideMaster" Target="../slideMasters/slideMaster9.xml"/><Relationship Id="rId5" Type="http://schemas.openxmlformats.org/officeDocument/2006/relationships/image" Target="../media/image34.jpeg"/><Relationship Id="rId4" Type="http://schemas.openxmlformats.org/officeDocument/2006/relationships/image" Target="../media/image35.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wmf"/><Relationship Id="rId1" Type="http://schemas.openxmlformats.org/officeDocument/2006/relationships/slideMaster" Target="../slideMasters/slideMaster9.xml"/><Relationship Id="rId5" Type="http://schemas.openxmlformats.org/officeDocument/2006/relationships/image" Target="../media/image41.jpeg"/><Relationship Id="rId4" Type="http://schemas.openxmlformats.org/officeDocument/2006/relationships/image" Target="../media/image35.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2F1E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42D1BE-D62F-A243-9056-B7DDE35583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4027"/>
            <a:ext cx="12191999" cy="6829946"/>
          </a:xfrm>
          <a:prstGeom prst="rect">
            <a:avLst/>
          </a:prstGeom>
        </p:spPr>
      </p:pic>
      <p:sp>
        <p:nvSpPr>
          <p:cNvPr id="2" name="Title 1">
            <a:extLst>
              <a:ext uri="{FF2B5EF4-FFF2-40B4-BE49-F238E27FC236}">
                <a16:creationId xmlns:a16="http://schemas.microsoft.com/office/drawing/2014/main" id="{FF704530-01B1-744C-BDE7-B2BB46E7CAC0}"/>
              </a:ext>
            </a:extLst>
          </p:cNvPr>
          <p:cNvSpPr>
            <a:spLocks noGrp="1"/>
          </p:cNvSpPr>
          <p:nvPr>
            <p:ph type="ctrTitle" hasCustomPrompt="1"/>
          </p:nvPr>
        </p:nvSpPr>
        <p:spPr>
          <a:xfrm>
            <a:off x="1524000" y="1997007"/>
            <a:ext cx="9144000" cy="2387600"/>
          </a:xfrm>
        </p:spPr>
        <p:txBody>
          <a:bodyPr anchor="b"/>
          <a:lstStyle>
            <a:lvl1pPr algn="ctr">
              <a:defRPr sz="6000" b="1" spc="0">
                <a:solidFill>
                  <a:schemeClr val="accent1"/>
                </a:solidFill>
              </a:defRPr>
            </a:lvl1pPr>
          </a:lstStyle>
          <a:p>
            <a:r>
              <a:rPr lang="en-US" noProof="0" dirty="0"/>
              <a:t>PRESENTATION</a:t>
            </a:r>
            <a:br>
              <a:rPr lang="en-US" noProof="0" dirty="0"/>
            </a:br>
            <a:r>
              <a:rPr lang="en-US" noProof="0" dirty="0"/>
              <a:t>TITLE</a:t>
            </a:r>
            <a:endParaRPr lang="en-US" dirty="0"/>
          </a:p>
        </p:txBody>
      </p:sp>
      <p:sp>
        <p:nvSpPr>
          <p:cNvPr id="3" name="Subtitle 2">
            <a:extLst>
              <a:ext uri="{FF2B5EF4-FFF2-40B4-BE49-F238E27FC236}">
                <a16:creationId xmlns:a16="http://schemas.microsoft.com/office/drawing/2014/main" id="{8B7DFC8A-FA75-7F41-8518-87444787FA29}"/>
              </a:ext>
            </a:extLst>
          </p:cNvPr>
          <p:cNvSpPr>
            <a:spLocks noGrp="1"/>
          </p:cNvSpPr>
          <p:nvPr>
            <p:ph type="subTitle" idx="1" hasCustomPrompt="1"/>
          </p:nvPr>
        </p:nvSpPr>
        <p:spPr>
          <a:xfrm>
            <a:off x="1524000" y="4645645"/>
            <a:ext cx="9144000"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TAGLINE</a:t>
            </a:r>
          </a:p>
        </p:txBody>
      </p:sp>
      <p:sp>
        <p:nvSpPr>
          <p:cNvPr id="10" name="Slide Number Placeholder 5">
            <a:extLst>
              <a:ext uri="{FF2B5EF4-FFF2-40B4-BE49-F238E27FC236}">
                <a16:creationId xmlns:a16="http://schemas.microsoft.com/office/drawing/2014/main" id="{C0509061-01D7-4D39-9352-C76221DF5EE0}"/>
              </a:ext>
            </a:extLst>
          </p:cNvPr>
          <p:cNvSpPr>
            <a:spLocks noGrp="1"/>
          </p:cNvSpPr>
          <p:nvPr>
            <p:ph type="sldNum" sz="quarter" idx="4"/>
          </p:nvPr>
        </p:nvSpPr>
        <p:spPr>
          <a:xfrm>
            <a:off x="4724399" y="6356350"/>
            <a:ext cx="2743200" cy="365125"/>
          </a:xfrm>
          <a:prstGeom prst="rect">
            <a:avLst/>
          </a:prstGeom>
        </p:spPr>
        <p:txBody>
          <a:bodyPr vert="horz" lIns="91440" tIns="45720" rIns="91440" bIns="45720" rtlCol="0" anchor="ctr"/>
          <a:lstStyle>
            <a:lvl1pPr algn="ctr">
              <a:defRPr sz="1200" b="1" i="0">
                <a:solidFill>
                  <a:schemeClr val="accent2"/>
                </a:solidFill>
                <a:latin typeface="Century Gothic" panose="020B0502020202020204" pitchFamily="34" charset="0"/>
              </a:defRPr>
            </a:lvl1pPr>
          </a:lstStyle>
          <a:p>
            <a:r>
              <a:rPr lang="en-US" dirty="0"/>
              <a:t>www.cwea.org</a:t>
            </a:r>
          </a:p>
        </p:txBody>
      </p:sp>
    </p:spTree>
    <p:extLst>
      <p:ext uri="{BB962C8B-B14F-4D97-AF65-F5344CB8AC3E}">
        <p14:creationId xmlns:p14="http://schemas.microsoft.com/office/powerpoint/2010/main" val="1795272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TableSlide-WarmGray">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3347-FE9B-2445-A173-B2BD6572631A}"/>
              </a:ext>
            </a:extLst>
          </p:cNvPr>
          <p:cNvSpPr>
            <a:spLocks noGrp="1"/>
          </p:cNvSpPr>
          <p:nvPr>
            <p:ph type="title" hasCustomPrompt="1"/>
          </p:nvPr>
        </p:nvSpPr>
        <p:spPr>
          <a:xfrm>
            <a:off x="7592279" y="981632"/>
            <a:ext cx="3932237" cy="826477"/>
          </a:xfrm>
        </p:spPr>
        <p:txBody>
          <a:bodyPr anchor="t"/>
          <a:lstStyle>
            <a:lvl1pPr algn="l">
              <a:defRPr sz="3200" b="1" i="0">
                <a:solidFill>
                  <a:srgbClr val="29256C"/>
                </a:solidFill>
                <a:latin typeface="Century Gothic" panose="020B0502020202020204" pitchFamily="34" charset="0"/>
              </a:defRPr>
            </a:lvl1pPr>
          </a:lstStyle>
          <a:p>
            <a:r>
              <a:rPr lang="en-US" dirty="0"/>
              <a:t>TABLE SLIDE</a:t>
            </a:r>
          </a:p>
        </p:txBody>
      </p:sp>
      <p:sp>
        <p:nvSpPr>
          <p:cNvPr id="3" name="Content Placeholder 2">
            <a:extLst>
              <a:ext uri="{FF2B5EF4-FFF2-40B4-BE49-F238E27FC236}">
                <a16:creationId xmlns:a16="http://schemas.microsoft.com/office/drawing/2014/main" id="{16A6A019-E3C6-B646-8C6F-A6125030DFC9}"/>
              </a:ext>
            </a:extLst>
          </p:cNvPr>
          <p:cNvSpPr>
            <a:spLocks noGrp="1"/>
          </p:cNvSpPr>
          <p:nvPr>
            <p:ph idx="1" hasCustomPrompt="1"/>
          </p:nvPr>
        </p:nvSpPr>
        <p:spPr>
          <a:xfrm>
            <a:off x="845649" y="992187"/>
            <a:ext cx="6172200" cy="4873625"/>
          </a:xfrm>
        </p:spPr>
        <p:txBody>
          <a:bodyPr/>
          <a:lstStyle>
            <a:lvl1pPr>
              <a:defRPr sz="3200">
                <a:solidFill>
                  <a:srgbClr val="29256C"/>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icon to add table</a:t>
            </a:r>
          </a:p>
        </p:txBody>
      </p:sp>
      <p:sp>
        <p:nvSpPr>
          <p:cNvPr id="4" name="Text Placeholder 3">
            <a:extLst>
              <a:ext uri="{FF2B5EF4-FFF2-40B4-BE49-F238E27FC236}">
                <a16:creationId xmlns:a16="http://schemas.microsoft.com/office/drawing/2014/main" id="{8B73410F-5BC7-254C-B2C4-2AED1CB27765}"/>
              </a:ext>
            </a:extLst>
          </p:cNvPr>
          <p:cNvSpPr>
            <a:spLocks noGrp="1"/>
          </p:cNvSpPr>
          <p:nvPr>
            <p:ph type="body" sz="half" idx="2"/>
          </p:nvPr>
        </p:nvSpPr>
        <p:spPr>
          <a:xfrm>
            <a:off x="7592279" y="2047794"/>
            <a:ext cx="3932237" cy="3811588"/>
          </a:xfrm>
        </p:spPr>
        <p:txBody>
          <a:bodyPr>
            <a:normAutofit/>
          </a:bodyPr>
          <a:lstStyle>
            <a:lvl1pPr marL="0" indent="0">
              <a:buNone/>
              <a:defRPr sz="2000" b="0" i="0">
                <a:solidFill>
                  <a:srgbClr val="29256C"/>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C56174D1-51B6-374E-A47C-92E2CC0FC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
        <p:nvSpPr>
          <p:cNvPr id="6" name="Slide Number Placeholder 6">
            <a:extLst>
              <a:ext uri="{FF2B5EF4-FFF2-40B4-BE49-F238E27FC236}">
                <a16:creationId xmlns:a16="http://schemas.microsoft.com/office/drawing/2014/main" id="{9BFC6F02-8417-4237-9735-B5761C2E966C}"/>
              </a:ext>
            </a:extLst>
          </p:cNvPr>
          <p:cNvSpPr>
            <a:spLocks noGrp="1"/>
          </p:cNvSpPr>
          <p:nvPr>
            <p:ph type="sldNum" sz="quarter" idx="12"/>
          </p:nvPr>
        </p:nvSpPr>
        <p:spPr>
          <a:xfrm>
            <a:off x="8610600" y="6356350"/>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20537914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1" y="2"/>
            <a:ext cx="356209"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1040487170"/>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9639" y="5706813"/>
            <a:ext cx="1672779" cy="959001"/>
          </a:xfrm>
          <a:prstGeom prst="rect">
            <a:avLst/>
          </a:prstGeom>
        </p:spPr>
      </p:pic>
    </p:spTree>
    <p:extLst>
      <p:ext uri="{BB962C8B-B14F-4D97-AF65-F5344CB8AC3E}">
        <p14:creationId xmlns:p14="http://schemas.microsoft.com/office/powerpoint/2010/main" val="3737285413"/>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9425" y="674915"/>
            <a:ext cx="5979136" cy="5795163"/>
          </a:xfrm>
          <a:prstGeom prst="rect">
            <a:avLst/>
          </a:prstGeom>
        </p:spPr>
      </p:pic>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9639" y="5706813"/>
            <a:ext cx="1672779" cy="959001"/>
          </a:xfrm>
          <a:prstGeom prst="rect">
            <a:avLst/>
          </a:prstGeom>
        </p:spPr>
      </p:pic>
    </p:spTree>
    <p:extLst>
      <p:ext uri="{BB962C8B-B14F-4D97-AF65-F5344CB8AC3E}">
        <p14:creationId xmlns:p14="http://schemas.microsoft.com/office/powerpoint/2010/main" val="2385582880"/>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a:solidFill>
                  <a:srgbClr val="2D2D2D"/>
                </a:solidFill>
                <a:latin typeface="Calibri" panose="020F0502020204030204" pitchFamily="34" charset="0"/>
              </a:rPr>
              <a:t>For more information, contact CDC</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1-800-CDC-INFO (232-4636)</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TTY:  1-888-232-6348    www.cdc.gov</a:t>
            </a: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5" y="5786588"/>
            <a:ext cx="1672779"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7112341" y="234188"/>
            <a:ext cx="4913032" cy="4634459"/>
          </a:xfrm>
          <a:prstGeom prst="rect">
            <a:avLst/>
          </a:prstGeom>
        </p:spPr>
      </p:pic>
    </p:spTree>
    <p:extLst>
      <p:ext uri="{BB962C8B-B14F-4D97-AF65-F5344CB8AC3E}">
        <p14:creationId xmlns:p14="http://schemas.microsoft.com/office/powerpoint/2010/main" val="1253574586"/>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a:solidFill>
                  <a:srgbClr val="2D2D2D"/>
                </a:solidFill>
                <a:latin typeface="Calibri" panose="020F0502020204030204" pitchFamily="34" charset="0"/>
              </a:rPr>
              <a:t>For more information, contact CDC</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1-800-CDC-INFO (232-4636)</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TTY:  1-888-232-6348    www.cdc.gov</a:t>
            </a: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5" y="5786588"/>
            <a:ext cx="1672779"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3391760"/>
          </a:xfrm>
          <a:prstGeom prst="rect">
            <a:avLst/>
          </a:prstGeom>
        </p:spPr>
      </p:pic>
    </p:spTree>
    <p:extLst>
      <p:ext uri="{BB962C8B-B14F-4D97-AF65-F5344CB8AC3E}">
        <p14:creationId xmlns:p14="http://schemas.microsoft.com/office/powerpoint/2010/main" val="225039869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A5DFD-074F-45A5-8FAC-B5D93B768B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38AC6C-3307-4CFC-BE36-1A2E34C859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F74ED8-601A-4060-8399-99DE52D05376}"/>
              </a:ext>
            </a:extLst>
          </p:cNvPr>
          <p:cNvSpPr>
            <a:spLocks noGrp="1"/>
          </p:cNvSpPr>
          <p:nvPr>
            <p:ph type="dt" sz="half" idx="10"/>
          </p:nvPr>
        </p:nvSpPr>
        <p:spPr/>
        <p:txBody>
          <a:bodyPr/>
          <a:lstStyle/>
          <a:p>
            <a:fld id="{8A941B37-8B62-4190-8BF1-E582A48FE05D}" type="datetimeFigureOut">
              <a:rPr lang="en-US" smtClean="0"/>
              <a:t>1/11/2023</a:t>
            </a:fld>
            <a:endParaRPr lang="en-US"/>
          </a:p>
        </p:txBody>
      </p:sp>
      <p:sp>
        <p:nvSpPr>
          <p:cNvPr id="5" name="Footer Placeholder 4">
            <a:extLst>
              <a:ext uri="{FF2B5EF4-FFF2-40B4-BE49-F238E27FC236}">
                <a16:creationId xmlns:a16="http://schemas.microsoft.com/office/drawing/2014/main" id="{508FA22E-FAF5-4D49-8F70-33EFDBC47E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DCB1A9-63DB-4AD2-AC9D-86ED0891A5C4}"/>
              </a:ext>
            </a:extLst>
          </p:cNvPr>
          <p:cNvSpPr>
            <a:spLocks noGrp="1"/>
          </p:cNvSpPr>
          <p:nvPr>
            <p:ph type="sldNum" sz="quarter" idx="12"/>
          </p:nvPr>
        </p:nvSpPr>
        <p:spPr/>
        <p:txBody>
          <a:bodyPr/>
          <a:lstStyle/>
          <a:p>
            <a:fld id="{22C1BC7F-355C-4A14-9EDC-04DBDFB6464B}" type="slidenum">
              <a:rPr lang="en-US" smtClean="0"/>
              <a:t>‹#›</a:t>
            </a:fld>
            <a:endParaRPr lang="en-US"/>
          </a:p>
        </p:txBody>
      </p:sp>
    </p:spTree>
    <p:extLst>
      <p:ext uri="{BB962C8B-B14F-4D97-AF65-F5344CB8AC3E}">
        <p14:creationId xmlns:p14="http://schemas.microsoft.com/office/powerpoint/2010/main" val="19547745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B2E67-A221-4ACC-9A37-B814A283FE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AB97ED-63EE-4B00-8C4E-7E19B75611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25569-5745-4F92-A39B-C2C7AC197DD2}"/>
              </a:ext>
            </a:extLst>
          </p:cNvPr>
          <p:cNvSpPr>
            <a:spLocks noGrp="1"/>
          </p:cNvSpPr>
          <p:nvPr>
            <p:ph type="dt" sz="half" idx="10"/>
          </p:nvPr>
        </p:nvSpPr>
        <p:spPr/>
        <p:txBody>
          <a:bodyPr/>
          <a:lstStyle/>
          <a:p>
            <a:fld id="{8A941B37-8B62-4190-8BF1-E582A48FE05D}" type="datetimeFigureOut">
              <a:rPr lang="en-US" smtClean="0"/>
              <a:t>1/11/2023</a:t>
            </a:fld>
            <a:endParaRPr lang="en-US"/>
          </a:p>
        </p:txBody>
      </p:sp>
      <p:sp>
        <p:nvSpPr>
          <p:cNvPr id="5" name="Footer Placeholder 4">
            <a:extLst>
              <a:ext uri="{FF2B5EF4-FFF2-40B4-BE49-F238E27FC236}">
                <a16:creationId xmlns:a16="http://schemas.microsoft.com/office/drawing/2014/main" id="{FE4C2975-97D4-49A1-8C12-0AE16287F3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E7CA8D-BAB0-4762-B4B5-367D5E928DF8}"/>
              </a:ext>
            </a:extLst>
          </p:cNvPr>
          <p:cNvSpPr>
            <a:spLocks noGrp="1"/>
          </p:cNvSpPr>
          <p:nvPr>
            <p:ph type="sldNum" sz="quarter" idx="12"/>
          </p:nvPr>
        </p:nvSpPr>
        <p:spPr/>
        <p:txBody>
          <a:bodyPr/>
          <a:lstStyle/>
          <a:p>
            <a:fld id="{22C1BC7F-355C-4A14-9EDC-04DBDFB6464B}" type="slidenum">
              <a:rPr lang="en-US" smtClean="0"/>
              <a:t>‹#›</a:t>
            </a:fld>
            <a:endParaRPr lang="en-US"/>
          </a:p>
        </p:txBody>
      </p:sp>
    </p:spTree>
    <p:extLst>
      <p:ext uri="{BB962C8B-B14F-4D97-AF65-F5344CB8AC3E}">
        <p14:creationId xmlns:p14="http://schemas.microsoft.com/office/powerpoint/2010/main" val="41168221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F4471-67DB-450C-B9E5-2E70647615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49077F-B212-4B6B-951D-F98A60C811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EFABF0-2BFB-408A-AC67-14F888BF55E4}"/>
              </a:ext>
            </a:extLst>
          </p:cNvPr>
          <p:cNvSpPr>
            <a:spLocks noGrp="1"/>
          </p:cNvSpPr>
          <p:nvPr>
            <p:ph type="dt" sz="half" idx="10"/>
          </p:nvPr>
        </p:nvSpPr>
        <p:spPr/>
        <p:txBody>
          <a:bodyPr/>
          <a:lstStyle/>
          <a:p>
            <a:fld id="{8A941B37-8B62-4190-8BF1-E582A48FE05D}" type="datetimeFigureOut">
              <a:rPr lang="en-US" smtClean="0"/>
              <a:t>1/11/2023</a:t>
            </a:fld>
            <a:endParaRPr lang="en-US"/>
          </a:p>
        </p:txBody>
      </p:sp>
      <p:sp>
        <p:nvSpPr>
          <p:cNvPr id="5" name="Footer Placeholder 4">
            <a:extLst>
              <a:ext uri="{FF2B5EF4-FFF2-40B4-BE49-F238E27FC236}">
                <a16:creationId xmlns:a16="http://schemas.microsoft.com/office/drawing/2014/main" id="{8849BFB3-879B-4830-80F8-7B7D21F97D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395DF-0A0E-451D-BA06-8DB0C16EBA62}"/>
              </a:ext>
            </a:extLst>
          </p:cNvPr>
          <p:cNvSpPr>
            <a:spLocks noGrp="1"/>
          </p:cNvSpPr>
          <p:nvPr>
            <p:ph type="sldNum" sz="quarter" idx="12"/>
          </p:nvPr>
        </p:nvSpPr>
        <p:spPr/>
        <p:txBody>
          <a:bodyPr/>
          <a:lstStyle/>
          <a:p>
            <a:fld id="{22C1BC7F-355C-4A14-9EDC-04DBDFB6464B}" type="slidenum">
              <a:rPr lang="en-US" smtClean="0"/>
              <a:t>‹#›</a:t>
            </a:fld>
            <a:endParaRPr lang="en-US"/>
          </a:p>
        </p:txBody>
      </p:sp>
    </p:spTree>
    <p:extLst>
      <p:ext uri="{BB962C8B-B14F-4D97-AF65-F5344CB8AC3E}">
        <p14:creationId xmlns:p14="http://schemas.microsoft.com/office/powerpoint/2010/main" val="25841863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046AA-5F85-45B6-AA6B-E04555B773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D908A6-1E23-4AD1-BF42-DAE6EBC1A9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9D49D0-5C84-47B7-8300-971067E7AC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A81365-E93C-447A-BEBA-AD8744E26BEE}"/>
              </a:ext>
            </a:extLst>
          </p:cNvPr>
          <p:cNvSpPr>
            <a:spLocks noGrp="1"/>
          </p:cNvSpPr>
          <p:nvPr>
            <p:ph type="dt" sz="half" idx="10"/>
          </p:nvPr>
        </p:nvSpPr>
        <p:spPr/>
        <p:txBody>
          <a:bodyPr/>
          <a:lstStyle/>
          <a:p>
            <a:fld id="{8A941B37-8B62-4190-8BF1-E582A48FE05D}" type="datetimeFigureOut">
              <a:rPr lang="en-US" smtClean="0"/>
              <a:t>1/11/2023</a:t>
            </a:fld>
            <a:endParaRPr lang="en-US"/>
          </a:p>
        </p:txBody>
      </p:sp>
      <p:sp>
        <p:nvSpPr>
          <p:cNvPr id="6" name="Footer Placeholder 5">
            <a:extLst>
              <a:ext uri="{FF2B5EF4-FFF2-40B4-BE49-F238E27FC236}">
                <a16:creationId xmlns:a16="http://schemas.microsoft.com/office/drawing/2014/main" id="{83306D41-EA5C-483A-A9A9-910D61981F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05D460-710D-4E5B-A6BC-29B7DFEBD222}"/>
              </a:ext>
            </a:extLst>
          </p:cNvPr>
          <p:cNvSpPr>
            <a:spLocks noGrp="1"/>
          </p:cNvSpPr>
          <p:nvPr>
            <p:ph type="sldNum" sz="quarter" idx="12"/>
          </p:nvPr>
        </p:nvSpPr>
        <p:spPr/>
        <p:txBody>
          <a:bodyPr/>
          <a:lstStyle/>
          <a:p>
            <a:fld id="{22C1BC7F-355C-4A14-9EDC-04DBDFB6464B}" type="slidenum">
              <a:rPr lang="en-US" smtClean="0"/>
              <a:t>‹#›</a:t>
            </a:fld>
            <a:endParaRPr lang="en-US"/>
          </a:p>
        </p:txBody>
      </p:sp>
    </p:spTree>
    <p:extLst>
      <p:ext uri="{BB962C8B-B14F-4D97-AF65-F5344CB8AC3E}">
        <p14:creationId xmlns:p14="http://schemas.microsoft.com/office/powerpoint/2010/main" val="9245749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AA509-F97A-4ABA-B1B5-7B6FC6BD40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F95E34-8432-48B1-AC81-9D27AEC3FA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C96ED0-7DAB-4C2D-8A31-F2256D4AD7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27FAFE-2233-4B90-9979-2EFC46BD5B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A8C36E-E5B8-4310-ACEF-E08E153BF5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EBDF4B-BB1C-48A2-89B6-3C1F440BD5C4}"/>
              </a:ext>
            </a:extLst>
          </p:cNvPr>
          <p:cNvSpPr>
            <a:spLocks noGrp="1"/>
          </p:cNvSpPr>
          <p:nvPr>
            <p:ph type="dt" sz="half" idx="10"/>
          </p:nvPr>
        </p:nvSpPr>
        <p:spPr/>
        <p:txBody>
          <a:bodyPr/>
          <a:lstStyle/>
          <a:p>
            <a:fld id="{8A941B37-8B62-4190-8BF1-E582A48FE05D}" type="datetimeFigureOut">
              <a:rPr lang="en-US" smtClean="0"/>
              <a:t>1/11/2023</a:t>
            </a:fld>
            <a:endParaRPr lang="en-US"/>
          </a:p>
        </p:txBody>
      </p:sp>
      <p:sp>
        <p:nvSpPr>
          <p:cNvPr id="8" name="Footer Placeholder 7">
            <a:extLst>
              <a:ext uri="{FF2B5EF4-FFF2-40B4-BE49-F238E27FC236}">
                <a16:creationId xmlns:a16="http://schemas.microsoft.com/office/drawing/2014/main" id="{E1E0AFBB-3C22-49DF-9060-7A24710DB9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E46428-4CB5-49F8-A825-EEE670523789}"/>
              </a:ext>
            </a:extLst>
          </p:cNvPr>
          <p:cNvSpPr>
            <a:spLocks noGrp="1"/>
          </p:cNvSpPr>
          <p:nvPr>
            <p:ph type="sldNum" sz="quarter" idx="12"/>
          </p:nvPr>
        </p:nvSpPr>
        <p:spPr/>
        <p:txBody>
          <a:bodyPr/>
          <a:lstStyle/>
          <a:p>
            <a:fld id="{22C1BC7F-355C-4A14-9EDC-04DBDFB6464B}" type="slidenum">
              <a:rPr lang="en-US" smtClean="0"/>
              <a:t>‹#›</a:t>
            </a:fld>
            <a:endParaRPr lang="en-US"/>
          </a:p>
        </p:txBody>
      </p:sp>
    </p:spTree>
    <p:extLst>
      <p:ext uri="{BB962C8B-B14F-4D97-AF65-F5344CB8AC3E}">
        <p14:creationId xmlns:p14="http://schemas.microsoft.com/office/powerpoint/2010/main" val="468580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gImageSlide">
    <p:bg>
      <p:bgPr>
        <a:solidFill>
          <a:srgbClr val="F2F1EC"/>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AEA556D-9A89-DE45-9B41-0E3C3456DA34}"/>
              </a:ext>
            </a:extLst>
          </p:cNvPr>
          <p:cNvSpPr>
            <a:spLocks noGrp="1"/>
          </p:cNvSpPr>
          <p:nvPr>
            <p:ph type="pic" idx="1"/>
          </p:nvPr>
        </p:nvSpPr>
        <p:spPr>
          <a:xfrm>
            <a:off x="-11727" y="1292225"/>
            <a:ext cx="12203724" cy="5565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a:extLst>
              <a:ext uri="{FF2B5EF4-FFF2-40B4-BE49-F238E27FC236}">
                <a16:creationId xmlns:a16="http://schemas.microsoft.com/office/drawing/2014/main" id="{D1DE4348-4582-484D-A1A2-6CABC8A87D0B}"/>
              </a:ext>
            </a:extLst>
          </p:cNvPr>
          <p:cNvSpPr>
            <a:spLocks noGrp="1"/>
          </p:cNvSpPr>
          <p:nvPr>
            <p:ph type="title" hasCustomPrompt="1"/>
          </p:nvPr>
        </p:nvSpPr>
        <p:spPr>
          <a:xfrm>
            <a:off x="-46896" y="-82062"/>
            <a:ext cx="12238896" cy="1374287"/>
          </a:xfrm>
          <a:solidFill>
            <a:srgbClr val="29256C"/>
          </a:solidFill>
        </p:spPr>
        <p:txBody>
          <a:bodyPr anchor="ctr">
            <a:normAutofit/>
          </a:bodyPr>
          <a:lstStyle>
            <a:lvl1pPr algn="ctr">
              <a:defRPr sz="4400" b="1">
                <a:solidFill>
                  <a:schemeClr val="bg1"/>
                </a:solidFill>
              </a:defRPr>
            </a:lvl1pPr>
          </a:lstStyle>
          <a:p>
            <a:pPr algn="ctr"/>
            <a:r>
              <a:rPr lang="en-US" dirty="0">
                <a:solidFill>
                  <a:schemeClr val="bg1"/>
                </a:solidFill>
              </a:rPr>
              <a:t>BIG IMAGE SLIDE </a:t>
            </a:r>
          </a:p>
        </p:txBody>
      </p:sp>
      <p:pic>
        <p:nvPicPr>
          <p:cNvPr id="5" name="Picture 4">
            <a:extLst>
              <a:ext uri="{FF2B5EF4-FFF2-40B4-BE49-F238E27FC236}">
                <a16:creationId xmlns:a16="http://schemas.microsoft.com/office/drawing/2014/main" id="{502A382F-CCC6-FE43-848B-E2D14390BDF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Tree>
    <p:extLst>
      <p:ext uri="{BB962C8B-B14F-4D97-AF65-F5344CB8AC3E}">
        <p14:creationId xmlns:p14="http://schemas.microsoft.com/office/powerpoint/2010/main" val="40765550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95E40-F716-4A17-BD4D-FDC42CAE9B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ABB8D7-E670-4D35-8B9F-A6FF7E2C32B8}"/>
              </a:ext>
            </a:extLst>
          </p:cNvPr>
          <p:cNvSpPr>
            <a:spLocks noGrp="1"/>
          </p:cNvSpPr>
          <p:nvPr>
            <p:ph type="dt" sz="half" idx="10"/>
          </p:nvPr>
        </p:nvSpPr>
        <p:spPr/>
        <p:txBody>
          <a:bodyPr/>
          <a:lstStyle/>
          <a:p>
            <a:fld id="{8A941B37-8B62-4190-8BF1-E582A48FE05D}" type="datetimeFigureOut">
              <a:rPr lang="en-US" smtClean="0"/>
              <a:t>1/11/2023</a:t>
            </a:fld>
            <a:endParaRPr lang="en-US"/>
          </a:p>
        </p:txBody>
      </p:sp>
      <p:sp>
        <p:nvSpPr>
          <p:cNvPr id="4" name="Footer Placeholder 3">
            <a:extLst>
              <a:ext uri="{FF2B5EF4-FFF2-40B4-BE49-F238E27FC236}">
                <a16:creationId xmlns:a16="http://schemas.microsoft.com/office/drawing/2014/main" id="{8477DF16-F953-47F1-A060-B2679D9F6D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6365BB-6B86-4B5E-936B-6AD83312A23E}"/>
              </a:ext>
            </a:extLst>
          </p:cNvPr>
          <p:cNvSpPr>
            <a:spLocks noGrp="1"/>
          </p:cNvSpPr>
          <p:nvPr>
            <p:ph type="sldNum" sz="quarter" idx="12"/>
          </p:nvPr>
        </p:nvSpPr>
        <p:spPr/>
        <p:txBody>
          <a:bodyPr/>
          <a:lstStyle/>
          <a:p>
            <a:fld id="{22C1BC7F-355C-4A14-9EDC-04DBDFB6464B}" type="slidenum">
              <a:rPr lang="en-US" smtClean="0"/>
              <a:t>‹#›</a:t>
            </a:fld>
            <a:endParaRPr lang="en-US"/>
          </a:p>
        </p:txBody>
      </p:sp>
    </p:spTree>
    <p:extLst>
      <p:ext uri="{BB962C8B-B14F-4D97-AF65-F5344CB8AC3E}">
        <p14:creationId xmlns:p14="http://schemas.microsoft.com/office/powerpoint/2010/main" val="13039642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A2B049-3A05-4383-8AD5-91864E869A02}"/>
              </a:ext>
            </a:extLst>
          </p:cNvPr>
          <p:cNvSpPr>
            <a:spLocks noGrp="1"/>
          </p:cNvSpPr>
          <p:nvPr>
            <p:ph type="dt" sz="half" idx="10"/>
          </p:nvPr>
        </p:nvSpPr>
        <p:spPr/>
        <p:txBody>
          <a:bodyPr/>
          <a:lstStyle/>
          <a:p>
            <a:fld id="{8A941B37-8B62-4190-8BF1-E582A48FE05D}" type="datetimeFigureOut">
              <a:rPr lang="en-US" smtClean="0"/>
              <a:t>1/11/2023</a:t>
            </a:fld>
            <a:endParaRPr lang="en-US"/>
          </a:p>
        </p:txBody>
      </p:sp>
      <p:sp>
        <p:nvSpPr>
          <p:cNvPr id="3" name="Footer Placeholder 2">
            <a:extLst>
              <a:ext uri="{FF2B5EF4-FFF2-40B4-BE49-F238E27FC236}">
                <a16:creationId xmlns:a16="http://schemas.microsoft.com/office/drawing/2014/main" id="{45407124-BDAD-43D9-A9C8-C0025D04D2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EC4784-4AAF-4FEC-B14C-DFF139C6882D}"/>
              </a:ext>
            </a:extLst>
          </p:cNvPr>
          <p:cNvSpPr>
            <a:spLocks noGrp="1"/>
          </p:cNvSpPr>
          <p:nvPr>
            <p:ph type="sldNum" sz="quarter" idx="12"/>
          </p:nvPr>
        </p:nvSpPr>
        <p:spPr/>
        <p:txBody>
          <a:bodyPr/>
          <a:lstStyle/>
          <a:p>
            <a:fld id="{22C1BC7F-355C-4A14-9EDC-04DBDFB6464B}" type="slidenum">
              <a:rPr lang="en-US" smtClean="0"/>
              <a:t>‹#›</a:t>
            </a:fld>
            <a:endParaRPr lang="en-US"/>
          </a:p>
        </p:txBody>
      </p:sp>
    </p:spTree>
    <p:extLst>
      <p:ext uri="{BB962C8B-B14F-4D97-AF65-F5344CB8AC3E}">
        <p14:creationId xmlns:p14="http://schemas.microsoft.com/office/powerpoint/2010/main" val="7345325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EF92-B974-4BFF-AACC-59A90BEB81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3FBB32-2652-4E12-8073-55B400899B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1E172E-B79B-46E4-8958-961F6B4578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1AB7FC-DC4B-41FD-B58B-F54E32A6C195}"/>
              </a:ext>
            </a:extLst>
          </p:cNvPr>
          <p:cNvSpPr>
            <a:spLocks noGrp="1"/>
          </p:cNvSpPr>
          <p:nvPr>
            <p:ph type="dt" sz="half" idx="10"/>
          </p:nvPr>
        </p:nvSpPr>
        <p:spPr/>
        <p:txBody>
          <a:bodyPr/>
          <a:lstStyle/>
          <a:p>
            <a:fld id="{8A941B37-8B62-4190-8BF1-E582A48FE05D}" type="datetimeFigureOut">
              <a:rPr lang="en-US" smtClean="0"/>
              <a:t>1/11/2023</a:t>
            </a:fld>
            <a:endParaRPr lang="en-US"/>
          </a:p>
        </p:txBody>
      </p:sp>
      <p:sp>
        <p:nvSpPr>
          <p:cNvPr id="6" name="Footer Placeholder 5">
            <a:extLst>
              <a:ext uri="{FF2B5EF4-FFF2-40B4-BE49-F238E27FC236}">
                <a16:creationId xmlns:a16="http://schemas.microsoft.com/office/drawing/2014/main" id="{71E7257C-26F7-4AE5-A2FD-B0C30E10EC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31A1F0-64DB-4293-857F-A23779C07212}"/>
              </a:ext>
            </a:extLst>
          </p:cNvPr>
          <p:cNvSpPr>
            <a:spLocks noGrp="1"/>
          </p:cNvSpPr>
          <p:nvPr>
            <p:ph type="sldNum" sz="quarter" idx="12"/>
          </p:nvPr>
        </p:nvSpPr>
        <p:spPr/>
        <p:txBody>
          <a:bodyPr/>
          <a:lstStyle/>
          <a:p>
            <a:fld id="{22C1BC7F-355C-4A14-9EDC-04DBDFB6464B}" type="slidenum">
              <a:rPr lang="en-US" smtClean="0"/>
              <a:t>‹#›</a:t>
            </a:fld>
            <a:endParaRPr lang="en-US"/>
          </a:p>
        </p:txBody>
      </p:sp>
    </p:spTree>
    <p:extLst>
      <p:ext uri="{BB962C8B-B14F-4D97-AF65-F5344CB8AC3E}">
        <p14:creationId xmlns:p14="http://schemas.microsoft.com/office/powerpoint/2010/main" val="35532393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264E7-C37B-4A76-93B3-AEB285AB96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26B8B8-27B2-44A4-BECA-DD4632AE80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D681A3-DCF8-42D0-9FFB-550DC1710A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A61C9E-8255-484A-826B-6922E8E2ABE8}"/>
              </a:ext>
            </a:extLst>
          </p:cNvPr>
          <p:cNvSpPr>
            <a:spLocks noGrp="1"/>
          </p:cNvSpPr>
          <p:nvPr>
            <p:ph type="dt" sz="half" idx="10"/>
          </p:nvPr>
        </p:nvSpPr>
        <p:spPr/>
        <p:txBody>
          <a:bodyPr/>
          <a:lstStyle/>
          <a:p>
            <a:fld id="{8A941B37-8B62-4190-8BF1-E582A48FE05D}" type="datetimeFigureOut">
              <a:rPr lang="en-US" smtClean="0"/>
              <a:t>1/11/2023</a:t>
            </a:fld>
            <a:endParaRPr lang="en-US"/>
          </a:p>
        </p:txBody>
      </p:sp>
      <p:sp>
        <p:nvSpPr>
          <p:cNvPr id="6" name="Footer Placeholder 5">
            <a:extLst>
              <a:ext uri="{FF2B5EF4-FFF2-40B4-BE49-F238E27FC236}">
                <a16:creationId xmlns:a16="http://schemas.microsoft.com/office/drawing/2014/main" id="{5C332CBD-D1B0-43D4-BF40-8B2946A641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3502F4-85F6-4AE1-ABD1-D25B128C9E0B}"/>
              </a:ext>
            </a:extLst>
          </p:cNvPr>
          <p:cNvSpPr>
            <a:spLocks noGrp="1"/>
          </p:cNvSpPr>
          <p:nvPr>
            <p:ph type="sldNum" sz="quarter" idx="12"/>
          </p:nvPr>
        </p:nvSpPr>
        <p:spPr/>
        <p:txBody>
          <a:bodyPr/>
          <a:lstStyle/>
          <a:p>
            <a:fld id="{22C1BC7F-355C-4A14-9EDC-04DBDFB6464B}" type="slidenum">
              <a:rPr lang="en-US" smtClean="0"/>
              <a:t>‹#›</a:t>
            </a:fld>
            <a:endParaRPr lang="en-US"/>
          </a:p>
        </p:txBody>
      </p:sp>
    </p:spTree>
    <p:extLst>
      <p:ext uri="{BB962C8B-B14F-4D97-AF65-F5344CB8AC3E}">
        <p14:creationId xmlns:p14="http://schemas.microsoft.com/office/powerpoint/2010/main" val="26044377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B950B-5BA6-4A9C-9ECA-DA43C9BDE8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4F4FB1-DAF6-4365-A733-33B4E1DD5D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D8A4DA-0A65-4039-BE73-DC3870AA6C75}"/>
              </a:ext>
            </a:extLst>
          </p:cNvPr>
          <p:cNvSpPr>
            <a:spLocks noGrp="1"/>
          </p:cNvSpPr>
          <p:nvPr>
            <p:ph type="dt" sz="half" idx="10"/>
          </p:nvPr>
        </p:nvSpPr>
        <p:spPr/>
        <p:txBody>
          <a:bodyPr/>
          <a:lstStyle/>
          <a:p>
            <a:fld id="{8A941B37-8B62-4190-8BF1-E582A48FE05D}" type="datetimeFigureOut">
              <a:rPr lang="en-US" smtClean="0"/>
              <a:t>1/11/2023</a:t>
            </a:fld>
            <a:endParaRPr lang="en-US"/>
          </a:p>
        </p:txBody>
      </p:sp>
      <p:sp>
        <p:nvSpPr>
          <p:cNvPr id="5" name="Footer Placeholder 4">
            <a:extLst>
              <a:ext uri="{FF2B5EF4-FFF2-40B4-BE49-F238E27FC236}">
                <a16:creationId xmlns:a16="http://schemas.microsoft.com/office/drawing/2014/main" id="{2A347632-BDDF-4DF1-ADFE-9549E1673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6791AA-8CC6-44B9-B652-2B6C0877AB12}"/>
              </a:ext>
            </a:extLst>
          </p:cNvPr>
          <p:cNvSpPr>
            <a:spLocks noGrp="1"/>
          </p:cNvSpPr>
          <p:nvPr>
            <p:ph type="sldNum" sz="quarter" idx="12"/>
          </p:nvPr>
        </p:nvSpPr>
        <p:spPr/>
        <p:txBody>
          <a:bodyPr/>
          <a:lstStyle/>
          <a:p>
            <a:fld id="{22C1BC7F-355C-4A14-9EDC-04DBDFB6464B}" type="slidenum">
              <a:rPr lang="en-US" smtClean="0"/>
              <a:t>‹#›</a:t>
            </a:fld>
            <a:endParaRPr lang="en-US"/>
          </a:p>
        </p:txBody>
      </p:sp>
    </p:spTree>
    <p:extLst>
      <p:ext uri="{BB962C8B-B14F-4D97-AF65-F5344CB8AC3E}">
        <p14:creationId xmlns:p14="http://schemas.microsoft.com/office/powerpoint/2010/main" val="25230361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FDAD8C-3B9D-4681-AE66-89AF63E828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051C5E-E265-4283-809B-7A49D6D296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4CA9C2-E428-4348-96C6-B671CAD07674}"/>
              </a:ext>
            </a:extLst>
          </p:cNvPr>
          <p:cNvSpPr>
            <a:spLocks noGrp="1"/>
          </p:cNvSpPr>
          <p:nvPr>
            <p:ph type="dt" sz="half" idx="10"/>
          </p:nvPr>
        </p:nvSpPr>
        <p:spPr/>
        <p:txBody>
          <a:bodyPr/>
          <a:lstStyle/>
          <a:p>
            <a:fld id="{8A941B37-8B62-4190-8BF1-E582A48FE05D}" type="datetimeFigureOut">
              <a:rPr lang="en-US" smtClean="0"/>
              <a:t>1/11/2023</a:t>
            </a:fld>
            <a:endParaRPr lang="en-US"/>
          </a:p>
        </p:txBody>
      </p:sp>
      <p:sp>
        <p:nvSpPr>
          <p:cNvPr id="5" name="Footer Placeholder 4">
            <a:extLst>
              <a:ext uri="{FF2B5EF4-FFF2-40B4-BE49-F238E27FC236}">
                <a16:creationId xmlns:a16="http://schemas.microsoft.com/office/drawing/2014/main" id="{14131F2F-0423-4B12-8A6A-A5792F084A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C4E10E-88AE-4933-8CA6-A6D3C2FBAAC8}"/>
              </a:ext>
            </a:extLst>
          </p:cNvPr>
          <p:cNvSpPr>
            <a:spLocks noGrp="1"/>
          </p:cNvSpPr>
          <p:nvPr>
            <p:ph type="sldNum" sz="quarter" idx="12"/>
          </p:nvPr>
        </p:nvSpPr>
        <p:spPr/>
        <p:txBody>
          <a:bodyPr/>
          <a:lstStyle/>
          <a:p>
            <a:fld id="{22C1BC7F-355C-4A14-9EDC-04DBDFB6464B}" type="slidenum">
              <a:rPr lang="en-US" smtClean="0"/>
              <a:t>‹#›</a:t>
            </a:fld>
            <a:endParaRPr lang="en-US"/>
          </a:p>
        </p:txBody>
      </p:sp>
    </p:spTree>
    <p:extLst>
      <p:ext uri="{BB962C8B-B14F-4D97-AF65-F5344CB8AC3E}">
        <p14:creationId xmlns:p14="http://schemas.microsoft.com/office/powerpoint/2010/main" val="34983265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6947544" y="1288496"/>
            <a:ext cx="4913032" cy="4634459"/>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9100" y="0"/>
            <a:ext cx="11772901"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userDrawn="1">
            <p:ph type="title"/>
          </p:nvPr>
        </p:nvSpPr>
        <p:spPr>
          <a:xfrm>
            <a:off x="696687" y="12129"/>
            <a:ext cx="11495315"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96687" y="1368341"/>
            <a:ext cx="10156192" cy="457200"/>
          </a:xfrm>
          <a:prstGeom prst="rect">
            <a:avLst/>
          </a:prstGeom>
        </p:spPr>
        <p:txBody>
          <a:bodyPr/>
          <a:lstStyle>
            <a:lvl1pPr marL="0" indent="0" algn="l">
              <a:buNone/>
              <a:defRPr sz="2667" b="1" baseline="0">
                <a:solidFill>
                  <a:srgbClr val="2D2D2D"/>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16740" y="2520846"/>
            <a:ext cx="10156192" cy="1039317"/>
          </a:xfrm>
          <a:prstGeom prst="rect">
            <a:avLst/>
          </a:prstGeom>
        </p:spPr>
        <p:txBody>
          <a:bodyPr/>
          <a:lstStyle>
            <a:lvl1pPr marL="0" indent="0" algn="l">
              <a:lnSpc>
                <a:spcPts val="2667"/>
              </a:lnSpc>
              <a:buNone/>
              <a:defRPr sz="2400"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grpSp>
        <p:nvGrpSpPr>
          <p:cNvPr id="10" name="Group 9">
            <a:extLst>
              <a:ext uri="{FF2B5EF4-FFF2-40B4-BE49-F238E27FC236}">
                <a16:creationId xmlns:a16="http://schemas.microsoft.com/office/drawing/2014/main" id="{2900023D-2373-43F5-A4AA-FD7F91255A55}"/>
              </a:ext>
            </a:extLst>
          </p:cNvPr>
          <p:cNvGrpSpPr/>
          <p:nvPr userDrawn="1"/>
        </p:nvGrpSpPr>
        <p:grpSpPr>
          <a:xfrm>
            <a:off x="1" y="2"/>
            <a:ext cx="356209"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
        <p:nvSpPr>
          <p:cNvPr id="15" name="TextBox 14">
            <a:extLst>
              <a:ext uri="{FF2B5EF4-FFF2-40B4-BE49-F238E27FC236}">
                <a16:creationId xmlns:a16="http://schemas.microsoft.com/office/drawing/2014/main" id="{9EA0238C-23EC-47A0-ABAA-400AE503943B}"/>
              </a:ext>
            </a:extLst>
          </p:cNvPr>
          <p:cNvSpPr txBox="1"/>
          <p:nvPr userDrawn="1"/>
        </p:nvSpPr>
        <p:spPr>
          <a:xfrm>
            <a:off x="6616119" y="6014056"/>
            <a:ext cx="5575883" cy="502766"/>
          </a:xfrm>
          <a:prstGeom prst="rect">
            <a:avLst/>
          </a:prstGeom>
          <a:solidFill>
            <a:srgbClr val="FBAB18"/>
          </a:solidFill>
        </p:spPr>
        <p:txBody>
          <a:bodyPr wrap="square" rtlCol="0">
            <a:spAutoFit/>
          </a:bodyPr>
          <a:lstStyle/>
          <a:p>
            <a:pPr marL="380990" marR="0" lvl="0" indent="0" algn="l" defTabSz="1219170" rtl="0" eaLnBrk="0" fontAlgn="base" latinLnBrk="0" hangingPunct="0">
              <a:lnSpc>
                <a:spcPct val="100000"/>
              </a:lnSpc>
              <a:spcBef>
                <a:spcPct val="0"/>
              </a:spcBef>
              <a:spcAft>
                <a:spcPct val="0"/>
              </a:spcAft>
              <a:buClrTx/>
              <a:buSzTx/>
              <a:buFontTx/>
              <a:buNone/>
              <a:tabLst/>
              <a:defRPr/>
            </a:pPr>
            <a:r>
              <a:rPr lang="en-US" sz="2667" b="1">
                <a:solidFill>
                  <a:srgbClr val="2D2D2D"/>
                </a:solidFill>
                <a:latin typeface="Calibri" panose="020F0502020204030204" pitchFamily="34" charset="0"/>
                <a:cs typeface="Calibri" panose="020F0502020204030204" pitchFamily="34" charset="0"/>
              </a:rPr>
              <a:t>cdc.gov/coronavirus</a:t>
            </a:r>
          </a:p>
        </p:txBody>
      </p:sp>
    </p:spTree>
    <p:extLst>
      <p:ext uri="{BB962C8B-B14F-4D97-AF65-F5344CB8AC3E}">
        <p14:creationId xmlns:p14="http://schemas.microsoft.com/office/powerpoint/2010/main" val="3076782035"/>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DATA SLID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6001464"/>
            <a:ext cx="1158819" cy="664349"/>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1580551354"/>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CLOSIN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a:solidFill>
                  <a:srgbClr val="2D2D2D"/>
                </a:solidFill>
                <a:latin typeface="Calibri" panose="020F0502020204030204" pitchFamily="34" charset="0"/>
              </a:rPr>
              <a:t>For more information, contact CDC</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1-800-CDC-INFO (232-4636)</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TTY:  1-888-232-6348    www.cdc.gov</a:t>
            </a: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5" y="5786588"/>
            <a:ext cx="1672779"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3391760"/>
          </a:xfrm>
          <a:prstGeom prst="rect">
            <a:avLst/>
          </a:prstGeom>
        </p:spPr>
      </p:pic>
    </p:spTree>
    <p:extLst>
      <p:ext uri="{BB962C8B-B14F-4D97-AF65-F5344CB8AC3E}">
        <p14:creationId xmlns:p14="http://schemas.microsoft.com/office/powerpoint/2010/main" val="1008011074"/>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_color_backgroun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9425" y="674915"/>
            <a:ext cx="5979136" cy="5795163"/>
          </a:xfrm>
          <a:prstGeom prst="rect">
            <a:avLst/>
          </a:prstGeom>
        </p:spPr>
      </p:pic>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9639" y="5706813"/>
            <a:ext cx="1672779" cy="959001"/>
          </a:xfrm>
          <a:prstGeom prst="rect">
            <a:avLst/>
          </a:prstGeom>
        </p:spPr>
      </p:pic>
    </p:spTree>
    <p:extLst>
      <p:ext uri="{BB962C8B-B14F-4D97-AF65-F5344CB8AC3E}">
        <p14:creationId xmlns:p14="http://schemas.microsoft.com/office/powerpoint/2010/main" val="955536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E4348-4582-484D-A1A2-6CABC8A87D0B}"/>
              </a:ext>
            </a:extLst>
          </p:cNvPr>
          <p:cNvSpPr>
            <a:spLocks noGrp="1"/>
          </p:cNvSpPr>
          <p:nvPr>
            <p:ph type="title" hasCustomPrompt="1"/>
          </p:nvPr>
        </p:nvSpPr>
        <p:spPr>
          <a:xfrm>
            <a:off x="-46896" y="16331"/>
            <a:ext cx="12227171" cy="1275894"/>
          </a:xfrm>
          <a:solidFill>
            <a:srgbClr val="29256C"/>
          </a:solidFill>
        </p:spPr>
        <p:txBody>
          <a:bodyPr anchor="ctr">
            <a:normAutofit/>
          </a:bodyPr>
          <a:lstStyle>
            <a:lvl1pPr algn="ctr">
              <a:defRPr sz="4400" b="1">
                <a:solidFill>
                  <a:schemeClr val="bg1"/>
                </a:solidFill>
              </a:defRPr>
            </a:lvl1pPr>
          </a:lstStyle>
          <a:p>
            <a:pPr algn="ctr"/>
            <a:r>
              <a:rPr lang="en-US" dirty="0">
                <a:solidFill>
                  <a:schemeClr val="bg1"/>
                </a:solidFill>
              </a:rPr>
              <a:t>VIDEO SLIDE</a:t>
            </a:r>
          </a:p>
        </p:txBody>
      </p:sp>
      <p:pic>
        <p:nvPicPr>
          <p:cNvPr id="7" name="Picture 6">
            <a:extLst>
              <a:ext uri="{FF2B5EF4-FFF2-40B4-BE49-F238E27FC236}">
                <a16:creationId xmlns:a16="http://schemas.microsoft.com/office/drawing/2014/main" id="{65E5E95B-922E-5644-97BD-28171DAD3A2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
        <p:nvSpPr>
          <p:cNvPr id="8" name="Content Placeholder 3">
            <a:extLst>
              <a:ext uri="{FF2B5EF4-FFF2-40B4-BE49-F238E27FC236}">
                <a16:creationId xmlns:a16="http://schemas.microsoft.com/office/drawing/2014/main" id="{D527CB41-6617-D64B-8EED-74A5433880C1}"/>
              </a:ext>
            </a:extLst>
          </p:cNvPr>
          <p:cNvSpPr>
            <a:spLocks noGrp="1"/>
          </p:cNvSpPr>
          <p:nvPr>
            <p:ph sz="half" idx="2" hasCustomPrompt="1"/>
          </p:nvPr>
        </p:nvSpPr>
        <p:spPr>
          <a:xfrm>
            <a:off x="1820873" y="1547446"/>
            <a:ext cx="8671281" cy="4568385"/>
          </a:xfrm>
        </p:spPr>
        <p:txBody>
          <a:bodyPr/>
          <a:lstStyle>
            <a:lvl1pPr marL="0" indent="0">
              <a:buNone/>
              <a:defRPr>
                <a:solidFill>
                  <a:srgbClr val="29256C"/>
                </a:solidFill>
              </a:defRPr>
            </a:lvl1pPr>
            <a:lvl2pPr>
              <a:defRPr b="0" i="0">
                <a:solidFill>
                  <a:srgbClr val="29256C"/>
                </a:solidFill>
                <a:latin typeface="Gotham Book" pitchFamily="2" charset="0"/>
              </a:defRPr>
            </a:lvl2pPr>
            <a:lvl3pPr>
              <a:defRPr b="0" i="0">
                <a:solidFill>
                  <a:srgbClr val="29256C"/>
                </a:solidFill>
                <a:latin typeface="Gotham Book" pitchFamily="2"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icon to add video</a:t>
            </a:r>
          </a:p>
        </p:txBody>
      </p:sp>
      <p:sp>
        <p:nvSpPr>
          <p:cNvPr id="5" name="Slide Number Placeholder 6">
            <a:extLst>
              <a:ext uri="{FF2B5EF4-FFF2-40B4-BE49-F238E27FC236}">
                <a16:creationId xmlns:a16="http://schemas.microsoft.com/office/drawing/2014/main" id="{0B84A67F-292C-4452-9F88-471F11F3C7DC}"/>
              </a:ext>
            </a:extLst>
          </p:cNvPr>
          <p:cNvSpPr>
            <a:spLocks noGrp="1"/>
          </p:cNvSpPr>
          <p:nvPr>
            <p:ph type="sldNum" sz="quarter" idx="12"/>
          </p:nvPr>
        </p:nvSpPr>
        <p:spPr>
          <a:xfrm>
            <a:off x="8610600" y="6356350"/>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142325963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3"/>
        <p:cNvGrpSpPr/>
        <p:nvPr/>
      </p:nvGrpSpPr>
      <p:grpSpPr>
        <a:xfrm>
          <a:off x="0" y="0"/>
          <a:ext cx="0" cy="0"/>
          <a:chOff x="0" y="0"/>
          <a:chExt cx="0" cy="0"/>
        </a:xfrm>
      </p:grpSpPr>
      <p:sp>
        <p:nvSpPr>
          <p:cNvPr id="14" name="Google Shape;14;p2"/>
          <p:cNvSpPr/>
          <p:nvPr/>
        </p:nvSpPr>
        <p:spPr>
          <a:xfrm>
            <a:off x="-8553" y="4377033"/>
            <a:ext cx="12212000" cy="2541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txBox="1">
            <a:spLocks noGrp="1"/>
          </p:cNvSpPr>
          <p:nvPr>
            <p:ph type="ctrTitle"/>
          </p:nvPr>
        </p:nvSpPr>
        <p:spPr>
          <a:xfrm>
            <a:off x="415611" y="1576217"/>
            <a:ext cx="11360800" cy="2736800"/>
          </a:xfrm>
          <a:prstGeom prst="rect">
            <a:avLst/>
          </a:prstGeom>
        </p:spPr>
        <p:txBody>
          <a:bodyPr spcFirstLastPara="1" wrap="square" lIns="91425" tIns="91425" rIns="91425" bIns="91425" anchor="b" anchorCtr="0">
            <a:normAutofit/>
          </a:bodyPr>
          <a:lstStyle>
            <a:lvl1pPr lvl="0" rtl="0">
              <a:spcBef>
                <a:spcPts val="0"/>
              </a:spcBef>
              <a:spcAft>
                <a:spcPts val="0"/>
              </a:spcAft>
              <a:buSzPts val="4500"/>
              <a:buNone/>
              <a:defRPr sz="60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16" name="Google Shape;16;p2"/>
          <p:cNvSpPr txBox="1">
            <a:spLocks noGrp="1"/>
          </p:cNvSpPr>
          <p:nvPr>
            <p:ph type="subTitle" idx="1"/>
          </p:nvPr>
        </p:nvSpPr>
        <p:spPr>
          <a:xfrm>
            <a:off x="415600" y="4445184"/>
            <a:ext cx="11360800" cy="1056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1700"/>
              <a:buNone/>
              <a:defRPr>
                <a:solidFill>
                  <a:schemeClr val="lt1"/>
                </a:solidFill>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7" name="Google Shape;17;p2"/>
          <p:cNvSpPr txBox="1"/>
          <p:nvPr/>
        </p:nvSpPr>
        <p:spPr>
          <a:xfrm>
            <a:off x="3570200" y="6290500"/>
            <a:ext cx="5051600" cy="410393"/>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 sz="1067">
                <a:solidFill>
                  <a:schemeClr val="lt1"/>
                </a:solidFill>
                <a:latin typeface="Roboto Light"/>
                <a:ea typeface="Roboto Light"/>
                <a:cs typeface="Roboto Light"/>
                <a:sym typeface="Roboto Light"/>
              </a:rPr>
              <a:t> </a:t>
            </a:r>
            <a:endParaRPr sz="1067">
              <a:solidFill>
                <a:schemeClr val="lt1"/>
              </a:solidFill>
              <a:latin typeface="Roboto Light"/>
              <a:ea typeface="Roboto Light"/>
              <a:cs typeface="Roboto Light"/>
              <a:sym typeface="Roboto Light"/>
            </a:endParaRPr>
          </a:p>
        </p:txBody>
      </p:sp>
      <p:sp>
        <p:nvSpPr>
          <p:cNvPr id="18" name="Google Shape;18;p2"/>
          <p:cNvSpPr/>
          <p:nvPr/>
        </p:nvSpPr>
        <p:spPr>
          <a:xfrm>
            <a:off x="-8553" y="4313033"/>
            <a:ext cx="12212000" cy="68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9" name="Google Shape;19;p2"/>
          <p:cNvPicPr preferRelativeResize="0"/>
          <p:nvPr/>
        </p:nvPicPr>
        <p:blipFill>
          <a:blip r:embed="rId2">
            <a:alphaModFix/>
          </a:blip>
          <a:stretch>
            <a:fillRect/>
          </a:stretch>
        </p:blipFill>
        <p:spPr>
          <a:xfrm>
            <a:off x="9906667" y="374333"/>
            <a:ext cx="1869735" cy="664632"/>
          </a:xfrm>
          <a:prstGeom prst="rect">
            <a:avLst/>
          </a:prstGeom>
          <a:noFill/>
          <a:ln>
            <a:noFill/>
          </a:ln>
        </p:spPr>
      </p:pic>
      <p:sp>
        <p:nvSpPr>
          <p:cNvPr id="20" name="Google Shape;20;p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lvl="0" algn="r">
              <a:buNone/>
              <a:defRPr sz="1733">
                <a:solidFill>
                  <a:schemeClr val="dk2"/>
                </a:solidFill>
                <a:latin typeface="Roboto Light"/>
                <a:ea typeface="Roboto Light"/>
                <a:cs typeface="Roboto Light"/>
                <a:sym typeface="Roboto Light"/>
              </a:defRPr>
            </a:lvl1pPr>
            <a:lvl2pPr lvl="1" algn="r">
              <a:buNone/>
              <a:defRPr sz="1733">
                <a:solidFill>
                  <a:schemeClr val="dk2"/>
                </a:solidFill>
                <a:latin typeface="Roboto Light"/>
                <a:ea typeface="Roboto Light"/>
                <a:cs typeface="Roboto Light"/>
                <a:sym typeface="Roboto Light"/>
              </a:defRPr>
            </a:lvl2pPr>
            <a:lvl3pPr lvl="2" algn="r">
              <a:buNone/>
              <a:defRPr sz="1733">
                <a:solidFill>
                  <a:schemeClr val="dk2"/>
                </a:solidFill>
                <a:latin typeface="Roboto Light"/>
                <a:ea typeface="Roboto Light"/>
                <a:cs typeface="Roboto Light"/>
                <a:sym typeface="Roboto Light"/>
              </a:defRPr>
            </a:lvl3pPr>
            <a:lvl4pPr lvl="3" algn="r">
              <a:buNone/>
              <a:defRPr sz="1733">
                <a:solidFill>
                  <a:schemeClr val="dk2"/>
                </a:solidFill>
                <a:latin typeface="Roboto Light"/>
                <a:ea typeface="Roboto Light"/>
                <a:cs typeface="Roboto Light"/>
                <a:sym typeface="Roboto Light"/>
              </a:defRPr>
            </a:lvl4pPr>
            <a:lvl5pPr lvl="4" algn="r">
              <a:buNone/>
              <a:defRPr sz="1733">
                <a:solidFill>
                  <a:schemeClr val="dk2"/>
                </a:solidFill>
                <a:latin typeface="Roboto Light"/>
                <a:ea typeface="Roboto Light"/>
                <a:cs typeface="Roboto Light"/>
                <a:sym typeface="Roboto Light"/>
              </a:defRPr>
            </a:lvl5pPr>
            <a:lvl6pPr lvl="5" algn="r">
              <a:buNone/>
              <a:defRPr sz="1733">
                <a:solidFill>
                  <a:schemeClr val="dk2"/>
                </a:solidFill>
                <a:latin typeface="Roboto Light"/>
                <a:ea typeface="Roboto Light"/>
                <a:cs typeface="Roboto Light"/>
                <a:sym typeface="Roboto Light"/>
              </a:defRPr>
            </a:lvl6pPr>
            <a:lvl7pPr lvl="6" algn="r">
              <a:buNone/>
              <a:defRPr sz="1733">
                <a:solidFill>
                  <a:schemeClr val="dk2"/>
                </a:solidFill>
                <a:latin typeface="Roboto Light"/>
                <a:ea typeface="Roboto Light"/>
                <a:cs typeface="Roboto Light"/>
                <a:sym typeface="Roboto Light"/>
              </a:defRPr>
            </a:lvl7pPr>
            <a:lvl8pPr lvl="7" algn="r">
              <a:buNone/>
              <a:defRPr sz="1733">
                <a:solidFill>
                  <a:schemeClr val="dk2"/>
                </a:solidFill>
                <a:latin typeface="Roboto Light"/>
                <a:ea typeface="Roboto Light"/>
                <a:cs typeface="Roboto Light"/>
                <a:sym typeface="Roboto Light"/>
              </a:defRPr>
            </a:lvl8pPr>
            <a:lvl9pPr lvl="8" algn="r">
              <a:buNone/>
              <a:defRPr sz="1733">
                <a:solidFill>
                  <a:schemeClr val="dk2"/>
                </a:solidFill>
                <a:latin typeface="Roboto Light"/>
                <a:ea typeface="Roboto Light"/>
                <a:cs typeface="Roboto Light"/>
                <a:sym typeface="Roboto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249517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1"/>
        </a:solidFill>
        <a:effectLst/>
      </p:bgPr>
    </p:bg>
    <p:spTree>
      <p:nvGrpSpPr>
        <p:cNvPr id="1" name="Shape 21"/>
        <p:cNvGrpSpPr/>
        <p:nvPr/>
      </p:nvGrpSpPr>
      <p:grpSpPr>
        <a:xfrm>
          <a:off x="0" y="0"/>
          <a:ext cx="0" cy="0"/>
          <a:chOff x="0" y="0"/>
          <a:chExt cx="0" cy="0"/>
        </a:xfrm>
      </p:grpSpPr>
      <p:sp>
        <p:nvSpPr>
          <p:cNvPr id="22" name="Google Shape;22;p3"/>
          <p:cNvSpPr/>
          <p:nvPr/>
        </p:nvSpPr>
        <p:spPr>
          <a:xfrm>
            <a:off x="0" y="5227300"/>
            <a:ext cx="12192000" cy="1630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500"/>
              <a:buNone/>
              <a:defRPr sz="6000">
                <a:solidFill>
                  <a:schemeClr val="lt1"/>
                </a:solidFill>
              </a:defRPr>
            </a:lvl1pPr>
            <a:lvl2pPr lvl="1" rtl="0">
              <a:spcBef>
                <a:spcPts val="0"/>
              </a:spcBef>
              <a:spcAft>
                <a:spcPts val="0"/>
              </a:spcAft>
              <a:buSzPts val="4500"/>
              <a:buNone/>
              <a:defRPr sz="6000"/>
            </a:lvl2pPr>
            <a:lvl3pPr lvl="2" rtl="0">
              <a:spcBef>
                <a:spcPts val="0"/>
              </a:spcBef>
              <a:spcAft>
                <a:spcPts val="0"/>
              </a:spcAft>
              <a:buSzPts val="4500"/>
              <a:buNone/>
              <a:defRPr sz="6000"/>
            </a:lvl3pPr>
            <a:lvl4pPr lvl="3" rtl="0">
              <a:spcBef>
                <a:spcPts val="0"/>
              </a:spcBef>
              <a:spcAft>
                <a:spcPts val="0"/>
              </a:spcAft>
              <a:buSzPts val="4500"/>
              <a:buNone/>
              <a:defRPr sz="6000"/>
            </a:lvl4pPr>
            <a:lvl5pPr lvl="4" rtl="0">
              <a:spcBef>
                <a:spcPts val="0"/>
              </a:spcBef>
              <a:spcAft>
                <a:spcPts val="0"/>
              </a:spcAft>
              <a:buSzPts val="4500"/>
              <a:buNone/>
              <a:defRPr sz="6000"/>
            </a:lvl5pPr>
            <a:lvl6pPr lvl="5" rtl="0">
              <a:spcBef>
                <a:spcPts val="0"/>
              </a:spcBef>
              <a:spcAft>
                <a:spcPts val="0"/>
              </a:spcAft>
              <a:buSzPts val="4500"/>
              <a:buNone/>
              <a:defRPr sz="6000"/>
            </a:lvl6pPr>
            <a:lvl7pPr lvl="6" rtl="0">
              <a:spcBef>
                <a:spcPts val="0"/>
              </a:spcBef>
              <a:spcAft>
                <a:spcPts val="0"/>
              </a:spcAft>
              <a:buSzPts val="4500"/>
              <a:buNone/>
              <a:defRPr sz="6000"/>
            </a:lvl7pPr>
            <a:lvl8pPr lvl="7" rtl="0">
              <a:spcBef>
                <a:spcPts val="0"/>
              </a:spcBef>
              <a:spcAft>
                <a:spcPts val="0"/>
              </a:spcAft>
              <a:buSzPts val="4500"/>
              <a:buNone/>
              <a:defRPr sz="6000"/>
            </a:lvl8pPr>
            <a:lvl9pPr lvl="8" rtl="0">
              <a:spcBef>
                <a:spcPts val="0"/>
              </a:spcBef>
              <a:spcAft>
                <a:spcPts val="0"/>
              </a:spcAft>
              <a:buSzPts val="4500"/>
              <a:buNone/>
              <a:defRPr sz="6000"/>
            </a:lvl9pPr>
          </a:lstStyle>
          <a:p>
            <a:endParaRPr/>
          </a:p>
        </p:txBody>
      </p:sp>
      <p:sp>
        <p:nvSpPr>
          <p:cNvPr id="24" name="Google Shape;24;p3"/>
          <p:cNvSpPr txBox="1">
            <a:spLocks noGrp="1"/>
          </p:cNvSpPr>
          <p:nvPr>
            <p:ph type="sldNum" idx="12"/>
          </p:nvPr>
        </p:nvSpPr>
        <p:spPr>
          <a:xfrm>
            <a:off x="254444" y="6217623"/>
            <a:ext cx="731600" cy="5248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25" name="Google Shape;25;p3"/>
          <p:cNvSpPr txBox="1"/>
          <p:nvPr/>
        </p:nvSpPr>
        <p:spPr>
          <a:xfrm>
            <a:off x="3570200" y="6290500"/>
            <a:ext cx="5051600" cy="410393"/>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 sz="1067">
                <a:solidFill>
                  <a:schemeClr val="lt1"/>
                </a:solidFill>
                <a:latin typeface="Roboto Light"/>
                <a:ea typeface="Roboto Light"/>
                <a:cs typeface="Roboto Light"/>
                <a:sym typeface="Roboto Light"/>
              </a:rPr>
              <a:t> </a:t>
            </a:r>
            <a:endParaRPr sz="1067">
              <a:solidFill>
                <a:schemeClr val="lt1"/>
              </a:solidFill>
              <a:latin typeface="Roboto Light"/>
              <a:ea typeface="Roboto Light"/>
              <a:cs typeface="Roboto Light"/>
              <a:sym typeface="Roboto Light"/>
            </a:endParaRPr>
          </a:p>
        </p:txBody>
      </p:sp>
      <p:pic>
        <p:nvPicPr>
          <p:cNvPr id="26" name="Google Shape;26;p3"/>
          <p:cNvPicPr preferRelativeResize="0"/>
          <p:nvPr/>
        </p:nvPicPr>
        <p:blipFill rotWithShape="1">
          <a:blip r:embed="rId2">
            <a:alphaModFix/>
          </a:blip>
          <a:srcRect r="41023"/>
          <a:stretch/>
        </p:blipFill>
        <p:spPr>
          <a:xfrm>
            <a:off x="10837366" y="6290500"/>
            <a:ext cx="1116631" cy="379067"/>
          </a:xfrm>
          <a:prstGeom prst="rect">
            <a:avLst/>
          </a:prstGeom>
          <a:noFill/>
          <a:ln>
            <a:noFill/>
          </a:ln>
        </p:spPr>
      </p:pic>
    </p:spTree>
    <p:extLst>
      <p:ext uri="{BB962C8B-B14F-4D97-AF65-F5344CB8AC3E}">
        <p14:creationId xmlns:p14="http://schemas.microsoft.com/office/powerpoint/2010/main" val="14262741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345500" y="593367"/>
            <a:ext cx="1143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5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29" name="Google Shape;29;p4"/>
          <p:cNvSpPr txBox="1">
            <a:spLocks noGrp="1"/>
          </p:cNvSpPr>
          <p:nvPr>
            <p:ph type="body" idx="1"/>
          </p:nvPr>
        </p:nvSpPr>
        <p:spPr>
          <a:xfrm>
            <a:off x="345500" y="1536633"/>
            <a:ext cx="6827200" cy="4555200"/>
          </a:xfrm>
          <a:prstGeom prst="rect">
            <a:avLst/>
          </a:prstGeom>
        </p:spPr>
        <p:txBody>
          <a:bodyPr spcFirstLastPara="1" wrap="square" lIns="91425" tIns="91425" rIns="91425" bIns="91425" anchor="t" anchorCtr="0">
            <a:normAutofit/>
          </a:bodyPr>
          <a:lstStyle>
            <a:lvl1pPr marL="609585" lvl="0" indent="-448722" rtl="0">
              <a:spcBef>
                <a:spcPts val="0"/>
              </a:spcBef>
              <a:spcAft>
                <a:spcPts val="0"/>
              </a:spcAft>
              <a:buSzPts val="1700"/>
              <a:buChar char="●"/>
              <a:defRPr/>
            </a:lvl1pPr>
            <a:lvl2pPr marL="1219170" lvl="1" indent="-414856" rtl="0">
              <a:spcBef>
                <a:spcPts val="0"/>
              </a:spcBef>
              <a:spcAft>
                <a:spcPts val="0"/>
              </a:spcAft>
              <a:buSzPts val="1300"/>
              <a:buChar char="○"/>
              <a:defRPr/>
            </a:lvl2pPr>
            <a:lvl3pPr marL="1828754" lvl="2" indent="-414856" rtl="0">
              <a:spcBef>
                <a:spcPts val="0"/>
              </a:spcBef>
              <a:spcAft>
                <a:spcPts val="0"/>
              </a:spcAft>
              <a:buSzPts val="1300"/>
              <a:buChar char="■"/>
              <a:defRPr/>
            </a:lvl3pPr>
            <a:lvl4pPr marL="2438339" lvl="3" indent="-414856" rtl="0">
              <a:spcBef>
                <a:spcPts val="0"/>
              </a:spcBef>
              <a:spcAft>
                <a:spcPts val="0"/>
              </a:spcAft>
              <a:buSzPts val="1300"/>
              <a:buChar char="●"/>
              <a:defRPr/>
            </a:lvl4pPr>
            <a:lvl5pPr marL="3047924" lvl="4" indent="-414856" rtl="0">
              <a:spcBef>
                <a:spcPts val="0"/>
              </a:spcBef>
              <a:spcAft>
                <a:spcPts val="0"/>
              </a:spcAft>
              <a:buSzPts val="1300"/>
              <a:buChar char="○"/>
              <a:defRPr/>
            </a:lvl5pPr>
            <a:lvl6pPr marL="3657509" lvl="5" indent="-414856" rtl="0">
              <a:spcBef>
                <a:spcPts val="0"/>
              </a:spcBef>
              <a:spcAft>
                <a:spcPts val="0"/>
              </a:spcAft>
              <a:buSzPts val="1300"/>
              <a:buChar char="■"/>
              <a:defRPr/>
            </a:lvl6pPr>
            <a:lvl7pPr marL="4267093" lvl="6" indent="-414856" rtl="0">
              <a:spcBef>
                <a:spcPts val="0"/>
              </a:spcBef>
              <a:spcAft>
                <a:spcPts val="0"/>
              </a:spcAft>
              <a:buSzPts val="1300"/>
              <a:buChar char="●"/>
              <a:defRPr/>
            </a:lvl7pPr>
            <a:lvl8pPr marL="4876678" lvl="7" indent="-414856" rtl="0">
              <a:spcBef>
                <a:spcPts val="0"/>
              </a:spcBef>
              <a:spcAft>
                <a:spcPts val="0"/>
              </a:spcAft>
              <a:buSzPts val="1300"/>
              <a:buChar char="○"/>
              <a:defRPr/>
            </a:lvl8pPr>
            <a:lvl9pPr marL="5486263" lvl="8" indent="-414856" rtl="0">
              <a:spcBef>
                <a:spcPts val="0"/>
              </a:spcBef>
              <a:spcAft>
                <a:spcPts val="0"/>
              </a:spcAft>
              <a:buSzPts val="1300"/>
              <a:buChar char="■"/>
              <a:defRPr/>
            </a:lvl9pPr>
          </a:lstStyle>
          <a:p>
            <a:endParaRPr/>
          </a:p>
        </p:txBody>
      </p:sp>
      <p:sp>
        <p:nvSpPr>
          <p:cNvPr id="30" name="Google Shape;30;p4"/>
          <p:cNvSpPr txBox="1">
            <a:spLocks noGrp="1"/>
          </p:cNvSpPr>
          <p:nvPr>
            <p:ph type="sldNum" idx="12"/>
          </p:nvPr>
        </p:nvSpPr>
        <p:spPr>
          <a:xfrm>
            <a:off x="254444"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cxnSp>
        <p:nvCxnSpPr>
          <p:cNvPr id="31" name="Google Shape;31;p4"/>
          <p:cNvCxnSpPr/>
          <p:nvPr/>
        </p:nvCxnSpPr>
        <p:spPr>
          <a:xfrm>
            <a:off x="449133" y="1278467"/>
            <a:ext cx="11259200" cy="0"/>
          </a:xfrm>
          <a:prstGeom prst="straightConnector1">
            <a:avLst/>
          </a:prstGeom>
          <a:noFill/>
          <a:ln w="9525"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23605476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345500" y="593367"/>
            <a:ext cx="1143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5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34" name="Google Shape;34;p5"/>
          <p:cNvSpPr txBox="1">
            <a:spLocks noGrp="1"/>
          </p:cNvSpPr>
          <p:nvPr>
            <p:ph type="body" idx="1"/>
          </p:nvPr>
        </p:nvSpPr>
        <p:spPr>
          <a:xfrm>
            <a:off x="345500" y="1536633"/>
            <a:ext cx="6827200" cy="4555200"/>
          </a:xfrm>
          <a:prstGeom prst="rect">
            <a:avLst/>
          </a:prstGeom>
        </p:spPr>
        <p:txBody>
          <a:bodyPr spcFirstLastPara="1" wrap="square" lIns="91425" tIns="91425" rIns="91425" bIns="91425" anchor="t" anchorCtr="0">
            <a:normAutofit/>
          </a:bodyPr>
          <a:lstStyle>
            <a:lvl1pPr marL="609585" lvl="0" indent="-448722" rtl="0">
              <a:spcBef>
                <a:spcPts val="0"/>
              </a:spcBef>
              <a:spcAft>
                <a:spcPts val="0"/>
              </a:spcAft>
              <a:buSzPts val="1700"/>
              <a:buChar char="●"/>
              <a:defRPr/>
            </a:lvl1pPr>
            <a:lvl2pPr marL="1219170" lvl="1" indent="-414856" rtl="0">
              <a:spcBef>
                <a:spcPts val="0"/>
              </a:spcBef>
              <a:spcAft>
                <a:spcPts val="0"/>
              </a:spcAft>
              <a:buSzPts val="1300"/>
              <a:buChar char="○"/>
              <a:defRPr/>
            </a:lvl2pPr>
            <a:lvl3pPr marL="1828754" lvl="2" indent="-414856" rtl="0">
              <a:spcBef>
                <a:spcPts val="0"/>
              </a:spcBef>
              <a:spcAft>
                <a:spcPts val="0"/>
              </a:spcAft>
              <a:buSzPts val="1300"/>
              <a:buChar char="■"/>
              <a:defRPr/>
            </a:lvl3pPr>
            <a:lvl4pPr marL="2438339" lvl="3" indent="-414856" rtl="0">
              <a:spcBef>
                <a:spcPts val="0"/>
              </a:spcBef>
              <a:spcAft>
                <a:spcPts val="0"/>
              </a:spcAft>
              <a:buSzPts val="1300"/>
              <a:buChar char="●"/>
              <a:defRPr/>
            </a:lvl4pPr>
            <a:lvl5pPr marL="3047924" lvl="4" indent="-414856" rtl="0">
              <a:spcBef>
                <a:spcPts val="0"/>
              </a:spcBef>
              <a:spcAft>
                <a:spcPts val="0"/>
              </a:spcAft>
              <a:buSzPts val="1300"/>
              <a:buChar char="○"/>
              <a:defRPr/>
            </a:lvl5pPr>
            <a:lvl6pPr marL="3657509" lvl="5" indent="-414856" rtl="0">
              <a:spcBef>
                <a:spcPts val="0"/>
              </a:spcBef>
              <a:spcAft>
                <a:spcPts val="0"/>
              </a:spcAft>
              <a:buSzPts val="1300"/>
              <a:buChar char="■"/>
              <a:defRPr/>
            </a:lvl6pPr>
            <a:lvl7pPr marL="4267093" lvl="6" indent="-414856" rtl="0">
              <a:spcBef>
                <a:spcPts val="0"/>
              </a:spcBef>
              <a:spcAft>
                <a:spcPts val="0"/>
              </a:spcAft>
              <a:buSzPts val="1300"/>
              <a:buChar char="●"/>
              <a:defRPr/>
            </a:lvl7pPr>
            <a:lvl8pPr marL="4876678" lvl="7" indent="-414856" rtl="0">
              <a:spcBef>
                <a:spcPts val="0"/>
              </a:spcBef>
              <a:spcAft>
                <a:spcPts val="0"/>
              </a:spcAft>
              <a:buSzPts val="1300"/>
              <a:buChar char="○"/>
              <a:defRPr/>
            </a:lvl8pPr>
            <a:lvl9pPr marL="5486263" lvl="8" indent="-414856" rtl="0">
              <a:spcBef>
                <a:spcPts val="0"/>
              </a:spcBef>
              <a:spcAft>
                <a:spcPts val="0"/>
              </a:spcAft>
              <a:buSzPts val="1300"/>
              <a:buChar char="■"/>
              <a:defRPr/>
            </a:lvl9pPr>
          </a:lstStyle>
          <a:p>
            <a:endParaRPr/>
          </a:p>
        </p:txBody>
      </p:sp>
      <p:sp>
        <p:nvSpPr>
          <p:cNvPr id="35" name="Google Shape;35;p5"/>
          <p:cNvSpPr txBox="1">
            <a:spLocks noGrp="1"/>
          </p:cNvSpPr>
          <p:nvPr>
            <p:ph type="sldNum" idx="12"/>
          </p:nvPr>
        </p:nvSpPr>
        <p:spPr>
          <a:xfrm>
            <a:off x="254444"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36" name="Google Shape;36;p5"/>
          <p:cNvSpPr>
            <a:spLocks noGrp="1"/>
          </p:cNvSpPr>
          <p:nvPr>
            <p:ph type="pic" idx="2"/>
          </p:nvPr>
        </p:nvSpPr>
        <p:spPr>
          <a:xfrm>
            <a:off x="7195600" y="1727467"/>
            <a:ext cx="4340400" cy="3880000"/>
          </a:xfrm>
          <a:prstGeom prst="rect">
            <a:avLst/>
          </a:prstGeom>
          <a:noFill/>
          <a:ln>
            <a:noFill/>
          </a:ln>
        </p:spPr>
      </p:sp>
      <p:cxnSp>
        <p:nvCxnSpPr>
          <p:cNvPr id="37" name="Google Shape;37;p5"/>
          <p:cNvCxnSpPr/>
          <p:nvPr/>
        </p:nvCxnSpPr>
        <p:spPr>
          <a:xfrm>
            <a:off x="449133" y="1278467"/>
            <a:ext cx="11259200" cy="0"/>
          </a:xfrm>
          <a:prstGeom prst="straightConnector1">
            <a:avLst/>
          </a:prstGeom>
          <a:noFill/>
          <a:ln w="9525"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25872626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345500" y="593367"/>
            <a:ext cx="1143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5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40" name="Google Shape;40;p6"/>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41" name="Google Shape;41;p6"/>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42" name="Google Shape;42;p6"/>
          <p:cNvSpPr txBox="1">
            <a:spLocks noGrp="1"/>
          </p:cNvSpPr>
          <p:nvPr>
            <p:ph type="sldNum" idx="12"/>
          </p:nvPr>
        </p:nvSpPr>
        <p:spPr>
          <a:xfrm>
            <a:off x="254444"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cxnSp>
        <p:nvCxnSpPr>
          <p:cNvPr id="43" name="Google Shape;43;p6"/>
          <p:cNvCxnSpPr/>
          <p:nvPr/>
        </p:nvCxnSpPr>
        <p:spPr>
          <a:xfrm>
            <a:off x="449133" y="1278467"/>
            <a:ext cx="11259200" cy="0"/>
          </a:xfrm>
          <a:prstGeom prst="straightConnector1">
            <a:avLst/>
          </a:prstGeom>
          <a:noFill/>
          <a:ln w="9525"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25342030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345500" y="593367"/>
            <a:ext cx="1143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5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46" name="Google Shape;46;p7"/>
          <p:cNvSpPr txBox="1">
            <a:spLocks noGrp="1"/>
          </p:cNvSpPr>
          <p:nvPr>
            <p:ph type="sldNum" idx="12"/>
          </p:nvPr>
        </p:nvSpPr>
        <p:spPr>
          <a:xfrm>
            <a:off x="254444"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cxnSp>
        <p:nvCxnSpPr>
          <p:cNvPr id="47" name="Google Shape;47;p7"/>
          <p:cNvCxnSpPr/>
          <p:nvPr/>
        </p:nvCxnSpPr>
        <p:spPr>
          <a:xfrm>
            <a:off x="449133" y="1278467"/>
            <a:ext cx="11259200" cy="0"/>
          </a:xfrm>
          <a:prstGeom prst="straightConnector1">
            <a:avLst/>
          </a:prstGeom>
          <a:noFill/>
          <a:ln w="9525"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33945172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0" name="Google Shape;50;p8"/>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rtl="0">
              <a:spcBef>
                <a:spcPts val="0"/>
              </a:spcBef>
              <a:spcAft>
                <a:spcPts val="0"/>
              </a:spcAft>
              <a:buSzPts val="1200"/>
              <a:buChar char="●"/>
              <a:defRPr sz="1600"/>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51" name="Google Shape;51;p8"/>
          <p:cNvSpPr txBox="1">
            <a:spLocks noGrp="1"/>
          </p:cNvSpPr>
          <p:nvPr>
            <p:ph type="sldNum" idx="12"/>
          </p:nvPr>
        </p:nvSpPr>
        <p:spPr>
          <a:xfrm>
            <a:off x="254444"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cxnSp>
        <p:nvCxnSpPr>
          <p:cNvPr id="52" name="Google Shape;52;p8"/>
          <p:cNvCxnSpPr/>
          <p:nvPr/>
        </p:nvCxnSpPr>
        <p:spPr>
          <a:xfrm>
            <a:off x="449133" y="1796533"/>
            <a:ext cx="3695600" cy="0"/>
          </a:xfrm>
          <a:prstGeom prst="straightConnector1">
            <a:avLst/>
          </a:prstGeom>
          <a:noFill/>
          <a:ln w="9525"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31221138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
        <p:cNvGrpSpPr/>
        <p:nvPr/>
      </p:nvGrpSpPr>
      <p:grpSpPr>
        <a:xfrm>
          <a:off x="0" y="0"/>
          <a:ext cx="0" cy="0"/>
          <a:chOff x="0" y="0"/>
          <a:chExt cx="0" cy="0"/>
        </a:xfrm>
      </p:grpSpPr>
      <p:sp>
        <p:nvSpPr>
          <p:cNvPr id="54" name="Google Shape;54;p9"/>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55" name="Google Shape;55;p9"/>
          <p:cNvSpPr txBox="1">
            <a:spLocks noGrp="1"/>
          </p:cNvSpPr>
          <p:nvPr>
            <p:ph type="sldNum" idx="12"/>
          </p:nvPr>
        </p:nvSpPr>
        <p:spPr>
          <a:xfrm>
            <a:off x="254444"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855197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56"/>
        <p:cNvGrpSpPr/>
        <p:nvPr/>
      </p:nvGrpSpPr>
      <p:grpSpPr>
        <a:xfrm>
          <a:off x="0" y="0"/>
          <a:ext cx="0" cy="0"/>
          <a:chOff x="0" y="0"/>
          <a:chExt cx="0" cy="0"/>
        </a:xfrm>
      </p:grpSpPr>
      <p:sp>
        <p:nvSpPr>
          <p:cNvPr id="57" name="Google Shape;57;p10"/>
          <p:cNvSpPr txBox="1">
            <a:spLocks noGrp="1"/>
          </p:cNvSpPr>
          <p:nvPr>
            <p:ph type="title"/>
          </p:nvPr>
        </p:nvSpPr>
        <p:spPr>
          <a:xfrm>
            <a:off x="345500" y="593367"/>
            <a:ext cx="1143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500"/>
              <a:buNone/>
              <a:defRPr>
                <a:latin typeface="Roboto Light"/>
                <a:ea typeface="Roboto Light"/>
                <a:cs typeface="Roboto Light"/>
                <a:sym typeface="Roboto Light"/>
              </a:defRPr>
            </a:lvl1pPr>
            <a:lvl2pPr lvl="1">
              <a:spcBef>
                <a:spcPts val="0"/>
              </a:spcBef>
              <a:spcAft>
                <a:spcPts val="0"/>
              </a:spcAft>
              <a:buSzPts val="2500"/>
              <a:buNone/>
              <a:defRPr>
                <a:latin typeface="Roboto Light"/>
                <a:ea typeface="Roboto Light"/>
                <a:cs typeface="Roboto Light"/>
                <a:sym typeface="Roboto Light"/>
              </a:defRPr>
            </a:lvl2pPr>
            <a:lvl3pPr lvl="2">
              <a:spcBef>
                <a:spcPts val="0"/>
              </a:spcBef>
              <a:spcAft>
                <a:spcPts val="0"/>
              </a:spcAft>
              <a:buSzPts val="2500"/>
              <a:buNone/>
              <a:defRPr>
                <a:latin typeface="Roboto Light"/>
                <a:ea typeface="Roboto Light"/>
                <a:cs typeface="Roboto Light"/>
                <a:sym typeface="Roboto Light"/>
              </a:defRPr>
            </a:lvl3pPr>
            <a:lvl4pPr lvl="3">
              <a:spcBef>
                <a:spcPts val="0"/>
              </a:spcBef>
              <a:spcAft>
                <a:spcPts val="0"/>
              </a:spcAft>
              <a:buSzPts val="2500"/>
              <a:buNone/>
              <a:defRPr>
                <a:latin typeface="Roboto Light"/>
                <a:ea typeface="Roboto Light"/>
                <a:cs typeface="Roboto Light"/>
                <a:sym typeface="Roboto Light"/>
              </a:defRPr>
            </a:lvl4pPr>
            <a:lvl5pPr lvl="4">
              <a:spcBef>
                <a:spcPts val="0"/>
              </a:spcBef>
              <a:spcAft>
                <a:spcPts val="0"/>
              </a:spcAft>
              <a:buSzPts val="2500"/>
              <a:buNone/>
              <a:defRPr>
                <a:latin typeface="Roboto Light"/>
                <a:ea typeface="Roboto Light"/>
                <a:cs typeface="Roboto Light"/>
                <a:sym typeface="Roboto Light"/>
              </a:defRPr>
            </a:lvl5pPr>
            <a:lvl6pPr lvl="5">
              <a:spcBef>
                <a:spcPts val="0"/>
              </a:spcBef>
              <a:spcAft>
                <a:spcPts val="0"/>
              </a:spcAft>
              <a:buSzPts val="2500"/>
              <a:buNone/>
              <a:defRPr>
                <a:latin typeface="Roboto Light"/>
                <a:ea typeface="Roboto Light"/>
                <a:cs typeface="Roboto Light"/>
                <a:sym typeface="Roboto Light"/>
              </a:defRPr>
            </a:lvl6pPr>
            <a:lvl7pPr lvl="6">
              <a:spcBef>
                <a:spcPts val="0"/>
              </a:spcBef>
              <a:spcAft>
                <a:spcPts val="0"/>
              </a:spcAft>
              <a:buSzPts val="2500"/>
              <a:buNone/>
              <a:defRPr>
                <a:latin typeface="Roboto Light"/>
                <a:ea typeface="Roboto Light"/>
                <a:cs typeface="Roboto Light"/>
                <a:sym typeface="Roboto Light"/>
              </a:defRPr>
            </a:lvl7pPr>
            <a:lvl8pPr lvl="7">
              <a:spcBef>
                <a:spcPts val="0"/>
              </a:spcBef>
              <a:spcAft>
                <a:spcPts val="0"/>
              </a:spcAft>
              <a:buSzPts val="2500"/>
              <a:buNone/>
              <a:defRPr>
                <a:latin typeface="Roboto Light"/>
                <a:ea typeface="Roboto Light"/>
                <a:cs typeface="Roboto Light"/>
                <a:sym typeface="Roboto Light"/>
              </a:defRPr>
            </a:lvl8pPr>
            <a:lvl9pPr lvl="8">
              <a:spcBef>
                <a:spcPts val="0"/>
              </a:spcBef>
              <a:spcAft>
                <a:spcPts val="0"/>
              </a:spcAft>
              <a:buSzPts val="2500"/>
              <a:buNone/>
              <a:defRPr>
                <a:latin typeface="Roboto Light"/>
                <a:ea typeface="Roboto Light"/>
                <a:cs typeface="Roboto Light"/>
                <a:sym typeface="Roboto Light"/>
              </a:defRPr>
            </a:lvl9pPr>
          </a:lstStyle>
          <a:p>
            <a:endParaRPr/>
          </a:p>
        </p:txBody>
      </p:sp>
      <p:sp>
        <p:nvSpPr>
          <p:cNvPr id="58" name="Google Shape;58;p1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lvl="0" algn="r">
              <a:buNone/>
              <a:defRPr sz="1733">
                <a:solidFill>
                  <a:schemeClr val="dk2"/>
                </a:solidFill>
                <a:latin typeface="Roboto Light"/>
                <a:ea typeface="Roboto Light"/>
                <a:cs typeface="Roboto Light"/>
                <a:sym typeface="Roboto Light"/>
              </a:defRPr>
            </a:lvl1pPr>
            <a:lvl2pPr lvl="1" algn="r">
              <a:buNone/>
              <a:defRPr sz="1733">
                <a:solidFill>
                  <a:schemeClr val="dk2"/>
                </a:solidFill>
                <a:latin typeface="Roboto Light"/>
                <a:ea typeface="Roboto Light"/>
                <a:cs typeface="Roboto Light"/>
                <a:sym typeface="Roboto Light"/>
              </a:defRPr>
            </a:lvl2pPr>
            <a:lvl3pPr lvl="2" algn="r">
              <a:buNone/>
              <a:defRPr sz="1733">
                <a:solidFill>
                  <a:schemeClr val="dk2"/>
                </a:solidFill>
                <a:latin typeface="Roboto Light"/>
                <a:ea typeface="Roboto Light"/>
                <a:cs typeface="Roboto Light"/>
                <a:sym typeface="Roboto Light"/>
              </a:defRPr>
            </a:lvl3pPr>
            <a:lvl4pPr lvl="3" algn="r">
              <a:buNone/>
              <a:defRPr sz="1733">
                <a:solidFill>
                  <a:schemeClr val="dk2"/>
                </a:solidFill>
                <a:latin typeface="Roboto Light"/>
                <a:ea typeface="Roboto Light"/>
                <a:cs typeface="Roboto Light"/>
                <a:sym typeface="Roboto Light"/>
              </a:defRPr>
            </a:lvl4pPr>
            <a:lvl5pPr lvl="4" algn="r">
              <a:buNone/>
              <a:defRPr sz="1733">
                <a:solidFill>
                  <a:schemeClr val="dk2"/>
                </a:solidFill>
                <a:latin typeface="Roboto Light"/>
                <a:ea typeface="Roboto Light"/>
                <a:cs typeface="Roboto Light"/>
                <a:sym typeface="Roboto Light"/>
              </a:defRPr>
            </a:lvl5pPr>
            <a:lvl6pPr lvl="5" algn="r">
              <a:buNone/>
              <a:defRPr sz="1733">
                <a:solidFill>
                  <a:schemeClr val="dk2"/>
                </a:solidFill>
                <a:latin typeface="Roboto Light"/>
                <a:ea typeface="Roboto Light"/>
                <a:cs typeface="Roboto Light"/>
                <a:sym typeface="Roboto Light"/>
              </a:defRPr>
            </a:lvl6pPr>
            <a:lvl7pPr lvl="6" algn="r">
              <a:buNone/>
              <a:defRPr sz="1733">
                <a:solidFill>
                  <a:schemeClr val="dk2"/>
                </a:solidFill>
                <a:latin typeface="Roboto Light"/>
                <a:ea typeface="Roboto Light"/>
                <a:cs typeface="Roboto Light"/>
                <a:sym typeface="Roboto Light"/>
              </a:defRPr>
            </a:lvl7pPr>
            <a:lvl8pPr lvl="7" algn="r">
              <a:buNone/>
              <a:defRPr sz="1733">
                <a:solidFill>
                  <a:schemeClr val="dk2"/>
                </a:solidFill>
                <a:latin typeface="Roboto Light"/>
                <a:ea typeface="Roboto Light"/>
                <a:cs typeface="Roboto Light"/>
                <a:sym typeface="Roboto Light"/>
              </a:defRPr>
            </a:lvl8pPr>
            <a:lvl9pPr lvl="8" algn="r">
              <a:buNone/>
              <a:defRPr sz="1733">
                <a:solidFill>
                  <a:schemeClr val="dk2"/>
                </a:solidFill>
                <a:latin typeface="Roboto Light"/>
                <a:ea typeface="Roboto Light"/>
                <a:cs typeface="Roboto Light"/>
                <a:sym typeface="Roboto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33007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9"/>
        <p:cNvGrpSpPr/>
        <p:nvPr/>
      </p:nvGrpSpPr>
      <p:grpSpPr>
        <a:xfrm>
          <a:off x="0" y="0"/>
          <a:ext cx="0" cy="0"/>
          <a:chOff x="0" y="0"/>
          <a:chExt cx="0" cy="0"/>
        </a:xfrm>
      </p:grpSpPr>
      <p:sp>
        <p:nvSpPr>
          <p:cNvPr id="60" name="Google Shape;60;p11"/>
          <p:cNvSpPr/>
          <p:nvPr/>
        </p:nvSpPr>
        <p:spPr>
          <a:xfrm>
            <a:off x="6096000" y="-167"/>
            <a:ext cx="6096000" cy="6056400"/>
          </a:xfrm>
          <a:prstGeom prst="rect">
            <a:avLst/>
          </a:prstGeom>
          <a:solidFill>
            <a:srgbClr val="0330A1">
              <a:alpha val="5055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11"/>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62" name="Google Shape;62;p11"/>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63" name="Google Shape;63;p11"/>
          <p:cNvSpPr txBox="1">
            <a:spLocks noGrp="1"/>
          </p:cNvSpPr>
          <p:nvPr>
            <p:ph type="body" idx="2"/>
          </p:nvPr>
        </p:nvSpPr>
        <p:spPr>
          <a:xfrm>
            <a:off x="6586000" y="850955"/>
            <a:ext cx="5116000" cy="4342800"/>
          </a:xfrm>
          <a:prstGeom prst="rect">
            <a:avLst/>
          </a:prstGeom>
        </p:spPr>
        <p:txBody>
          <a:bodyPr spcFirstLastPara="1" wrap="square" lIns="91425" tIns="91425" rIns="91425" bIns="91425" anchor="ctr" anchorCtr="0">
            <a:normAutofit/>
          </a:bodyPr>
          <a:lstStyle>
            <a:lvl1pPr marL="609585" lvl="0" indent="-448722" rtl="0">
              <a:spcBef>
                <a:spcPts val="0"/>
              </a:spcBef>
              <a:spcAft>
                <a:spcPts val="0"/>
              </a:spcAft>
              <a:buClr>
                <a:schemeClr val="lt1"/>
              </a:buClr>
              <a:buSzPts val="1700"/>
              <a:buChar char="●"/>
              <a:defRPr>
                <a:solidFill>
                  <a:schemeClr val="lt1"/>
                </a:solidFill>
              </a:defRPr>
            </a:lvl1pPr>
            <a:lvl2pPr marL="1219170" lvl="1" indent="-414856" rtl="0">
              <a:spcBef>
                <a:spcPts val="0"/>
              </a:spcBef>
              <a:spcAft>
                <a:spcPts val="0"/>
              </a:spcAft>
              <a:buClr>
                <a:schemeClr val="lt1"/>
              </a:buClr>
              <a:buSzPts val="1300"/>
              <a:buChar char="○"/>
              <a:defRPr>
                <a:solidFill>
                  <a:schemeClr val="lt1"/>
                </a:solidFill>
              </a:defRPr>
            </a:lvl2pPr>
            <a:lvl3pPr marL="1828754" lvl="2" indent="-414856" rtl="0">
              <a:spcBef>
                <a:spcPts val="0"/>
              </a:spcBef>
              <a:spcAft>
                <a:spcPts val="0"/>
              </a:spcAft>
              <a:buClr>
                <a:schemeClr val="lt1"/>
              </a:buClr>
              <a:buSzPts val="1300"/>
              <a:buChar char="■"/>
              <a:defRPr>
                <a:solidFill>
                  <a:schemeClr val="lt1"/>
                </a:solidFill>
              </a:defRPr>
            </a:lvl3pPr>
            <a:lvl4pPr marL="2438339" lvl="3" indent="-414856" rtl="0">
              <a:spcBef>
                <a:spcPts val="0"/>
              </a:spcBef>
              <a:spcAft>
                <a:spcPts val="0"/>
              </a:spcAft>
              <a:buClr>
                <a:schemeClr val="lt1"/>
              </a:buClr>
              <a:buSzPts val="1300"/>
              <a:buChar char="●"/>
              <a:defRPr>
                <a:solidFill>
                  <a:schemeClr val="lt1"/>
                </a:solidFill>
              </a:defRPr>
            </a:lvl4pPr>
            <a:lvl5pPr marL="3047924" lvl="4" indent="-414856" rtl="0">
              <a:spcBef>
                <a:spcPts val="0"/>
              </a:spcBef>
              <a:spcAft>
                <a:spcPts val="0"/>
              </a:spcAft>
              <a:buClr>
                <a:schemeClr val="lt1"/>
              </a:buClr>
              <a:buSzPts val="1300"/>
              <a:buChar char="○"/>
              <a:defRPr>
                <a:solidFill>
                  <a:schemeClr val="lt1"/>
                </a:solidFill>
              </a:defRPr>
            </a:lvl5pPr>
            <a:lvl6pPr marL="3657509" lvl="5" indent="-414856" rtl="0">
              <a:spcBef>
                <a:spcPts val="0"/>
              </a:spcBef>
              <a:spcAft>
                <a:spcPts val="0"/>
              </a:spcAft>
              <a:buClr>
                <a:schemeClr val="lt1"/>
              </a:buClr>
              <a:buSzPts val="1300"/>
              <a:buChar char="■"/>
              <a:defRPr>
                <a:solidFill>
                  <a:schemeClr val="lt1"/>
                </a:solidFill>
              </a:defRPr>
            </a:lvl6pPr>
            <a:lvl7pPr marL="4267093" lvl="6" indent="-414856" rtl="0">
              <a:spcBef>
                <a:spcPts val="0"/>
              </a:spcBef>
              <a:spcAft>
                <a:spcPts val="0"/>
              </a:spcAft>
              <a:buClr>
                <a:schemeClr val="lt1"/>
              </a:buClr>
              <a:buSzPts val="1300"/>
              <a:buChar char="●"/>
              <a:defRPr>
                <a:solidFill>
                  <a:schemeClr val="lt1"/>
                </a:solidFill>
              </a:defRPr>
            </a:lvl7pPr>
            <a:lvl8pPr marL="4876678" lvl="7" indent="-414856" rtl="0">
              <a:spcBef>
                <a:spcPts val="0"/>
              </a:spcBef>
              <a:spcAft>
                <a:spcPts val="0"/>
              </a:spcAft>
              <a:buClr>
                <a:schemeClr val="lt1"/>
              </a:buClr>
              <a:buSzPts val="1300"/>
              <a:buChar char="○"/>
              <a:defRPr>
                <a:solidFill>
                  <a:schemeClr val="lt1"/>
                </a:solidFill>
              </a:defRPr>
            </a:lvl8pPr>
            <a:lvl9pPr marL="5486263" lvl="8" indent="-414856" rtl="0">
              <a:spcBef>
                <a:spcPts val="0"/>
              </a:spcBef>
              <a:spcAft>
                <a:spcPts val="0"/>
              </a:spcAft>
              <a:buClr>
                <a:schemeClr val="lt1"/>
              </a:buClr>
              <a:buSzPts val="1300"/>
              <a:buChar char="■"/>
              <a:defRPr>
                <a:solidFill>
                  <a:schemeClr val="lt1"/>
                </a:solidFill>
              </a:defRPr>
            </a:lvl9pPr>
          </a:lstStyle>
          <a:p>
            <a:endParaRPr/>
          </a:p>
        </p:txBody>
      </p:sp>
      <p:sp>
        <p:nvSpPr>
          <p:cNvPr id="64" name="Google Shape;64;p11"/>
          <p:cNvSpPr txBox="1">
            <a:spLocks noGrp="1"/>
          </p:cNvSpPr>
          <p:nvPr>
            <p:ph type="sldNum" idx="12"/>
          </p:nvPr>
        </p:nvSpPr>
        <p:spPr>
          <a:xfrm>
            <a:off x="254444"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54231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Question and Answer Slide">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p:txBody>
          <a:bodyPr/>
          <a:lstStyle>
            <a:lvl1pPr>
              <a:defRPr b="1" spc="0">
                <a:solidFill>
                  <a:srgbClr val="29256C"/>
                </a:solidFill>
              </a:defRPr>
            </a:lvl1pPr>
          </a:lstStyle>
          <a:p>
            <a:r>
              <a:rPr lang="en-US" dirty="0"/>
              <a:t>Q &amp; A</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p:nvPr>
        </p:nvSpPr>
        <p:spPr>
          <a:xfrm>
            <a:off x="838200" y="1825625"/>
            <a:ext cx="5181600" cy="4351338"/>
          </a:xfrm>
        </p:spPr>
        <p:txBody>
          <a:bodyPr/>
          <a:lstStyle>
            <a:lvl1pPr marL="0" indent="0">
              <a:buNone/>
              <a:defRPr>
                <a:solidFill>
                  <a:srgbClr val="29256C"/>
                </a:solidFill>
              </a:defRPr>
            </a:lvl1pPr>
            <a:lvl2pPr>
              <a:defRPr b="0" i="0">
                <a:solidFill>
                  <a:srgbClr val="29256C"/>
                </a:solidFill>
                <a:latin typeface="Century Gothic" panose="020B0502020202020204" pitchFamily="34" charset="0"/>
              </a:defRPr>
            </a:lvl2pPr>
            <a:lvl3pPr marL="914400" indent="0">
              <a:buNone/>
              <a:defRPr b="0" i="0">
                <a:solidFill>
                  <a:srgbClr val="29256C"/>
                </a:solidFill>
                <a:latin typeface="Century Gothic" panose="020B0502020202020204" pitchFamily="34"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to edit Master text styles</a:t>
            </a:r>
          </a:p>
          <a:p>
            <a:pPr lvl="1"/>
            <a:r>
              <a:rPr lang="en-US" dirty="0"/>
              <a:t>Second level</a:t>
            </a:r>
          </a:p>
          <a:p>
            <a:pPr lvl="2"/>
            <a:endParaRPr lang="en-US" dirty="0"/>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p:nvPr>
        </p:nvSpPr>
        <p:spPr>
          <a:xfrm>
            <a:off x="6172200" y="1825625"/>
            <a:ext cx="5181600" cy="4351338"/>
          </a:xfrm>
        </p:spPr>
        <p:txBody>
          <a:bodyPr/>
          <a:lstStyle>
            <a:lvl1pPr marL="0" indent="0">
              <a:buNone/>
              <a:defRPr>
                <a:solidFill>
                  <a:srgbClr val="29256C"/>
                </a:solidFill>
              </a:defRPr>
            </a:lvl1pPr>
            <a:lvl2pPr>
              <a:defRPr b="0" i="0">
                <a:solidFill>
                  <a:srgbClr val="29256C"/>
                </a:solidFill>
                <a:latin typeface="Century Gothic" panose="020B0502020202020204" pitchFamily="34" charset="0"/>
              </a:defRPr>
            </a:lvl2pPr>
            <a:lvl3pPr>
              <a:defRPr b="0" i="0">
                <a:solidFill>
                  <a:srgbClr val="29256C"/>
                </a:solidFill>
                <a:latin typeface="Gotham Book" pitchFamily="2"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to edit Master text styles</a:t>
            </a:r>
          </a:p>
          <a:p>
            <a:pPr lvl="1"/>
            <a:r>
              <a:rPr lang="en-US" dirty="0"/>
              <a:t>Second level</a:t>
            </a:r>
          </a:p>
        </p:txBody>
      </p:sp>
      <p:pic>
        <p:nvPicPr>
          <p:cNvPr id="10" name="Picture 9">
            <a:extLst>
              <a:ext uri="{FF2B5EF4-FFF2-40B4-BE49-F238E27FC236}">
                <a16:creationId xmlns:a16="http://schemas.microsoft.com/office/drawing/2014/main" id="{528D7819-5C86-1949-965F-3CE9BE0BFEA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
        <p:nvSpPr>
          <p:cNvPr id="6" name="Slide Number Placeholder 6">
            <a:extLst>
              <a:ext uri="{FF2B5EF4-FFF2-40B4-BE49-F238E27FC236}">
                <a16:creationId xmlns:a16="http://schemas.microsoft.com/office/drawing/2014/main" id="{B9EC1333-850D-4FCA-B9C4-22843CDD7B94}"/>
              </a:ext>
            </a:extLst>
          </p:cNvPr>
          <p:cNvSpPr>
            <a:spLocks noGrp="1"/>
          </p:cNvSpPr>
          <p:nvPr>
            <p:ph type="sldNum" sz="quarter" idx="12"/>
          </p:nvPr>
        </p:nvSpPr>
        <p:spPr>
          <a:xfrm>
            <a:off x="8610600" y="6356350"/>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5974080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5"/>
        <p:cNvGrpSpPr/>
        <p:nvPr/>
      </p:nvGrpSpPr>
      <p:grpSpPr>
        <a:xfrm>
          <a:off x="0" y="0"/>
          <a:ext cx="0" cy="0"/>
          <a:chOff x="0" y="0"/>
          <a:chExt cx="0" cy="0"/>
        </a:xfrm>
      </p:grpSpPr>
      <p:sp>
        <p:nvSpPr>
          <p:cNvPr id="66" name="Google Shape;66;p12"/>
          <p:cNvSpPr txBox="1">
            <a:spLocks noGrp="1"/>
          </p:cNvSpPr>
          <p:nvPr>
            <p:ph type="body" idx="1"/>
          </p:nvPr>
        </p:nvSpPr>
        <p:spPr>
          <a:xfrm>
            <a:off x="415600" y="5237833"/>
            <a:ext cx="7998400" cy="806800"/>
          </a:xfrm>
          <a:prstGeom prst="rect">
            <a:avLst/>
          </a:prstGeom>
        </p:spPr>
        <p:txBody>
          <a:bodyPr spcFirstLastPara="1" wrap="square" lIns="91425" tIns="91425" rIns="91425" bIns="91425" anchor="ctr" anchorCtr="0">
            <a:normAutofit/>
          </a:bodyPr>
          <a:lstStyle>
            <a:lvl1pPr marL="609585" lvl="0" indent="-304792" rtl="0">
              <a:lnSpc>
                <a:spcPct val="100000"/>
              </a:lnSpc>
              <a:spcBef>
                <a:spcPts val="0"/>
              </a:spcBef>
              <a:spcAft>
                <a:spcPts val="0"/>
              </a:spcAft>
              <a:buSzPts val="1700"/>
              <a:buNone/>
              <a:defRPr/>
            </a:lvl1pPr>
          </a:lstStyle>
          <a:p>
            <a:endParaRPr/>
          </a:p>
        </p:txBody>
      </p:sp>
      <p:sp>
        <p:nvSpPr>
          <p:cNvPr id="67" name="Google Shape;67;p12"/>
          <p:cNvSpPr txBox="1">
            <a:spLocks noGrp="1"/>
          </p:cNvSpPr>
          <p:nvPr>
            <p:ph type="sldNum" idx="12"/>
          </p:nvPr>
        </p:nvSpPr>
        <p:spPr>
          <a:xfrm>
            <a:off x="254444" y="6217623"/>
            <a:ext cx="731600" cy="5248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5156360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8"/>
        <p:cNvGrpSpPr/>
        <p:nvPr/>
      </p:nvGrpSpPr>
      <p:grpSpPr>
        <a:xfrm>
          <a:off x="0" y="0"/>
          <a:ext cx="0" cy="0"/>
          <a:chOff x="0" y="0"/>
          <a:chExt cx="0" cy="0"/>
        </a:xfrm>
      </p:grpSpPr>
      <p:sp>
        <p:nvSpPr>
          <p:cNvPr id="69" name="Google Shape;69;p13"/>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70" name="Google Shape;70;p13"/>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48722" algn="ctr" rtl="0">
              <a:spcBef>
                <a:spcPts val="0"/>
              </a:spcBef>
              <a:spcAft>
                <a:spcPts val="0"/>
              </a:spcAft>
              <a:buSzPts val="1700"/>
              <a:buChar char="●"/>
              <a:defRPr/>
            </a:lvl1pPr>
            <a:lvl2pPr marL="1219170" lvl="1" indent="-414856" algn="ctr" rtl="0">
              <a:spcBef>
                <a:spcPts val="0"/>
              </a:spcBef>
              <a:spcAft>
                <a:spcPts val="0"/>
              </a:spcAft>
              <a:buSzPts val="1300"/>
              <a:buChar char="○"/>
              <a:defRPr/>
            </a:lvl2pPr>
            <a:lvl3pPr marL="1828754" lvl="2" indent="-414856" algn="ctr" rtl="0">
              <a:spcBef>
                <a:spcPts val="0"/>
              </a:spcBef>
              <a:spcAft>
                <a:spcPts val="0"/>
              </a:spcAft>
              <a:buSzPts val="1300"/>
              <a:buChar char="■"/>
              <a:defRPr/>
            </a:lvl3pPr>
            <a:lvl4pPr marL="2438339" lvl="3" indent="-414856" algn="ctr" rtl="0">
              <a:spcBef>
                <a:spcPts val="0"/>
              </a:spcBef>
              <a:spcAft>
                <a:spcPts val="0"/>
              </a:spcAft>
              <a:buSzPts val="1300"/>
              <a:buChar char="●"/>
              <a:defRPr/>
            </a:lvl4pPr>
            <a:lvl5pPr marL="3047924" lvl="4" indent="-414856" algn="ctr" rtl="0">
              <a:spcBef>
                <a:spcPts val="0"/>
              </a:spcBef>
              <a:spcAft>
                <a:spcPts val="0"/>
              </a:spcAft>
              <a:buSzPts val="1300"/>
              <a:buChar char="○"/>
              <a:defRPr/>
            </a:lvl5pPr>
            <a:lvl6pPr marL="3657509" lvl="5" indent="-414856" algn="ctr" rtl="0">
              <a:spcBef>
                <a:spcPts val="0"/>
              </a:spcBef>
              <a:spcAft>
                <a:spcPts val="0"/>
              </a:spcAft>
              <a:buSzPts val="1300"/>
              <a:buChar char="■"/>
              <a:defRPr/>
            </a:lvl6pPr>
            <a:lvl7pPr marL="4267093" lvl="6" indent="-414856" algn="ctr" rtl="0">
              <a:spcBef>
                <a:spcPts val="0"/>
              </a:spcBef>
              <a:spcAft>
                <a:spcPts val="0"/>
              </a:spcAft>
              <a:buSzPts val="1300"/>
              <a:buChar char="●"/>
              <a:defRPr/>
            </a:lvl7pPr>
            <a:lvl8pPr marL="4876678" lvl="7" indent="-414856" algn="ctr" rtl="0">
              <a:spcBef>
                <a:spcPts val="0"/>
              </a:spcBef>
              <a:spcAft>
                <a:spcPts val="0"/>
              </a:spcAft>
              <a:buSzPts val="1300"/>
              <a:buChar char="○"/>
              <a:defRPr/>
            </a:lvl8pPr>
            <a:lvl9pPr marL="5486263" lvl="8" indent="-414856" algn="ctr" rtl="0">
              <a:spcBef>
                <a:spcPts val="0"/>
              </a:spcBef>
              <a:spcAft>
                <a:spcPts val="0"/>
              </a:spcAft>
              <a:buSzPts val="1300"/>
              <a:buChar char="■"/>
              <a:defRPr/>
            </a:lvl9pPr>
          </a:lstStyle>
          <a:p>
            <a:endParaRPr/>
          </a:p>
        </p:txBody>
      </p:sp>
      <p:sp>
        <p:nvSpPr>
          <p:cNvPr id="71" name="Google Shape;71;p13"/>
          <p:cNvSpPr txBox="1">
            <a:spLocks noGrp="1"/>
          </p:cNvSpPr>
          <p:nvPr>
            <p:ph type="sldNum" idx="12"/>
          </p:nvPr>
        </p:nvSpPr>
        <p:spPr>
          <a:xfrm>
            <a:off x="254444"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781349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Google Shape;73;p14"/>
          <p:cNvSpPr/>
          <p:nvPr/>
        </p:nvSpPr>
        <p:spPr>
          <a:xfrm>
            <a:off x="67" y="5987200"/>
            <a:ext cx="12192000" cy="870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14"/>
          <p:cNvSpPr txBox="1"/>
          <p:nvPr/>
        </p:nvSpPr>
        <p:spPr>
          <a:xfrm>
            <a:off x="3570200" y="6290500"/>
            <a:ext cx="5051600" cy="410393"/>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 sz="1067">
                <a:solidFill>
                  <a:schemeClr val="dk2"/>
                </a:solidFill>
                <a:latin typeface="Roboto Light"/>
                <a:ea typeface="Roboto Light"/>
                <a:cs typeface="Roboto Light"/>
                <a:sym typeface="Roboto Light"/>
              </a:rPr>
              <a:t> </a:t>
            </a:r>
            <a:endParaRPr sz="1067">
              <a:solidFill>
                <a:schemeClr val="dk2"/>
              </a:solidFill>
              <a:latin typeface="Roboto Light"/>
              <a:ea typeface="Roboto Light"/>
              <a:cs typeface="Roboto Light"/>
              <a:sym typeface="Roboto Light"/>
            </a:endParaRPr>
          </a:p>
        </p:txBody>
      </p:sp>
      <p:sp>
        <p:nvSpPr>
          <p:cNvPr id="75" name="Google Shape;75;p14"/>
          <p:cNvSpPr txBox="1">
            <a:spLocks noGrp="1"/>
          </p:cNvSpPr>
          <p:nvPr>
            <p:ph type="sldNum" idx="12"/>
          </p:nvPr>
        </p:nvSpPr>
        <p:spPr>
          <a:xfrm>
            <a:off x="254444" y="6217623"/>
            <a:ext cx="731600" cy="5248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fld id="{00000000-1234-1234-1234-123412341234}" type="slidenum">
              <a:rPr lang="en" smtClean="0"/>
              <a:pPr/>
              <a:t>‹#›</a:t>
            </a:fld>
            <a:endParaRPr lang="en"/>
          </a:p>
        </p:txBody>
      </p:sp>
      <p:pic>
        <p:nvPicPr>
          <p:cNvPr id="76" name="Google Shape;76;p14"/>
          <p:cNvPicPr preferRelativeResize="0"/>
          <p:nvPr/>
        </p:nvPicPr>
        <p:blipFill rotWithShape="1">
          <a:blip r:embed="rId2">
            <a:alphaModFix/>
          </a:blip>
          <a:srcRect r="41023"/>
          <a:stretch/>
        </p:blipFill>
        <p:spPr>
          <a:xfrm>
            <a:off x="10837366" y="6290500"/>
            <a:ext cx="1116631" cy="379067"/>
          </a:xfrm>
          <a:prstGeom prst="rect">
            <a:avLst/>
          </a:prstGeom>
          <a:noFill/>
          <a:ln>
            <a:noFill/>
          </a:ln>
        </p:spPr>
      </p:pic>
    </p:spTree>
    <p:extLst>
      <p:ext uri="{BB962C8B-B14F-4D97-AF65-F5344CB8AC3E}">
        <p14:creationId xmlns:p14="http://schemas.microsoft.com/office/powerpoint/2010/main" val="70066056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266D7-F1F0-F14D-BBE8-E5CC8283AEFA}"/>
              </a:ext>
            </a:extLst>
          </p:cNvPr>
          <p:cNvSpPr>
            <a:spLocks noGrp="1"/>
          </p:cNvSpPr>
          <p:nvPr>
            <p:ph type="ctrTitle"/>
          </p:nvPr>
        </p:nvSpPr>
        <p:spPr>
          <a:xfrm>
            <a:off x="1524000" y="4571999"/>
            <a:ext cx="9144000" cy="908165"/>
          </a:xfrm>
        </p:spPr>
        <p:txBody>
          <a:bodyPr anchor="b">
            <a:normAutofit/>
          </a:bodyPr>
          <a:lstStyle>
            <a:lvl1pPr algn="ctr">
              <a:defRPr sz="4800" b="0" i="0">
                <a:latin typeface="Poppins Medium" pitchFamily="2" charset="77"/>
                <a:cs typeface="Poppins Medium" pitchFamily="2" charset="77"/>
              </a:defRPr>
            </a:lvl1pPr>
          </a:lstStyle>
          <a:p>
            <a:r>
              <a:rPr lang="en-US" dirty="0"/>
              <a:t>Click to edit Master title style</a:t>
            </a:r>
          </a:p>
        </p:txBody>
      </p:sp>
    </p:spTree>
    <p:extLst>
      <p:ext uri="{BB962C8B-B14F-4D97-AF65-F5344CB8AC3E}">
        <p14:creationId xmlns:p14="http://schemas.microsoft.com/office/powerpoint/2010/main" val="36966403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A92E5-0583-3A4B-8275-E0BF89AC7E01}"/>
              </a:ext>
            </a:extLst>
          </p:cNvPr>
          <p:cNvSpPr>
            <a:spLocks noGrp="1"/>
          </p:cNvSpPr>
          <p:nvPr>
            <p:ph type="title"/>
          </p:nvPr>
        </p:nvSpPr>
        <p:spPr/>
        <p:txBody>
          <a:bodyPr/>
          <a:lstStyle>
            <a:lvl1pPr>
              <a:defRPr b="0" i="0">
                <a:latin typeface="Poppins Medium" pitchFamily="2" charset="77"/>
                <a:cs typeface="Poppins Medium"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7B4DCE53-977B-EF4B-B538-ED8027E8D024}"/>
              </a:ext>
            </a:extLst>
          </p:cNvPr>
          <p:cNvSpPr>
            <a:spLocks noGrp="1"/>
          </p:cNvSpPr>
          <p:nvPr>
            <p:ph idx="1"/>
          </p:nvPr>
        </p:nvSpPr>
        <p:spPr/>
        <p:txBody>
          <a:bodyPr/>
          <a:lstStyle>
            <a:lvl1pPr>
              <a:defRPr b="0" i="0">
                <a:latin typeface="Poppins" pitchFamily="2" charset="77"/>
                <a:cs typeface="Poppins" pitchFamily="2" charset="77"/>
              </a:defRPr>
            </a:lvl1pPr>
            <a:lvl2pPr>
              <a:defRPr b="0" i="0">
                <a:latin typeface="Poppins" pitchFamily="2" charset="77"/>
                <a:cs typeface="Poppins" pitchFamily="2" charset="77"/>
              </a:defRPr>
            </a:lvl2pPr>
            <a:lvl3pPr>
              <a:defRPr b="0" i="0">
                <a:latin typeface="Poppins" pitchFamily="2" charset="77"/>
                <a:cs typeface="Poppins" pitchFamily="2" charset="77"/>
              </a:defRPr>
            </a:lvl3pPr>
            <a:lvl4pPr>
              <a:defRPr b="0" i="0">
                <a:latin typeface="Poppins" pitchFamily="2" charset="77"/>
                <a:cs typeface="Poppins" pitchFamily="2" charset="77"/>
              </a:defRPr>
            </a:lvl4pPr>
            <a:lvl5pPr>
              <a:defRPr b="0" i="0">
                <a:latin typeface="Poppins" pitchFamily="2" charset="77"/>
                <a:cs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DC3477C5-A4C0-0D45-B86E-026948A21F63}"/>
              </a:ext>
            </a:extLst>
          </p:cNvPr>
          <p:cNvSpPr/>
          <p:nvPr userDrawn="1"/>
        </p:nvSpPr>
        <p:spPr>
          <a:xfrm>
            <a:off x="0" y="6264876"/>
            <a:ext cx="12192000" cy="593124"/>
          </a:xfrm>
          <a:prstGeom prst="rect">
            <a:avLst/>
          </a:prstGeom>
          <a:solidFill>
            <a:srgbClr val="25526A"/>
          </a:solidFill>
          <a:ln>
            <a:solidFill>
              <a:srgbClr val="476C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8" descr="A black and white logo&#10;&#10;Description automatically generated with low confidence">
            <a:extLst>
              <a:ext uri="{FF2B5EF4-FFF2-40B4-BE49-F238E27FC236}">
                <a16:creationId xmlns:a16="http://schemas.microsoft.com/office/drawing/2014/main" id="{0FDA6478-D0F6-EA4D-A381-8D7233003BA4}"/>
              </a:ext>
            </a:extLst>
          </p:cNvPr>
          <p:cNvPicPr>
            <a:picLocks noChangeAspect="1"/>
          </p:cNvPicPr>
          <p:nvPr userDrawn="1"/>
        </p:nvPicPr>
        <p:blipFill rotWithShape="1">
          <a:blip r:embed="rId2"/>
          <a:srcRect r="33073" b="21444"/>
          <a:stretch/>
        </p:blipFill>
        <p:spPr>
          <a:xfrm>
            <a:off x="374137" y="6376772"/>
            <a:ext cx="1107002" cy="352136"/>
          </a:xfrm>
          <a:prstGeom prst="rect">
            <a:avLst/>
          </a:prstGeom>
        </p:spPr>
      </p:pic>
    </p:spTree>
    <p:extLst>
      <p:ext uri="{BB962C8B-B14F-4D97-AF65-F5344CB8AC3E}">
        <p14:creationId xmlns:p14="http://schemas.microsoft.com/office/powerpoint/2010/main" val="18596157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7AFE2-1C45-9646-9574-BB3333C1C9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ED8ACE-0F4F-3142-BADC-7684CD6B8A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70B494-8EF6-EC47-9CFA-1985257C0AB2}"/>
              </a:ext>
            </a:extLst>
          </p:cNvPr>
          <p:cNvSpPr>
            <a:spLocks noGrp="1"/>
          </p:cNvSpPr>
          <p:nvPr>
            <p:ph type="dt" sz="half" idx="10"/>
          </p:nvPr>
        </p:nvSpPr>
        <p:spPr/>
        <p:txBody>
          <a:bodyPr/>
          <a:lstStyle/>
          <a:p>
            <a:fld id="{919A9978-D1B2-644D-8B59-BE08A12F969C}" type="datetimeFigureOut">
              <a:rPr lang="en-US" smtClean="0"/>
              <a:t>1/11/2023</a:t>
            </a:fld>
            <a:endParaRPr lang="en-US"/>
          </a:p>
        </p:txBody>
      </p:sp>
      <p:sp>
        <p:nvSpPr>
          <p:cNvPr id="5" name="Footer Placeholder 4">
            <a:extLst>
              <a:ext uri="{FF2B5EF4-FFF2-40B4-BE49-F238E27FC236}">
                <a16:creationId xmlns:a16="http://schemas.microsoft.com/office/drawing/2014/main" id="{128ABC6A-6097-2D41-969F-0D709087B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523DAD-AC41-704D-9452-5966AF106F44}"/>
              </a:ext>
            </a:extLst>
          </p:cNvPr>
          <p:cNvSpPr>
            <a:spLocks noGrp="1"/>
          </p:cNvSpPr>
          <p:nvPr>
            <p:ph type="sldNum" sz="quarter" idx="12"/>
          </p:nvPr>
        </p:nvSpPr>
        <p:spPr/>
        <p:txBody>
          <a:bodyPr/>
          <a:lstStyle/>
          <a:p>
            <a:fld id="{3A9DC019-E973-094B-AFEF-2A49D1F677CB}" type="slidenum">
              <a:rPr lang="en-US" smtClean="0"/>
              <a:t>‹#›</a:t>
            </a:fld>
            <a:endParaRPr lang="en-US"/>
          </a:p>
        </p:txBody>
      </p:sp>
    </p:spTree>
    <p:extLst>
      <p:ext uri="{BB962C8B-B14F-4D97-AF65-F5344CB8AC3E}">
        <p14:creationId xmlns:p14="http://schemas.microsoft.com/office/powerpoint/2010/main" val="2534857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09321-DB69-D94A-B264-B127470755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5CF3D7-634C-384C-875C-6DF56CBFA1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6323FB-602A-294B-8414-C8C061A3FC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78E0C8-FDEC-864D-A242-68315E48CD11}"/>
              </a:ext>
            </a:extLst>
          </p:cNvPr>
          <p:cNvSpPr>
            <a:spLocks noGrp="1"/>
          </p:cNvSpPr>
          <p:nvPr>
            <p:ph type="dt" sz="half" idx="10"/>
          </p:nvPr>
        </p:nvSpPr>
        <p:spPr/>
        <p:txBody>
          <a:bodyPr/>
          <a:lstStyle/>
          <a:p>
            <a:fld id="{919A9978-D1B2-644D-8B59-BE08A12F969C}" type="datetimeFigureOut">
              <a:rPr lang="en-US" smtClean="0"/>
              <a:t>1/11/2023</a:t>
            </a:fld>
            <a:endParaRPr lang="en-US"/>
          </a:p>
        </p:txBody>
      </p:sp>
      <p:sp>
        <p:nvSpPr>
          <p:cNvPr id="6" name="Footer Placeholder 5">
            <a:extLst>
              <a:ext uri="{FF2B5EF4-FFF2-40B4-BE49-F238E27FC236}">
                <a16:creationId xmlns:a16="http://schemas.microsoft.com/office/drawing/2014/main" id="{AFE168CC-547A-A445-8254-3F71EB966B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98A021-62E8-B84B-8BBA-6ECACB0AEEDC}"/>
              </a:ext>
            </a:extLst>
          </p:cNvPr>
          <p:cNvSpPr>
            <a:spLocks noGrp="1"/>
          </p:cNvSpPr>
          <p:nvPr>
            <p:ph type="sldNum" sz="quarter" idx="12"/>
          </p:nvPr>
        </p:nvSpPr>
        <p:spPr/>
        <p:txBody>
          <a:bodyPr/>
          <a:lstStyle/>
          <a:p>
            <a:fld id="{3A9DC019-E973-094B-AFEF-2A49D1F677CB}" type="slidenum">
              <a:rPr lang="en-US" smtClean="0"/>
              <a:t>‹#›</a:t>
            </a:fld>
            <a:endParaRPr lang="en-US"/>
          </a:p>
        </p:txBody>
      </p:sp>
    </p:spTree>
    <p:extLst>
      <p:ext uri="{BB962C8B-B14F-4D97-AF65-F5344CB8AC3E}">
        <p14:creationId xmlns:p14="http://schemas.microsoft.com/office/powerpoint/2010/main" val="347260185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FE2E0-7BF1-F24F-A9A5-F0248FEEE0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F0F08B-3296-6546-A496-24DD9818B1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E9F11B-B00C-7B4E-9490-DB8451A8DA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AD0F8E-4E35-E94F-9985-67BB605296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E2F3D3-73A5-1B42-B267-78A8996718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F1B851-0E7B-D44D-924A-8AE38B4A355E}"/>
              </a:ext>
            </a:extLst>
          </p:cNvPr>
          <p:cNvSpPr>
            <a:spLocks noGrp="1"/>
          </p:cNvSpPr>
          <p:nvPr>
            <p:ph type="dt" sz="half" idx="10"/>
          </p:nvPr>
        </p:nvSpPr>
        <p:spPr/>
        <p:txBody>
          <a:bodyPr/>
          <a:lstStyle/>
          <a:p>
            <a:fld id="{919A9978-D1B2-644D-8B59-BE08A12F969C}" type="datetimeFigureOut">
              <a:rPr lang="en-US" smtClean="0"/>
              <a:t>1/11/2023</a:t>
            </a:fld>
            <a:endParaRPr lang="en-US"/>
          </a:p>
        </p:txBody>
      </p:sp>
      <p:sp>
        <p:nvSpPr>
          <p:cNvPr id="8" name="Footer Placeholder 7">
            <a:extLst>
              <a:ext uri="{FF2B5EF4-FFF2-40B4-BE49-F238E27FC236}">
                <a16:creationId xmlns:a16="http://schemas.microsoft.com/office/drawing/2014/main" id="{44B8F4B5-5083-B64D-8BAC-D3C7B8AC24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82D6B6-E4F4-6544-BF83-7FD62336C88A}"/>
              </a:ext>
            </a:extLst>
          </p:cNvPr>
          <p:cNvSpPr>
            <a:spLocks noGrp="1"/>
          </p:cNvSpPr>
          <p:nvPr>
            <p:ph type="sldNum" sz="quarter" idx="12"/>
          </p:nvPr>
        </p:nvSpPr>
        <p:spPr/>
        <p:txBody>
          <a:bodyPr/>
          <a:lstStyle/>
          <a:p>
            <a:fld id="{3A9DC019-E973-094B-AFEF-2A49D1F677CB}" type="slidenum">
              <a:rPr lang="en-US" smtClean="0"/>
              <a:t>‹#›</a:t>
            </a:fld>
            <a:endParaRPr lang="en-US"/>
          </a:p>
        </p:txBody>
      </p:sp>
    </p:spTree>
    <p:extLst>
      <p:ext uri="{BB962C8B-B14F-4D97-AF65-F5344CB8AC3E}">
        <p14:creationId xmlns:p14="http://schemas.microsoft.com/office/powerpoint/2010/main" val="22925052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9F2DF-49FD-DD44-94C2-625374C19A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2C2F04-72E5-2E42-8949-91383BD3CF36}"/>
              </a:ext>
            </a:extLst>
          </p:cNvPr>
          <p:cNvSpPr>
            <a:spLocks noGrp="1"/>
          </p:cNvSpPr>
          <p:nvPr>
            <p:ph type="dt" sz="half" idx="10"/>
          </p:nvPr>
        </p:nvSpPr>
        <p:spPr/>
        <p:txBody>
          <a:bodyPr/>
          <a:lstStyle/>
          <a:p>
            <a:fld id="{919A9978-D1B2-644D-8B59-BE08A12F969C}" type="datetimeFigureOut">
              <a:rPr lang="en-US" smtClean="0"/>
              <a:t>1/11/2023</a:t>
            </a:fld>
            <a:endParaRPr lang="en-US"/>
          </a:p>
        </p:txBody>
      </p:sp>
      <p:sp>
        <p:nvSpPr>
          <p:cNvPr id="4" name="Footer Placeholder 3">
            <a:extLst>
              <a:ext uri="{FF2B5EF4-FFF2-40B4-BE49-F238E27FC236}">
                <a16:creationId xmlns:a16="http://schemas.microsoft.com/office/drawing/2014/main" id="{51206991-B03F-514D-9F55-4EC78CD94C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C455B3-469C-854F-8F43-48DC3D4CE0B0}"/>
              </a:ext>
            </a:extLst>
          </p:cNvPr>
          <p:cNvSpPr>
            <a:spLocks noGrp="1"/>
          </p:cNvSpPr>
          <p:nvPr>
            <p:ph type="sldNum" sz="quarter" idx="12"/>
          </p:nvPr>
        </p:nvSpPr>
        <p:spPr/>
        <p:txBody>
          <a:bodyPr/>
          <a:lstStyle/>
          <a:p>
            <a:fld id="{3A9DC019-E973-094B-AFEF-2A49D1F677CB}" type="slidenum">
              <a:rPr lang="en-US" smtClean="0"/>
              <a:t>‹#›</a:t>
            </a:fld>
            <a:endParaRPr lang="en-US"/>
          </a:p>
        </p:txBody>
      </p:sp>
    </p:spTree>
    <p:extLst>
      <p:ext uri="{BB962C8B-B14F-4D97-AF65-F5344CB8AC3E}">
        <p14:creationId xmlns:p14="http://schemas.microsoft.com/office/powerpoint/2010/main" val="75001606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854476-7D8E-A44D-B2B3-C108704B461D}"/>
              </a:ext>
            </a:extLst>
          </p:cNvPr>
          <p:cNvSpPr>
            <a:spLocks noGrp="1"/>
          </p:cNvSpPr>
          <p:nvPr>
            <p:ph type="dt" sz="half" idx="10"/>
          </p:nvPr>
        </p:nvSpPr>
        <p:spPr/>
        <p:txBody>
          <a:bodyPr/>
          <a:lstStyle/>
          <a:p>
            <a:fld id="{919A9978-D1B2-644D-8B59-BE08A12F969C}" type="datetimeFigureOut">
              <a:rPr lang="en-US" smtClean="0"/>
              <a:t>1/11/2023</a:t>
            </a:fld>
            <a:endParaRPr lang="en-US"/>
          </a:p>
        </p:txBody>
      </p:sp>
      <p:sp>
        <p:nvSpPr>
          <p:cNvPr id="3" name="Footer Placeholder 2">
            <a:extLst>
              <a:ext uri="{FF2B5EF4-FFF2-40B4-BE49-F238E27FC236}">
                <a16:creationId xmlns:a16="http://schemas.microsoft.com/office/drawing/2014/main" id="{3C3D01A1-8C73-EA4C-AB48-41B87924A9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B7864C-C843-A34B-892E-03D21CC37DBD}"/>
              </a:ext>
            </a:extLst>
          </p:cNvPr>
          <p:cNvSpPr>
            <a:spLocks noGrp="1"/>
          </p:cNvSpPr>
          <p:nvPr>
            <p:ph type="sldNum" sz="quarter" idx="12"/>
          </p:nvPr>
        </p:nvSpPr>
        <p:spPr/>
        <p:txBody>
          <a:bodyPr/>
          <a:lstStyle/>
          <a:p>
            <a:fld id="{3A9DC019-E973-094B-AFEF-2A49D1F677CB}" type="slidenum">
              <a:rPr lang="en-US" smtClean="0"/>
              <a:t>‹#›</a:t>
            </a:fld>
            <a:endParaRPr lang="en-US"/>
          </a:p>
        </p:txBody>
      </p:sp>
    </p:spTree>
    <p:extLst>
      <p:ext uri="{BB962C8B-B14F-4D97-AF65-F5344CB8AC3E}">
        <p14:creationId xmlns:p14="http://schemas.microsoft.com/office/powerpoint/2010/main" val="2800328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hank You Slide">
    <p:bg>
      <p:bgPr>
        <a:solidFill>
          <a:srgbClr val="F2F1EC"/>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835D06E7-A895-8546-9621-FF61DCA139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4027"/>
            <a:ext cx="12192000" cy="6829946"/>
          </a:xfrm>
          <a:prstGeom prst="rect">
            <a:avLst/>
          </a:prstGeom>
        </p:spPr>
      </p:pic>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a:xfrm>
            <a:off x="838200" y="1725000"/>
            <a:ext cx="10515600" cy="1325563"/>
          </a:xfrm>
        </p:spPr>
        <p:txBody>
          <a:bodyPr/>
          <a:lstStyle>
            <a:lvl1pPr>
              <a:defRPr b="1" spc="0">
                <a:solidFill>
                  <a:schemeClr val="tx1"/>
                </a:solidFill>
              </a:defRPr>
            </a:lvl1pPr>
          </a:lstStyle>
          <a:p>
            <a:r>
              <a:rPr lang="en-US" dirty="0"/>
              <a:t>THANK YOU</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hasCustomPrompt="1"/>
          </p:nvPr>
        </p:nvSpPr>
        <p:spPr>
          <a:xfrm>
            <a:off x="838200" y="3185500"/>
            <a:ext cx="5181600" cy="1902313"/>
          </a:xfrm>
        </p:spPr>
        <p:txBody>
          <a:bodyPr>
            <a:normAutofit/>
          </a:bodyPr>
          <a:lstStyle>
            <a:lvl1pPr marL="0" indent="0" algn="ctr">
              <a:buNone/>
              <a:defRPr sz="2400" b="0" i="0">
                <a:solidFill>
                  <a:schemeClr val="tx1"/>
                </a:solidFill>
                <a:latin typeface="Century Gothic" panose="020B0502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NAME</a:t>
            </a:r>
          </a:p>
          <a:p>
            <a:pPr lvl="0"/>
            <a:r>
              <a:rPr lang="en-US" dirty="0"/>
              <a:t>EMAIL</a:t>
            </a:r>
          </a:p>
          <a:p>
            <a:pPr lvl="0"/>
            <a:r>
              <a:rPr lang="en-US" dirty="0"/>
              <a:t>PHONE</a:t>
            </a:r>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hasCustomPrompt="1"/>
          </p:nvPr>
        </p:nvSpPr>
        <p:spPr>
          <a:xfrm>
            <a:off x="6172200" y="3185500"/>
            <a:ext cx="5181600" cy="1902313"/>
          </a:xfrm>
        </p:spPr>
        <p:txBody>
          <a:bodyPr/>
          <a:lstStyle>
            <a:lvl1pPr marL="0" indent="0" algn="ctr">
              <a:buNone/>
              <a:defRPr sz="2400" b="0" i="0">
                <a:solidFill>
                  <a:schemeClr val="tx1"/>
                </a:solidFill>
                <a:latin typeface="Century Gothic" panose="020B0502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NAME</a:t>
            </a:r>
          </a:p>
          <a:p>
            <a:pPr lvl="0"/>
            <a:r>
              <a:rPr lang="en-US" dirty="0"/>
              <a:t>EMAIL</a:t>
            </a:r>
          </a:p>
          <a:p>
            <a:pPr lvl="0"/>
            <a:r>
              <a:rPr lang="en-US" dirty="0"/>
              <a:t>PHONE</a:t>
            </a:r>
          </a:p>
          <a:p>
            <a:pPr lvl="1"/>
            <a:endParaRPr lang="en-US" dirty="0"/>
          </a:p>
        </p:txBody>
      </p:sp>
      <p:sp>
        <p:nvSpPr>
          <p:cNvPr id="12" name="Title 1">
            <a:extLst>
              <a:ext uri="{FF2B5EF4-FFF2-40B4-BE49-F238E27FC236}">
                <a16:creationId xmlns:a16="http://schemas.microsoft.com/office/drawing/2014/main" id="{56604E71-E87F-BB4E-A168-CD3640495A54}"/>
              </a:ext>
            </a:extLst>
          </p:cNvPr>
          <p:cNvSpPr txBox="1">
            <a:spLocks/>
          </p:cNvSpPr>
          <p:nvPr userDrawn="1"/>
        </p:nvSpPr>
        <p:spPr>
          <a:xfrm>
            <a:off x="838200" y="5881396"/>
            <a:ext cx="10515600" cy="782638"/>
          </a:xfrm>
          <a:prstGeom prst="rect">
            <a:avLst/>
          </a:prstGeom>
        </p:spPr>
        <p:txBody>
          <a:bodyPr/>
          <a:lstStyle>
            <a:lvl1pPr algn="ctr" defTabSz="914400" rtl="0" eaLnBrk="1" latinLnBrk="0" hangingPunct="1">
              <a:lnSpc>
                <a:spcPct val="90000"/>
              </a:lnSpc>
              <a:spcBef>
                <a:spcPct val="0"/>
              </a:spcBef>
              <a:buNone/>
              <a:defRPr sz="6000" b="1" i="0" kern="1200">
                <a:solidFill>
                  <a:schemeClr val="bg1"/>
                </a:solidFill>
                <a:latin typeface="Gotham" pitchFamily="2"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800" b="0" i="0" dirty="0">
                <a:solidFill>
                  <a:schemeClr val="tx1"/>
                </a:solidFill>
                <a:effectLst/>
                <a:latin typeface="Century Gothic" panose="020B0502020202020204" pitchFamily="34" charset="0"/>
              </a:rPr>
              <a:t>7677 </a:t>
            </a:r>
            <a:r>
              <a:rPr lang="en-US" sz="1800" b="0" i="0" dirty="0">
                <a:solidFill>
                  <a:schemeClr val="tx1"/>
                </a:solidFill>
                <a:latin typeface="Century Gothic" panose="020B0502020202020204" pitchFamily="34" charset="0"/>
              </a:rPr>
              <a:t>Oakport Street Suite 1030 Oakland CA 94621</a:t>
            </a:r>
            <a:br>
              <a:rPr lang="en-US" sz="1800" b="0" i="0" dirty="0">
                <a:solidFill>
                  <a:schemeClr val="tx1"/>
                </a:solidFill>
                <a:latin typeface="Century Gothic" panose="020B0502020202020204" pitchFamily="34" charset="0"/>
              </a:rPr>
            </a:br>
            <a:r>
              <a:rPr lang="en-US" sz="1800" b="0" i="0" dirty="0">
                <a:solidFill>
                  <a:schemeClr val="tx1"/>
                </a:solidFill>
                <a:latin typeface="Century Gothic" panose="020B0502020202020204" pitchFamily="34" charset="0"/>
              </a:rPr>
              <a:t>510.382.7800 | </a:t>
            </a:r>
            <a:r>
              <a:rPr lang="en-US" sz="1800" b="1" i="0" dirty="0">
                <a:solidFill>
                  <a:schemeClr val="accent2"/>
                </a:solidFill>
                <a:latin typeface="Century Gothic" panose="020B0502020202020204" pitchFamily="34" charset="0"/>
              </a:rPr>
              <a:t>www.cwea.org </a:t>
            </a:r>
          </a:p>
          <a:p>
            <a:pPr algn="ctr"/>
            <a:endParaRPr lang="en-US" sz="1200" b="0" i="0" dirty="0">
              <a:latin typeface="Century Gothic" panose="020B0502020202020204" pitchFamily="34" charset="0"/>
            </a:endParaRPr>
          </a:p>
        </p:txBody>
      </p:sp>
      <p:pic>
        <p:nvPicPr>
          <p:cNvPr id="8" name="Picture 7">
            <a:extLst>
              <a:ext uri="{FF2B5EF4-FFF2-40B4-BE49-F238E27FC236}">
                <a16:creationId xmlns:a16="http://schemas.microsoft.com/office/drawing/2014/main" id="{E273C60B-365E-8846-9C7E-53C003F292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082929" y="5210201"/>
            <a:ext cx="2178541" cy="671195"/>
          </a:xfrm>
          <a:prstGeom prst="rect">
            <a:avLst/>
          </a:prstGeom>
        </p:spPr>
      </p:pic>
    </p:spTree>
    <p:extLst>
      <p:ext uri="{BB962C8B-B14F-4D97-AF65-F5344CB8AC3E}">
        <p14:creationId xmlns:p14="http://schemas.microsoft.com/office/powerpoint/2010/main" val="3971922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C9150-FA22-4F4E-93E6-0AAC31E38E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D3026A-EAA9-0947-8CCF-D5A5B9F8FD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11599D-5445-BC44-97F9-D55C9E097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6FD724-DB08-724D-AD48-E78A96E943A5}"/>
              </a:ext>
            </a:extLst>
          </p:cNvPr>
          <p:cNvSpPr>
            <a:spLocks noGrp="1"/>
          </p:cNvSpPr>
          <p:nvPr>
            <p:ph type="dt" sz="half" idx="10"/>
          </p:nvPr>
        </p:nvSpPr>
        <p:spPr/>
        <p:txBody>
          <a:bodyPr/>
          <a:lstStyle/>
          <a:p>
            <a:fld id="{919A9978-D1B2-644D-8B59-BE08A12F969C}" type="datetimeFigureOut">
              <a:rPr lang="en-US" smtClean="0"/>
              <a:t>1/11/2023</a:t>
            </a:fld>
            <a:endParaRPr lang="en-US"/>
          </a:p>
        </p:txBody>
      </p:sp>
      <p:sp>
        <p:nvSpPr>
          <p:cNvPr id="6" name="Footer Placeholder 5">
            <a:extLst>
              <a:ext uri="{FF2B5EF4-FFF2-40B4-BE49-F238E27FC236}">
                <a16:creationId xmlns:a16="http://schemas.microsoft.com/office/drawing/2014/main" id="{6EC56C48-74BC-254F-9262-4C79E83F4E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AAD1F4-A62E-C646-9342-2190291BCD3A}"/>
              </a:ext>
            </a:extLst>
          </p:cNvPr>
          <p:cNvSpPr>
            <a:spLocks noGrp="1"/>
          </p:cNvSpPr>
          <p:nvPr>
            <p:ph type="sldNum" sz="quarter" idx="12"/>
          </p:nvPr>
        </p:nvSpPr>
        <p:spPr/>
        <p:txBody>
          <a:bodyPr/>
          <a:lstStyle/>
          <a:p>
            <a:fld id="{3A9DC019-E973-094B-AFEF-2A49D1F677CB}" type="slidenum">
              <a:rPr lang="en-US" smtClean="0"/>
              <a:t>‹#›</a:t>
            </a:fld>
            <a:endParaRPr lang="en-US"/>
          </a:p>
        </p:txBody>
      </p:sp>
    </p:spTree>
    <p:extLst>
      <p:ext uri="{BB962C8B-B14F-4D97-AF65-F5344CB8AC3E}">
        <p14:creationId xmlns:p14="http://schemas.microsoft.com/office/powerpoint/2010/main" val="14983143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1E6A5-B964-8D4F-9057-00D9A170E6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8C07C1-B628-6949-A962-D797A7ECDF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3906CA-2936-D349-9243-E2A96298C2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7C38D2-50E9-E84E-AC05-A93DC62916AD}"/>
              </a:ext>
            </a:extLst>
          </p:cNvPr>
          <p:cNvSpPr>
            <a:spLocks noGrp="1"/>
          </p:cNvSpPr>
          <p:nvPr>
            <p:ph type="dt" sz="half" idx="10"/>
          </p:nvPr>
        </p:nvSpPr>
        <p:spPr/>
        <p:txBody>
          <a:bodyPr/>
          <a:lstStyle/>
          <a:p>
            <a:fld id="{919A9978-D1B2-644D-8B59-BE08A12F969C}" type="datetimeFigureOut">
              <a:rPr lang="en-US" smtClean="0"/>
              <a:t>1/11/2023</a:t>
            </a:fld>
            <a:endParaRPr lang="en-US"/>
          </a:p>
        </p:txBody>
      </p:sp>
      <p:sp>
        <p:nvSpPr>
          <p:cNvPr id="6" name="Footer Placeholder 5">
            <a:extLst>
              <a:ext uri="{FF2B5EF4-FFF2-40B4-BE49-F238E27FC236}">
                <a16:creationId xmlns:a16="http://schemas.microsoft.com/office/drawing/2014/main" id="{DAD2CCB1-6021-7246-BDF3-3A7706F77C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329B2E-2032-C144-AC14-E38ADCDCE8E8}"/>
              </a:ext>
            </a:extLst>
          </p:cNvPr>
          <p:cNvSpPr>
            <a:spLocks noGrp="1"/>
          </p:cNvSpPr>
          <p:nvPr>
            <p:ph type="sldNum" sz="quarter" idx="12"/>
          </p:nvPr>
        </p:nvSpPr>
        <p:spPr/>
        <p:txBody>
          <a:bodyPr/>
          <a:lstStyle/>
          <a:p>
            <a:fld id="{3A9DC019-E973-094B-AFEF-2A49D1F677CB}" type="slidenum">
              <a:rPr lang="en-US" smtClean="0"/>
              <a:t>‹#›</a:t>
            </a:fld>
            <a:endParaRPr lang="en-US"/>
          </a:p>
        </p:txBody>
      </p:sp>
    </p:spTree>
    <p:extLst>
      <p:ext uri="{BB962C8B-B14F-4D97-AF65-F5344CB8AC3E}">
        <p14:creationId xmlns:p14="http://schemas.microsoft.com/office/powerpoint/2010/main" val="3953515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82851-C691-5E46-9A87-E0604DC2C7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E45A1D-52BD-3E44-9E21-C2B11E79EA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AF24C5-1B9F-6A41-AC85-56369B2DD3D1}"/>
              </a:ext>
            </a:extLst>
          </p:cNvPr>
          <p:cNvSpPr>
            <a:spLocks noGrp="1"/>
          </p:cNvSpPr>
          <p:nvPr>
            <p:ph type="dt" sz="half" idx="10"/>
          </p:nvPr>
        </p:nvSpPr>
        <p:spPr/>
        <p:txBody>
          <a:bodyPr/>
          <a:lstStyle/>
          <a:p>
            <a:fld id="{919A9978-D1B2-644D-8B59-BE08A12F969C}" type="datetimeFigureOut">
              <a:rPr lang="en-US" smtClean="0"/>
              <a:t>1/11/2023</a:t>
            </a:fld>
            <a:endParaRPr lang="en-US"/>
          </a:p>
        </p:txBody>
      </p:sp>
      <p:sp>
        <p:nvSpPr>
          <p:cNvPr id="5" name="Footer Placeholder 4">
            <a:extLst>
              <a:ext uri="{FF2B5EF4-FFF2-40B4-BE49-F238E27FC236}">
                <a16:creationId xmlns:a16="http://schemas.microsoft.com/office/drawing/2014/main" id="{62A4B219-8B05-034A-9E80-C4323F88A0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C8D1E5-F1BA-8A40-9B2A-F6C49468F2A4}"/>
              </a:ext>
            </a:extLst>
          </p:cNvPr>
          <p:cNvSpPr>
            <a:spLocks noGrp="1"/>
          </p:cNvSpPr>
          <p:nvPr>
            <p:ph type="sldNum" sz="quarter" idx="12"/>
          </p:nvPr>
        </p:nvSpPr>
        <p:spPr/>
        <p:txBody>
          <a:bodyPr/>
          <a:lstStyle/>
          <a:p>
            <a:fld id="{3A9DC019-E973-094B-AFEF-2A49D1F677CB}" type="slidenum">
              <a:rPr lang="en-US" smtClean="0"/>
              <a:t>‹#›</a:t>
            </a:fld>
            <a:endParaRPr lang="en-US"/>
          </a:p>
        </p:txBody>
      </p:sp>
    </p:spTree>
    <p:extLst>
      <p:ext uri="{BB962C8B-B14F-4D97-AF65-F5344CB8AC3E}">
        <p14:creationId xmlns:p14="http://schemas.microsoft.com/office/powerpoint/2010/main" val="35463336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69C805-E521-7A4C-978E-392368F5BF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47E3B7-CDA4-D54C-BFD4-9444CB600D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52D059-3D31-004F-B978-7A7D253E7830}"/>
              </a:ext>
            </a:extLst>
          </p:cNvPr>
          <p:cNvSpPr>
            <a:spLocks noGrp="1"/>
          </p:cNvSpPr>
          <p:nvPr>
            <p:ph type="dt" sz="half" idx="10"/>
          </p:nvPr>
        </p:nvSpPr>
        <p:spPr/>
        <p:txBody>
          <a:bodyPr/>
          <a:lstStyle/>
          <a:p>
            <a:fld id="{919A9978-D1B2-644D-8B59-BE08A12F969C}" type="datetimeFigureOut">
              <a:rPr lang="en-US" smtClean="0"/>
              <a:t>1/11/2023</a:t>
            </a:fld>
            <a:endParaRPr lang="en-US"/>
          </a:p>
        </p:txBody>
      </p:sp>
      <p:sp>
        <p:nvSpPr>
          <p:cNvPr id="5" name="Footer Placeholder 4">
            <a:extLst>
              <a:ext uri="{FF2B5EF4-FFF2-40B4-BE49-F238E27FC236}">
                <a16:creationId xmlns:a16="http://schemas.microsoft.com/office/drawing/2014/main" id="{530986B4-9B8E-384D-B5BD-9994E6AC1A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E4B207-CA51-9448-AF2D-303DCD41EFC6}"/>
              </a:ext>
            </a:extLst>
          </p:cNvPr>
          <p:cNvSpPr>
            <a:spLocks noGrp="1"/>
          </p:cNvSpPr>
          <p:nvPr>
            <p:ph type="sldNum" sz="quarter" idx="12"/>
          </p:nvPr>
        </p:nvSpPr>
        <p:spPr/>
        <p:txBody>
          <a:bodyPr/>
          <a:lstStyle/>
          <a:p>
            <a:fld id="{3A9DC019-E973-094B-AFEF-2A49D1F677CB}" type="slidenum">
              <a:rPr lang="en-US" smtClean="0"/>
              <a:t>‹#›</a:t>
            </a:fld>
            <a:endParaRPr lang="en-US"/>
          </a:p>
        </p:txBody>
      </p:sp>
    </p:spTree>
    <p:extLst>
      <p:ext uri="{BB962C8B-B14F-4D97-AF65-F5344CB8AC3E}">
        <p14:creationId xmlns:p14="http://schemas.microsoft.com/office/powerpoint/2010/main" val="30121158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BAF7F-6F51-468A-BE22-DCFC9DF2A8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E89E01-79DE-42E4-B18F-38C266340B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B0459E-B08A-4274-A593-0041D2DB0084}"/>
              </a:ext>
            </a:extLst>
          </p:cNvPr>
          <p:cNvSpPr>
            <a:spLocks noGrp="1"/>
          </p:cNvSpPr>
          <p:nvPr>
            <p:ph type="dt" sz="half" idx="10"/>
          </p:nvPr>
        </p:nvSpPr>
        <p:spPr/>
        <p:txBody>
          <a:bodyPr/>
          <a:lstStyle/>
          <a:p>
            <a:fld id="{8DDBFF15-0A89-4B2D-B81E-E8337AA5DE58}" type="datetimeFigureOut">
              <a:rPr lang="en-US" smtClean="0"/>
              <a:t>1/11/2023</a:t>
            </a:fld>
            <a:endParaRPr lang="en-US"/>
          </a:p>
        </p:txBody>
      </p:sp>
      <p:sp>
        <p:nvSpPr>
          <p:cNvPr id="5" name="Footer Placeholder 4">
            <a:extLst>
              <a:ext uri="{FF2B5EF4-FFF2-40B4-BE49-F238E27FC236}">
                <a16:creationId xmlns:a16="http://schemas.microsoft.com/office/drawing/2014/main" id="{65C7C50B-D274-41F4-8C81-D55ADF133E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D9CEDA-CFEF-47CB-B937-0340DA7FE76F}"/>
              </a:ext>
            </a:extLst>
          </p:cNvPr>
          <p:cNvSpPr>
            <a:spLocks noGrp="1"/>
          </p:cNvSpPr>
          <p:nvPr>
            <p:ph type="sldNum" sz="quarter" idx="12"/>
          </p:nvPr>
        </p:nvSpPr>
        <p:spPr/>
        <p:txBody>
          <a:bodyPr/>
          <a:lstStyle/>
          <a:p>
            <a:fld id="{C123D6A7-6F3A-43EB-AF5F-6EF3DEA869C0}" type="slidenum">
              <a:rPr lang="en-US" smtClean="0"/>
              <a:t>‹#›</a:t>
            </a:fld>
            <a:endParaRPr lang="en-US"/>
          </a:p>
        </p:txBody>
      </p:sp>
    </p:spTree>
    <p:extLst>
      <p:ext uri="{BB962C8B-B14F-4D97-AF65-F5344CB8AC3E}">
        <p14:creationId xmlns:p14="http://schemas.microsoft.com/office/powerpoint/2010/main" val="32717314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43A57-C8E4-4326-9891-06DED325E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50F26C-6709-4B63-BF15-70FA459570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EE9E44-CCDC-4C9E-9449-F377865698EF}"/>
              </a:ext>
            </a:extLst>
          </p:cNvPr>
          <p:cNvSpPr>
            <a:spLocks noGrp="1"/>
          </p:cNvSpPr>
          <p:nvPr>
            <p:ph type="dt" sz="half" idx="10"/>
          </p:nvPr>
        </p:nvSpPr>
        <p:spPr/>
        <p:txBody>
          <a:bodyPr/>
          <a:lstStyle/>
          <a:p>
            <a:fld id="{8DDBFF15-0A89-4B2D-B81E-E8337AA5DE58}" type="datetimeFigureOut">
              <a:rPr lang="en-US" smtClean="0"/>
              <a:t>1/11/2023</a:t>
            </a:fld>
            <a:endParaRPr lang="en-US"/>
          </a:p>
        </p:txBody>
      </p:sp>
      <p:sp>
        <p:nvSpPr>
          <p:cNvPr id="5" name="Footer Placeholder 4">
            <a:extLst>
              <a:ext uri="{FF2B5EF4-FFF2-40B4-BE49-F238E27FC236}">
                <a16:creationId xmlns:a16="http://schemas.microsoft.com/office/drawing/2014/main" id="{6B77B761-CCAE-4BA9-B6FC-3A1951536B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8339D3-A7EB-43AB-B775-1C1171A0CAE5}"/>
              </a:ext>
            </a:extLst>
          </p:cNvPr>
          <p:cNvSpPr>
            <a:spLocks noGrp="1"/>
          </p:cNvSpPr>
          <p:nvPr>
            <p:ph type="sldNum" sz="quarter" idx="12"/>
          </p:nvPr>
        </p:nvSpPr>
        <p:spPr/>
        <p:txBody>
          <a:bodyPr/>
          <a:lstStyle/>
          <a:p>
            <a:fld id="{C123D6A7-6F3A-43EB-AF5F-6EF3DEA869C0}" type="slidenum">
              <a:rPr lang="en-US" smtClean="0"/>
              <a:t>‹#›</a:t>
            </a:fld>
            <a:endParaRPr lang="en-US"/>
          </a:p>
        </p:txBody>
      </p:sp>
    </p:spTree>
    <p:extLst>
      <p:ext uri="{BB962C8B-B14F-4D97-AF65-F5344CB8AC3E}">
        <p14:creationId xmlns:p14="http://schemas.microsoft.com/office/powerpoint/2010/main" val="19227780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3DBF4-9434-4BDE-B569-C19242E8AE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2A4949-5993-4747-AE11-234A41AC92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225D47-AF7E-4A03-869B-4B923C79D155}"/>
              </a:ext>
            </a:extLst>
          </p:cNvPr>
          <p:cNvSpPr>
            <a:spLocks noGrp="1"/>
          </p:cNvSpPr>
          <p:nvPr>
            <p:ph type="dt" sz="half" idx="10"/>
          </p:nvPr>
        </p:nvSpPr>
        <p:spPr/>
        <p:txBody>
          <a:bodyPr/>
          <a:lstStyle/>
          <a:p>
            <a:fld id="{8DDBFF15-0A89-4B2D-B81E-E8337AA5DE58}" type="datetimeFigureOut">
              <a:rPr lang="en-US" smtClean="0"/>
              <a:t>1/11/2023</a:t>
            </a:fld>
            <a:endParaRPr lang="en-US"/>
          </a:p>
        </p:txBody>
      </p:sp>
      <p:sp>
        <p:nvSpPr>
          <p:cNvPr id="5" name="Footer Placeholder 4">
            <a:extLst>
              <a:ext uri="{FF2B5EF4-FFF2-40B4-BE49-F238E27FC236}">
                <a16:creationId xmlns:a16="http://schemas.microsoft.com/office/drawing/2014/main" id="{16D1FC8F-2066-456E-96BD-75121F81FA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FE72BB-0A1B-4F35-9A78-8B33F6B3B8FF}"/>
              </a:ext>
            </a:extLst>
          </p:cNvPr>
          <p:cNvSpPr>
            <a:spLocks noGrp="1"/>
          </p:cNvSpPr>
          <p:nvPr>
            <p:ph type="sldNum" sz="quarter" idx="12"/>
          </p:nvPr>
        </p:nvSpPr>
        <p:spPr/>
        <p:txBody>
          <a:bodyPr/>
          <a:lstStyle/>
          <a:p>
            <a:fld id="{C123D6A7-6F3A-43EB-AF5F-6EF3DEA869C0}" type="slidenum">
              <a:rPr lang="en-US" smtClean="0"/>
              <a:t>‹#›</a:t>
            </a:fld>
            <a:endParaRPr lang="en-US"/>
          </a:p>
        </p:txBody>
      </p:sp>
    </p:spTree>
    <p:extLst>
      <p:ext uri="{BB962C8B-B14F-4D97-AF65-F5344CB8AC3E}">
        <p14:creationId xmlns:p14="http://schemas.microsoft.com/office/powerpoint/2010/main" val="405968508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BB9DB-CF86-4A5F-9307-82D214A8E9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DAAA9C-6F5D-4793-8807-879DEEF643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5F4B5B-BCC1-44F4-B074-5428753356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B8D115-B7D9-4189-99E4-D88E613503B6}"/>
              </a:ext>
            </a:extLst>
          </p:cNvPr>
          <p:cNvSpPr>
            <a:spLocks noGrp="1"/>
          </p:cNvSpPr>
          <p:nvPr>
            <p:ph type="dt" sz="half" idx="10"/>
          </p:nvPr>
        </p:nvSpPr>
        <p:spPr/>
        <p:txBody>
          <a:bodyPr/>
          <a:lstStyle/>
          <a:p>
            <a:fld id="{8DDBFF15-0A89-4B2D-B81E-E8337AA5DE58}" type="datetimeFigureOut">
              <a:rPr lang="en-US" smtClean="0"/>
              <a:t>1/11/2023</a:t>
            </a:fld>
            <a:endParaRPr lang="en-US"/>
          </a:p>
        </p:txBody>
      </p:sp>
      <p:sp>
        <p:nvSpPr>
          <p:cNvPr id="6" name="Footer Placeholder 5">
            <a:extLst>
              <a:ext uri="{FF2B5EF4-FFF2-40B4-BE49-F238E27FC236}">
                <a16:creationId xmlns:a16="http://schemas.microsoft.com/office/drawing/2014/main" id="{F21D9087-5E02-459A-8834-793212C8BB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AFFC83-494C-45B1-B092-3DD4C0143691}"/>
              </a:ext>
            </a:extLst>
          </p:cNvPr>
          <p:cNvSpPr>
            <a:spLocks noGrp="1"/>
          </p:cNvSpPr>
          <p:nvPr>
            <p:ph type="sldNum" sz="quarter" idx="12"/>
          </p:nvPr>
        </p:nvSpPr>
        <p:spPr/>
        <p:txBody>
          <a:bodyPr/>
          <a:lstStyle/>
          <a:p>
            <a:fld id="{C123D6A7-6F3A-43EB-AF5F-6EF3DEA869C0}" type="slidenum">
              <a:rPr lang="en-US" smtClean="0"/>
              <a:t>‹#›</a:t>
            </a:fld>
            <a:endParaRPr lang="en-US"/>
          </a:p>
        </p:txBody>
      </p:sp>
    </p:spTree>
    <p:extLst>
      <p:ext uri="{BB962C8B-B14F-4D97-AF65-F5344CB8AC3E}">
        <p14:creationId xmlns:p14="http://schemas.microsoft.com/office/powerpoint/2010/main" val="414006515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0F27B-01B7-4272-879E-1E6E0D1929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6C455E-EF7B-4BD2-B457-18F81EADF3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A8FFA7-086C-404A-8FAB-FC6E69E094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DBF99D-0358-466C-964A-38A71D6F1D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EDC6A3-9AA7-4618-BE11-F0AD79A7B9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FC5F31-450B-40D4-9236-726D3829720A}"/>
              </a:ext>
            </a:extLst>
          </p:cNvPr>
          <p:cNvSpPr>
            <a:spLocks noGrp="1"/>
          </p:cNvSpPr>
          <p:nvPr>
            <p:ph type="dt" sz="half" idx="10"/>
          </p:nvPr>
        </p:nvSpPr>
        <p:spPr/>
        <p:txBody>
          <a:bodyPr/>
          <a:lstStyle/>
          <a:p>
            <a:fld id="{8DDBFF15-0A89-4B2D-B81E-E8337AA5DE58}" type="datetimeFigureOut">
              <a:rPr lang="en-US" smtClean="0"/>
              <a:t>1/11/2023</a:t>
            </a:fld>
            <a:endParaRPr lang="en-US"/>
          </a:p>
        </p:txBody>
      </p:sp>
      <p:sp>
        <p:nvSpPr>
          <p:cNvPr id="8" name="Footer Placeholder 7">
            <a:extLst>
              <a:ext uri="{FF2B5EF4-FFF2-40B4-BE49-F238E27FC236}">
                <a16:creationId xmlns:a16="http://schemas.microsoft.com/office/drawing/2014/main" id="{87758DBE-F850-469A-A1D9-09D68EA2BD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4E7C52-7229-4C16-9530-1350454DDD0C}"/>
              </a:ext>
            </a:extLst>
          </p:cNvPr>
          <p:cNvSpPr>
            <a:spLocks noGrp="1"/>
          </p:cNvSpPr>
          <p:nvPr>
            <p:ph type="sldNum" sz="quarter" idx="12"/>
          </p:nvPr>
        </p:nvSpPr>
        <p:spPr/>
        <p:txBody>
          <a:bodyPr/>
          <a:lstStyle/>
          <a:p>
            <a:fld id="{C123D6A7-6F3A-43EB-AF5F-6EF3DEA869C0}" type="slidenum">
              <a:rPr lang="en-US" smtClean="0"/>
              <a:t>‹#›</a:t>
            </a:fld>
            <a:endParaRPr lang="en-US"/>
          </a:p>
        </p:txBody>
      </p:sp>
    </p:spTree>
    <p:extLst>
      <p:ext uri="{BB962C8B-B14F-4D97-AF65-F5344CB8AC3E}">
        <p14:creationId xmlns:p14="http://schemas.microsoft.com/office/powerpoint/2010/main" val="202534495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8B6DD-A153-4CC7-BC9D-8E4DC121F1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380C84-BF6B-40E6-A87A-2810C3FF7C0E}"/>
              </a:ext>
            </a:extLst>
          </p:cNvPr>
          <p:cNvSpPr>
            <a:spLocks noGrp="1"/>
          </p:cNvSpPr>
          <p:nvPr>
            <p:ph type="dt" sz="half" idx="10"/>
          </p:nvPr>
        </p:nvSpPr>
        <p:spPr/>
        <p:txBody>
          <a:bodyPr/>
          <a:lstStyle/>
          <a:p>
            <a:fld id="{8DDBFF15-0A89-4B2D-B81E-E8337AA5DE58}" type="datetimeFigureOut">
              <a:rPr lang="en-US" smtClean="0"/>
              <a:t>1/11/2023</a:t>
            </a:fld>
            <a:endParaRPr lang="en-US"/>
          </a:p>
        </p:txBody>
      </p:sp>
      <p:sp>
        <p:nvSpPr>
          <p:cNvPr id="4" name="Footer Placeholder 3">
            <a:extLst>
              <a:ext uri="{FF2B5EF4-FFF2-40B4-BE49-F238E27FC236}">
                <a16:creationId xmlns:a16="http://schemas.microsoft.com/office/drawing/2014/main" id="{5FDF59DD-0EFF-473D-B659-3BBEE74B9B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ACC8D7-074B-4943-8310-330B1FBCC762}"/>
              </a:ext>
            </a:extLst>
          </p:cNvPr>
          <p:cNvSpPr>
            <a:spLocks noGrp="1"/>
          </p:cNvSpPr>
          <p:nvPr>
            <p:ph type="sldNum" sz="quarter" idx="12"/>
          </p:nvPr>
        </p:nvSpPr>
        <p:spPr/>
        <p:txBody>
          <a:bodyPr/>
          <a:lstStyle/>
          <a:p>
            <a:fld id="{C123D6A7-6F3A-43EB-AF5F-6EF3DEA869C0}" type="slidenum">
              <a:rPr lang="en-US" smtClean="0"/>
              <a:t>‹#›</a:t>
            </a:fld>
            <a:endParaRPr lang="en-US"/>
          </a:p>
        </p:txBody>
      </p:sp>
    </p:spTree>
    <p:extLst>
      <p:ext uri="{BB962C8B-B14F-4D97-AF65-F5344CB8AC3E}">
        <p14:creationId xmlns:p14="http://schemas.microsoft.com/office/powerpoint/2010/main" val="3585863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A0C43-91A4-1543-B0A7-9DB73D6380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F3071-3F81-7C4E-A325-A9B279AF86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8017235-3B39-334F-8E26-F4388AA4F34B}"/>
              </a:ext>
            </a:extLst>
          </p:cNvPr>
          <p:cNvSpPr>
            <a:spLocks noGrp="1"/>
          </p:cNvSpPr>
          <p:nvPr>
            <p:ph type="sldNum" sz="quarter" idx="12"/>
          </p:nvPr>
        </p:nvSpPr>
        <p:spPr/>
        <p:txBody>
          <a:bodyPr/>
          <a:lstStyle>
            <a:lvl1pPr>
              <a:defRPr/>
            </a:lvl1pPr>
          </a:lstStyle>
          <a:p>
            <a:r>
              <a:rPr lang="en-US" dirty="0"/>
              <a:t>www.cwea.org</a:t>
            </a:r>
          </a:p>
        </p:txBody>
      </p:sp>
      <p:pic>
        <p:nvPicPr>
          <p:cNvPr id="7" name="Picture 6">
            <a:extLst>
              <a:ext uri="{FF2B5EF4-FFF2-40B4-BE49-F238E27FC236}">
                <a16:creationId xmlns:a16="http://schemas.microsoft.com/office/drawing/2014/main" id="{CAD6D73E-86C6-154F-8573-0F26FA0E7D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Tree>
    <p:extLst>
      <p:ext uri="{BB962C8B-B14F-4D97-AF65-F5344CB8AC3E}">
        <p14:creationId xmlns:p14="http://schemas.microsoft.com/office/powerpoint/2010/main" val="263639522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A9F64A-46D1-4372-84C2-B991A0FA5A3C}"/>
              </a:ext>
            </a:extLst>
          </p:cNvPr>
          <p:cNvSpPr>
            <a:spLocks noGrp="1"/>
          </p:cNvSpPr>
          <p:nvPr>
            <p:ph type="dt" sz="half" idx="10"/>
          </p:nvPr>
        </p:nvSpPr>
        <p:spPr/>
        <p:txBody>
          <a:bodyPr/>
          <a:lstStyle/>
          <a:p>
            <a:fld id="{8DDBFF15-0A89-4B2D-B81E-E8337AA5DE58}" type="datetimeFigureOut">
              <a:rPr lang="en-US" smtClean="0"/>
              <a:t>1/11/2023</a:t>
            </a:fld>
            <a:endParaRPr lang="en-US"/>
          </a:p>
        </p:txBody>
      </p:sp>
      <p:sp>
        <p:nvSpPr>
          <p:cNvPr id="3" name="Footer Placeholder 2">
            <a:extLst>
              <a:ext uri="{FF2B5EF4-FFF2-40B4-BE49-F238E27FC236}">
                <a16:creationId xmlns:a16="http://schemas.microsoft.com/office/drawing/2014/main" id="{83C2BD56-41AF-4579-A111-1BF7CD0529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5A44F0-3A23-46C3-BC4B-C2FFD5908F9E}"/>
              </a:ext>
            </a:extLst>
          </p:cNvPr>
          <p:cNvSpPr>
            <a:spLocks noGrp="1"/>
          </p:cNvSpPr>
          <p:nvPr>
            <p:ph type="sldNum" sz="quarter" idx="12"/>
          </p:nvPr>
        </p:nvSpPr>
        <p:spPr/>
        <p:txBody>
          <a:bodyPr/>
          <a:lstStyle/>
          <a:p>
            <a:fld id="{C123D6A7-6F3A-43EB-AF5F-6EF3DEA869C0}" type="slidenum">
              <a:rPr lang="en-US" smtClean="0"/>
              <a:t>‹#›</a:t>
            </a:fld>
            <a:endParaRPr lang="en-US"/>
          </a:p>
        </p:txBody>
      </p:sp>
    </p:spTree>
    <p:extLst>
      <p:ext uri="{BB962C8B-B14F-4D97-AF65-F5344CB8AC3E}">
        <p14:creationId xmlns:p14="http://schemas.microsoft.com/office/powerpoint/2010/main" val="7991679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38AA3-60CF-4A89-9F0D-183AD920B4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4063A6-01FE-4D3B-98BC-9E8ECCFB2C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8510D7-7A80-4868-8C4A-2B39F65C0C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E93370-9B3E-4911-83FD-13ACC5BB2E1E}"/>
              </a:ext>
            </a:extLst>
          </p:cNvPr>
          <p:cNvSpPr>
            <a:spLocks noGrp="1"/>
          </p:cNvSpPr>
          <p:nvPr>
            <p:ph type="dt" sz="half" idx="10"/>
          </p:nvPr>
        </p:nvSpPr>
        <p:spPr/>
        <p:txBody>
          <a:bodyPr/>
          <a:lstStyle/>
          <a:p>
            <a:fld id="{8DDBFF15-0A89-4B2D-B81E-E8337AA5DE58}" type="datetimeFigureOut">
              <a:rPr lang="en-US" smtClean="0"/>
              <a:t>1/11/2023</a:t>
            </a:fld>
            <a:endParaRPr lang="en-US"/>
          </a:p>
        </p:txBody>
      </p:sp>
      <p:sp>
        <p:nvSpPr>
          <p:cNvPr id="6" name="Footer Placeholder 5">
            <a:extLst>
              <a:ext uri="{FF2B5EF4-FFF2-40B4-BE49-F238E27FC236}">
                <a16:creationId xmlns:a16="http://schemas.microsoft.com/office/drawing/2014/main" id="{59B5A08B-3C4A-4FBD-B0D2-FCA5FEEE64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69098-4339-4AF7-945A-39A80CCC1AF8}"/>
              </a:ext>
            </a:extLst>
          </p:cNvPr>
          <p:cNvSpPr>
            <a:spLocks noGrp="1"/>
          </p:cNvSpPr>
          <p:nvPr>
            <p:ph type="sldNum" sz="quarter" idx="12"/>
          </p:nvPr>
        </p:nvSpPr>
        <p:spPr/>
        <p:txBody>
          <a:bodyPr/>
          <a:lstStyle/>
          <a:p>
            <a:fld id="{C123D6A7-6F3A-43EB-AF5F-6EF3DEA869C0}" type="slidenum">
              <a:rPr lang="en-US" smtClean="0"/>
              <a:t>‹#›</a:t>
            </a:fld>
            <a:endParaRPr lang="en-US"/>
          </a:p>
        </p:txBody>
      </p:sp>
    </p:spTree>
    <p:extLst>
      <p:ext uri="{BB962C8B-B14F-4D97-AF65-F5344CB8AC3E}">
        <p14:creationId xmlns:p14="http://schemas.microsoft.com/office/powerpoint/2010/main" val="5844271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7D727-B9BC-4E90-80A2-0E7F72705A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8B382D-07A0-457A-A500-B885AA7CE1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C0CEE8-21CB-41C1-BCAC-48E96926E3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8E9E5-056D-4233-B724-E1339F3DE903}"/>
              </a:ext>
            </a:extLst>
          </p:cNvPr>
          <p:cNvSpPr>
            <a:spLocks noGrp="1"/>
          </p:cNvSpPr>
          <p:nvPr>
            <p:ph type="dt" sz="half" idx="10"/>
          </p:nvPr>
        </p:nvSpPr>
        <p:spPr/>
        <p:txBody>
          <a:bodyPr/>
          <a:lstStyle/>
          <a:p>
            <a:fld id="{8DDBFF15-0A89-4B2D-B81E-E8337AA5DE58}" type="datetimeFigureOut">
              <a:rPr lang="en-US" smtClean="0"/>
              <a:t>1/11/2023</a:t>
            </a:fld>
            <a:endParaRPr lang="en-US"/>
          </a:p>
        </p:txBody>
      </p:sp>
      <p:sp>
        <p:nvSpPr>
          <p:cNvPr id="6" name="Footer Placeholder 5">
            <a:extLst>
              <a:ext uri="{FF2B5EF4-FFF2-40B4-BE49-F238E27FC236}">
                <a16:creationId xmlns:a16="http://schemas.microsoft.com/office/drawing/2014/main" id="{9E5A6C7A-ECEA-42A2-A0AD-DE176CE233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5FD3A2-68E4-4125-AE1B-3E834784334A}"/>
              </a:ext>
            </a:extLst>
          </p:cNvPr>
          <p:cNvSpPr>
            <a:spLocks noGrp="1"/>
          </p:cNvSpPr>
          <p:nvPr>
            <p:ph type="sldNum" sz="quarter" idx="12"/>
          </p:nvPr>
        </p:nvSpPr>
        <p:spPr/>
        <p:txBody>
          <a:bodyPr/>
          <a:lstStyle/>
          <a:p>
            <a:fld id="{C123D6A7-6F3A-43EB-AF5F-6EF3DEA869C0}" type="slidenum">
              <a:rPr lang="en-US" smtClean="0"/>
              <a:t>‹#›</a:t>
            </a:fld>
            <a:endParaRPr lang="en-US"/>
          </a:p>
        </p:txBody>
      </p:sp>
    </p:spTree>
    <p:extLst>
      <p:ext uri="{BB962C8B-B14F-4D97-AF65-F5344CB8AC3E}">
        <p14:creationId xmlns:p14="http://schemas.microsoft.com/office/powerpoint/2010/main" val="118047265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E2A98-BCD0-4831-9115-27B9A53A51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EF957B-9BDC-48CA-A624-6F9794D8B7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95B5B4-E25B-4CBB-ACFC-11B22E1919E6}"/>
              </a:ext>
            </a:extLst>
          </p:cNvPr>
          <p:cNvSpPr>
            <a:spLocks noGrp="1"/>
          </p:cNvSpPr>
          <p:nvPr>
            <p:ph type="dt" sz="half" idx="10"/>
          </p:nvPr>
        </p:nvSpPr>
        <p:spPr/>
        <p:txBody>
          <a:bodyPr/>
          <a:lstStyle/>
          <a:p>
            <a:fld id="{8DDBFF15-0A89-4B2D-B81E-E8337AA5DE58}" type="datetimeFigureOut">
              <a:rPr lang="en-US" smtClean="0"/>
              <a:t>1/11/2023</a:t>
            </a:fld>
            <a:endParaRPr lang="en-US"/>
          </a:p>
        </p:txBody>
      </p:sp>
      <p:sp>
        <p:nvSpPr>
          <p:cNvPr id="5" name="Footer Placeholder 4">
            <a:extLst>
              <a:ext uri="{FF2B5EF4-FFF2-40B4-BE49-F238E27FC236}">
                <a16:creationId xmlns:a16="http://schemas.microsoft.com/office/drawing/2014/main" id="{4406B024-3C35-4F4B-899B-416A5FC12C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F679B0-9CEA-4191-AB32-1963C807F63A}"/>
              </a:ext>
            </a:extLst>
          </p:cNvPr>
          <p:cNvSpPr>
            <a:spLocks noGrp="1"/>
          </p:cNvSpPr>
          <p:nvPr>
            <p:ph type="sldNum" sz="quarter" idx="12"/>
          </p:nvPr>
        </p:nvSpPr>
        <p:spPr/>
        <p:txBody>
          <a:bodyPr/>
          <a:lstStyle/>
          <a:p>
            <a:fld id="{C123D6A7-6F3A-43EB-AF5F-6EF3DEA869C0}" type="slidenum">
              <a:rPr lang="en-US" smtClean="0"/>
              <a:t>‹#›</a:t>
            </a:fld>
            <a:endParaRPr lang="en-US"/>
          </a:p>
        </p:txBody>
      </p:sp>
    </p:spTree>
    <p:extLst>
      <p:ext uri="{BB962C8B-B14F-4D97-AF65-F5344CB8AC3E}">
        <p14:creationId xmlns:p14="http://schemas.microsoft.com/office/powerpoint/2010/main" val="234180226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2E0D1A-4F42-497E-93D6-456B962BDE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13B604-85BD-4520-8883-33CCB73669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A79A7-D8DE-414C-B56F-CC4B9DB7A99F}"/>
              </a:ext>
            </a:extLst>
          </p:cNvPr>
          <p:cNvSpPr>
            <a:spLocks noGrp="1"/>
          </p:cNvSpPr>
          <p:nvPr>
            <p:ph type="dt" sz="half" idx="10"/>
          </p:nvPr>
        </p:nvSpPr>
        <p:spPr/>
        <p:txBody>
          <a:bodyPr/>
          <a:lstStyle/>
          <a:p>
            <a:fld id="{8DDBFF15-0A89-4B2D-B81E-E8337AA5DE58}" type="datetimeFigureOut">
              <a:rPr lang="en-US" smtClean="0"/>
              <a:t>1/11/2023</a:t>
            </a:fld>
            <a:endParaRPr lang="en-US"/>
          </a:p>
        </p:txBody>
      </p:sp>
      <p:sp>
        <p:nvSpPr>
          <p:cNvPr id="5" name="Footer Placeholder 4">
            <a:extLst>
              <a:ext uri="{FF2B5EF4-FFF2-40B4-BE49-F238E27FC236}">
                <a16:creationId xmlns:a16="http://schemas.microsoft.com/office/drawing/2014/main" id="{300396A2-4C81-45BD-AF8F-F6A15826A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0AD3C-4F39-4851-94B2-2F370EE4E97F}"/>
              </a:ext>
            </a:extLst>
          </p:cNvPr>
          <p:cNvSpPr>
            <a:spLocks noGrp="1"/>
          </p:cNvSpPr>
          <p:nvPr>
            <p:ph type="sldNum" sz="quarter" idx="12"/>
          </p:nvPr>
        </p:nvSpPr>
        <p:spPr/>
        <p:txBody>
          <a:bodyPr/>
          <a:lstStyle/>
          <a:p>
            <a:fld id="{C123D6A7-6F3A-43EB-AF5F-6EF3DEA869C0}" type="slidenum">
              <a:rPr lang="en-US" smtClean="0"/>
              <a:t>‹#›</a:t>
            </a:fld>
            <a:endParaRPr lang="en-US"/>
          </a:p>
        </p:txBody>
      </p:sp>
    </p:spTree>
    <p:extLst>
      <p:ext uri="{BB962C8B-B14F-4D97-AF65-F5344CB8AC3E}">
        <p14:creationId xmlns:p14="http://schemas.microsoft.com/office/powerpoint/2010/main" val="3475571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A996A0-69EF-EA4C-88AF-939F86982A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6605611-1B2B-4188-BB19-849C3E82A199}"/>
              </a:ext>
            </a:extLst>
          </p:cNvPr>
          <p:cNvSpPr>
            <a:spLocks noGrp="1"/>
          </p:cNvSpPr>
          <p:nvPr>
            <p:ph type="ctrTitle" hasCustomPrompt="1"/>
          </p:nvPr>
        </p:nvSpPr>
        <p:spPr>
          <a:xfrm>
            <a:off x="270999" y="1344889"/>
            <a:ext cx="7033443" cy="2387600"/>
          </a:xfrm>
        </p:spPr>
        <p:txBody>
          <a:bodyPr anchor="b"/>
          <a:lstStyle>
            <a:lvl1pPr algn="l">
              <a:defRPr sz="6000">
                <a:solidFill>
                  <a:schemeClr val="accent1"/>
                </a:solidFill>
                <a:latin typeface="Segoe UI Semibold" panose="020B0702040204020203" pitchFamily="34" charset="0"/>
                <a:cs typeface="Segoe UI Semibold" panose="020B0702040204020203" pitchFamily="34" charset="0"/>
              </a:defRPr>
            </a:lvl1pPr>
          </a:lstStyle>
          <a:p>
            <a:r>
              <a:rPr lang="en-US" dirty="0"/>
              <a:t>CLICK TO EDIT </a:t>
            </a:r>
            <a:br>
              <a:rPr lang="en-US" dirty="0"/>
            </a:br>
            <a:r>
              <a:rPr lang="en-US" dirty="0"/>
              <a:t>TITLE</a:t>
            </a:r>
          </a:p>
        </p:txBody>
      </p:sp>
      <p:sp>
        <p:nvSpPr>
          <p:cNvPr id="3" name="Subtitle 2">
            <a:extLst>
              <a:ext uri="{FF2B5EF4-FFF2-40B4-BE49-F238E27FC236}">
                <a16:creationId xmlns:a16="http://schemas.microsoft.com/office/drawing/2014/main" id="{3CA52DAE-C9A0-42F1-A07E-52F3211E073E}"/>
              </a:ext>
            </a:extLst>
          </p:cNvPr>
          <p:cNvSpPr>
            <a:spLocks noGrp="1"/>
          </p:cNvSpPr>
          <p:nvPr>
            <p:ph type="subTitle" idx="1" hasCustomPrompt="1"/>
          </p:nvPr>
        </p:nvSpPr>
        <p:spPr>
          <a:xfrm>
            <a:off x="355840" y="3873777"/>
            <a:ext cx="6258893" cy="1203601"/>
          </a:xfrm>
        </p:spPr>
        <p:txBody>
          <a:bodyPr>
            <a:normAutofit/>
          </a:bodyPr>
          <a:lstStyle>
            <a:lvl1pPr marL="0" indent="0" algn="l">
              <a:buNone/>
              <a:defRPr sz="3200">
                <a:latin typeface="Segoe UI Semibold" panose="020B0702040204020203" pitchFamily="34" charset="0"/>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6" name="Slide Number Placeholder 5">
            <a:extLst>
              <a:ext uri="{FF2B5EF4-FFF2-40B4-BE49-F238E27FC236}">
                <a16:creationId xmlns:a16="http://schemas.microsoft.com/office/drawing/2014/main" id="{97813360-6F13-4D13-899E-36DC8DCEC380}"/>
              </a:ext>
            </a:extLst>
          </p:cNvPr>
          <p:cNvSpPr>
            <a:spLocks noGrp="1"/>
          </p:cNvSpPr>
          <p:nvPr>
            <p:ph type="sldNum" sz="quarter" idx="12"/>
          </p:nvPr>
        </p:nvSpPr>
        <p:spPr/>
        <p:txBody>
          <a:bodyPr/>
          <a:lstStyle/>
          <a:p>
            <a:fld id="{E894A04E-948A-4F01-A51B-9E1C6A3AB2C7}" type="slidenum">
              <a:rPr lang="en-US" smtClean="0"/>
              <a:t>‹#›</a:t>
            </a:fld>
            <a:endParaRPr lang="en-US"/>
          </a:p>
        </p:txBody>
      </p:sp>
      <p:sp>
        <p:nvSpPr>
          <p:cNvPr id="13" name="Text Placeholder 12">
            <a:extLst>
              <a:ext uri="{FF2B5EF4-FFF2-40B4-BE49-F238E27FC236}">
                <a16:creationId xmlns:a16="http://schemas.microsoft.com/office/drawing/2014/main" id="{D5926863-9CEF-49FA-ABB2-A6F4963F90FE}"/>
              </a:ext>
            </a:extLst>
          </p:cNvPr>
          <p:cNvSpPr>
            <a:spLocks noGrp="1"/>
          </p:cNvSpPr>
          <p:nvPr>
            <p:ph type="body" sz="quarter" idx="13" hasCustomPrompt="1"/>
          </p:nvPr>
        </p:nvSpPr>
        <p:spPr>
          <a:xfrm>
            <a:off x="355600" y="5232400"/>
            <a:ext cx="5740400" cy="1489075"/>
          </a:xfrm>
        </p:spPr>
        <p:txBody>
          <a:bodyPr/>
          <a:lstStyle>
            <a:lvl1pPr marL="0" indent="0">
              <a:buNone/>
              <a:defRPr/>
            </a:lvl1pPr>
          </a:lstStyle>
          <a:p>
            <a:pPr lvl="0"/>
            <a:r>
              <a:rPr lang="en-US" dirty="0"/>
              <a:t>Click to add name and date</a:t>
            </a:r>
          </a:p>
          <a:p>
            <a:pPr lvl="0"/>
            <a:endParaRPr lang="en-US" dirty="0"/>
          </a:p>
          <a:p>
            <a:pPr lvl="0"/>
            <a:endParaRPr lang="en-US" dirty="0"/>
          </a:p>
          <a:p>
            <a:pPr lvl="0"/>
            <a:endParaRPr lang="en-US" dirty="0"/>
          </a:p>
        </p:txBody>
      </p:sp>
      <p:pic>
        <p:nvPicPr>
          <p:cNvPr id="11" name="Picture 10">
            <a:extLst>
              <a:ext uri="{FF2B5EF4-FFF2-40B4-BE49-F238E27FC236}">
                <a16:creationId xmlns:a16="http://schemas.microsoft.com/office/drawing/2014/main" id="{FEE96EDA-658C-AA46-A24E-B5472DABDE3B}"/>
              </a:ext>
            </a:extLst>
          </p:cNvPr>
          <p:cNvPicPr>
            <a:picLocks noChangeAspect="1"/>
          </p:cNvPicPr>
          <p:nvPr userDrawn="1"/>
        </p:nvPicPr>
        <p:blipFill>
          <a:blip r:embed="rId3"/>
          <a:stretch>
            <a:fillRect/>
          </a:stretch>
        </p:blipFill>
        <p:spPr>
          <a:xfrm>
            <a:off x="256574" y="268287"/>
            <a:ext cx="3654239" cy="992101"/>
          </a:xfrm>
          <a:prstGeom prst="rect">
            <a:avLst/>
          </a:prstGeom>
        </p:spPr>
      </p:pic>
    </p:spTree>
    <p:extLst>
      <p:ext uri="{BB962C8B-B14F-4D97-AF65-F5344CB8AC3E}">
        <p14:creationId xmlns:p14="http://schemas.microsoft.com/office/powerpoint/2010/main" val="63718330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6"/>
        <p:cNvGrpSpPr/>
        <p:nvPr/>
      </p:nvGrpSpPr>
      <p:grpSpPr>
        <a:xfrm>
          <a:off x="0" y="0"/>
          <a:ext cx="0" cy="0"/>
          <a:chOff x="0" y="0"/>
          <a:chExt cx="0" cy="0"/>
        </a:xfrm>
      </p:grpSpPr>
      <p:cxnSp>
        <p:nvCxnSpPr>
          <p:cNvPr id="31" name="Google Shape;31;p5"/>
          <p:cNvCxnSpPr>
            <a:cxnSpLocks/>
          </p:cNvCxnSpPr>
          <p:nvPr/>
        </p:nvCxnSpPr>
        <p:spPr>
          <a:xfrm>
            <a:off x="-99934" y="971695"/>
            <a:ext cx="12292001" cy="0"/>
          </a:xfrm>
          <a:prstGeom prst="straightConnector1">
            <a:avLst/>
          </a:prstGeom>
          <a:noFill/>
          <a:ln w="9525" cap="flat" cmpd="sng">
            <a:solidFill>
              <a:srgbClr val="CCCCCC"/>
            </a:solidFill>
            <a:prstDash val="solid"/>
            <a:round/>
            <a:headEnd type="none" w="med" len="med"/>
            <a:tailEnd type="none" w="med" len="med"/>
          </a:ln>
        </p:spPr>
      </p:cxnSp>
      <p:cxnSp>
        <p:nvCxnSpPr>
          <p:cNvPr id="27" name="Google Shape;27;p5"/>
          <p:cNvCxnSpPr/>
          <p:nvPr/>
        </p:nvCxnSpPr>
        <p:spPr>
          <a:xfrm>
            <a:off x="0" y="971692"/>
            <a:ext cx="1834400" cy="0"/>
          </a:xfrm>
          <a:prstGeom prst="straightConnector1">
            <a:avLst/>
          </a:prstGeom>
          <a:noFill/>
          <a:ln w="9525" cap="flat" cmpd="sng">
            <a:solidFill>
              <a:srgbClr val="CCCCCC"/>
            </a:solidFill>
            <a:prstDash val="solid"/>
            <a:round/>
            <a:headEnd type="none" w="med" len="med"/>
            <a:tailEnd type="none" w="med" len="med"/>
          </a:ln>
        </p:spPr>
      </p:cxnSp>
      <p:sp>
        <p:nvSpPr>
          <p:cNvPr id="28" name="Google Shape;28;p5"/>
          <p:cNvSpPr/>
          <p:nvPr/>
        </p:nvSpPr>
        <p:spPr>
          <a:xfrm>
            <a:off x="1089967" y="701081"/>
            <a:ext cx="541200" cy="541200"/>
          </a:xfrm>
          <a:prstGeom prst="ellipse">
            <a:avLst/>
          </a:prstGeom>
          <a:solidFill>
            <a:srgbClr val="5E88A2"/>
          </a:solidFill>
          <a:ln w="19050">
            <a:solidFill>
              <a:srgbClr val="1C3261"/>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5"/>
          <p:cNvSpPr txBox="1">
            <a:spLocks noGrp="1"/>
          </p:cNvSpPr>
          <p:nvPr>
            <p:ph type="title"/>
          </p:nvPr>
        </p:nvSpPr>
        <p:spPr>
          <a:xfrm>
            <a:off x="1841666" y="657541"/>
            <a:ext cx="4364263" cy="580800"/>
          </a:xfrm>
          <a:prstGeom prst="rect">
            <a:avLst/>
          </a:prstGeom>
          <a:solidFill>
            <a:schemeClr val="bg1"/>
          </a:solidFill>
        </p:spPr>
        <p:txBody>
          <a:bodyPr spcFirstLastPara="1" wrap="square" lIns="91425" tIns="91425" rIns="91425" bIns="91425" anchor="ctr" anchorCtr="0">
            <a:noAutofit/>
          </a:bodyPr>
          <a:lstStyle>
            <a:lvl1pPr lvl="0" rtl="0">
              <a:spcBef>
                <a:spcPts val="0"/>
              </a:spcBef>
              <a:spcAft>
                <a:spcPts val="0"/>
              </a:spcAft>
              <a:buSzPts val="2000"/>
              <a:buFont typeface="Lora"/>
              <a:buNone/>
              <a:defRPr sz="3733" b="1">
                <a:latin typeface="Lora"/>
                <a:ea typeface="Lora"/>
                <a:cs typeface="Lora"/>
                <a:sym typeface="Lora"/>
              </a:defRPr>
            </a:lvl1pPr>
            <a:lvl2pPr lvl="1" rtl="0">
              <a:spcBef>
                <a:spcPts val="0"/>
              </a:spcBef>
              <a:spcAft>
                <a:spcPts val="0"/>
              </a:spcAft>
              <a:buSzPts val="2000"/>
              <a:buFont typeface="Lora"/>
              <a:buNone/>
              <a:defRPr sz="2667" b="1">
                <a:highlight>
                  <a:srgbClr val="FFFFFF"/>
                </a:highlight>
                <a:latin typeface="Lora"/>
                <a:ea typeface="Lora"/>
                <a:cs typeface="Lora"/>
                <a:sym typeface="Lora"/>
              </a:defRPr>
            </a:lvl2pPr>
            <a:lvl3pPr lvl="2" rtl="0">
              <a:spcBef>
                <a:spcPts val="0"/>
              </a:spcBef>
              <a:spcAft>
                <a:spcPts val="0"/>
              </a:spcAft>
              <a:buSzPts val="2000"/>
              <a:buFont typeface="Lora"/>
              <a:buNone/>
              <a:defRPr sz="2667" b="1">
                <a:highlight>
                  <a:srgbClr val="FFFFFF"/>
                </a:highlight>
                <a:latin typeface="Lora"/>
                <a:ea typeface="Lora"/>
                <a:cs typeface="Lora"/>
                <a:sym typeface="Lora"/>
              </a:defRPr>
            </a:lvl3pPr>
            <a:lvl4pPr lvl="3" rtl="0">
              <a:spcBef>
                <a:spcPts val="0"/>
              </a:spcBef>
              <a:spcAft>
                <a:spcPts val="0"/>
              </a:spcAft>
              <a:buSzPts val="2000"/>
              <a:buFont typeface="Lora"/>
              <a:buNone/>
              <a:defRPr sz="2667" b="1">
                <a:highlight>
                  <a:srgbClr val="FFFFFF"/>
                </a:highlight>
                <a:latin typeface="Lora"/>
                <a:ea typeface="Lora"/>
                <a:cs typeface="Lora"/>
                <a:sym typeface="Lora"/>
              </a:defRPr>
            </a:lvl4pPr>
            <a:lvl5pPr lvl="4" rtl="0">
              <a:spcBef>
                <a:spcPts val="0"/>
              </a:spcBef>
              <a:spcAft>
                <a:spcPts val="0"/>
              </a:spcAft>
              <a:buSzPts val="2000"/>
              <a:buFont typeface="Lora"/>
              <a:buNone/>
              <a:defRPr sz="2667" b="1">
                <a:highlight>
                  <a:srgbClr val="FFFFFF"/>
                </a:highlight>
                <a:latin typeface="Lora"/>
                <a:ea typeface="Lora"/>
                <a:cs typeface="Lora"/>
                <a:sym typeface="Lora"/>
              </a:defRPr>
            </a:lvl5pPr>
            <a:lvl6pPr lvl="5" rtl="0">
              <a:spcBef>
                <a:spcPts val="0"/>
              </a:spcBef>
              <a:spcAft>
                <a:spcPts val="0"/>
              </a:spcAft>
              <a:buSzPts val="2000"/>
              <a:buFont typeface="Lora"/>
              <a:buNone/>
              <a:defRPr sz="2667" b="1">
                <a:highlight>
                  <a:srgbClr val="FFFFFF"/>
                </a:highlight>
                <a:latin typeface="Lora"/>
                <a:ea typeface="Lora"/>
                <a:cs typeface="Lora"/>
                <a:sym typeface="Lora"/>
              </a:defRPr>
            </a:lvl6pPr>
            <a:lvl7pPr lvl="6" rtl="0">
              <a:spcBef>
                <a:spcPts val="0"/>
              </a:spcBef>
              <a:spcAft>
                <a:spcPts val="0"/>
              </a:spcAft>
              <a:buSzPts val="2000"/>
              <a:buFont typeface="Lora"/>
              <a:buNone/>
              <a:defRPr sz="2667" b="1">
                <a:highlight>
                  <a:srgbClr val="FFFFFF"/>
                </a:highlight>
                <a:latin typeface="Lora"/>
                <a:ea typeface="Lora"/>
                <a:cs typeface="Lora"/>
                <a:sym typeface="Lora"/>
              </a:defRPr>
            </a:lvl7pPr>
            <a:lvl8pPr lvl="7" rtl="0">
              <a:spcBef>
                <a:spcPts val="0"/>
              </a:spcBef>
              <a:spcAft>
                <a:spcPts val="0"/>
              </a:spcAft>
              <a:buSzPts val="2000"/>
              <a:buFont typeface="Lora"/>
              <a:buNone/>
              <a:defRPr sz="2667" b="1">
                <a:highlight>
                  <a:srgbClr val="FFFFFF"/>
                </a:highlight>
                <a:latin typeface="Lora"/>
                <a:ea typeface="Lora"/>
                <a:cs typeface="Lora"/>
                <a:sym typeface="Lora"/>
              </a:defRPr>
            </a:lvl8pPr>
            <a:lvl9pPr lvl="8" rtl="0">
              <a:spcBef>
                <a:spcPts val="0"/>
              </a:spcBef>
              <a:spcAft>
                <a:spcPts val="0"/>
              </a:spcAft>
              <a:buSzPts val="2000"/>
              <a:buFont typeface="Lora"/>
              <a:buNone/>
              <a:defRPr sz="2667" b="1">
                <a:highlight>
                  <a:srgbClr val="FFFFFF"/>
                </a:highlight>
                <a:latin typeface="Lora"/>
                <a:ea typeface="Lora"/>
                <a:cs typeface="Lora"/>
                <a:sym typeface="Lora"/>
              </a:defRPr>
            </a:lvl9pPr>
          </a:lstStyle>
          <a:p>
            <a:endParaRPr/>
          </a:p>
        </p:txBody>
      </p:sp>
      <p:sp>
        <p:nvSpPr>
          <p:cNvPr id="30" name="Google Shape;30;p5"/>
          <p:cNvSpPr txBox="1">
            <a:spLocks noGrp="1"/>
          </p:cNvSpPr>
          <p:nvPr>
            <p:ph type="body" idx="1"/>
          </p:nvPr>
        </p:nvSpPr>
        <p:spPr>
          <a:xfrm>
            <a:off x="1841667" y="1618019"/>
            <a:ext cx="9079600" cy="4149600"/>
          </a:xfrm>
          <a:prstGeom prst="rect">
            <a:avLst/>
          </a:prstGeom>
        </p:spPr>
        <p:txBody>
          <a:bodyPr spcFirstLastPara="1" wrap="square" lIns="91425" tIns="91425" rIns="91425" bIns="91425" anchor="t" anchorCtr="0">
            <a:noAutofit/>
          </a:bodyPr>
          <a:lstStyle>
            <a:lvl1pPr marL="609585" lvl="0" indent="-507987" rtl="0">
              <a:spcBef>
                <a:spcPts val="800"/>
              </a:spcBef>
              <a:spcAft>
                <a:spcPts val="0"/>
              </a:spcAft>
              <a:buClr>
                <a:srgbClr val="5E88A2"/>
              </a:buClr>
              <a:buSzPts val="2400"/>
              <a:buFont typeface="Quattrocento Sans"/>
              <a:buChar char="◉"/>
              <a:defRPr sz="3200">
                <a:latin typeface="Calibri" panose="020F0502020204030204" pitchFamily="34" charset="0"/>
                <a:ea typeface="Calibri" panose="020F0502020204030204" pitchFamily="34" charset="0"/>
                <a:cs typeface="Calibri" panose="020F0502020204030204" pitchFamily="34" charset="0"/>
                <a:sym typeface="Quattrocento Sans"/>
              </a:defRPr>
            </a:lvl1pPr>
            <a:lvl2pPr marL="1219170" lvl="1" indent="-474121" rtl="0">
              <a:spcBef>
                <a:spcPts val="0"/>
              </a:spcBef>
              <a:spcAft>
                <a:spcPts val="0"/>
              </a:spcAft>
              <a:buClr>
                <a:srgbClr val="FFCD00"/>
              </a:buClr>
              <a:buSzPts val="2000"/>
              <a:buFont typeface="Quattrocento Sans"/>
              <a:buChar char="○"/>
              <a:defRPr sz="2667">
                <a:latin typeface="Quattrocento Sans"/>
                <a:ea typeface="Quattrocento Sans"/>
                <a:cs typeface="Quattrocento Sans"/>
                <a:sym typeface="Quattrocento Sans"/>
              </a:defRPr>
            </a:lvl2pPr>
            <a:lvl3pPr marL="1828754" lvl="2" indent="-474121" rtl="0">
              <a:spcBef>
                <a:spcPts val="0"/>
              </a:spcBef>
              <a:spcAft>
                <a:spcPts val="0"/>
              </a:spcAft>
              <a:buClr>
                <a:srgbClr val="FFCD00"/>
              </a:buClr>
              <a:buSzPts val="2000"/>
              <a:buFont typeface="Quattrocento Sans"/>
              <a:buChar char="■"/>
              <a:defRPr sz="2667">
                <a:latin typeface="Quattrocento Sans"/>
                <a:ea typeface="Quattrocento Sans"/>
                <a:cs typeface="Quattrocento Sans"/>
                <a:sym typeface="Quattrocento Sans"/>
              </a:defRPr>
            </a:lvl3pPr>
            <a:lvl4pPr marL="2438339" lvl="3"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4pPr>
            <a:lvl5pPr marL="3047924" lvl="4"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5pPr>
            <a:lvl6pPr marL="3657509" lvl="5"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6pPr>
            <a:lvl7pPr marL="4267093" lvl="6"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7pPr>
            <a:lvl8pPr marL="4876678" lvl="7"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8pPr>
            <a:lvl9pPr marL="5486263" lvl="8"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9pPr>
          </a:lstStyle>
          <a:p>
            <a:endParaRPr/>
          </a:p>
        </p:txBody>
      </p:sp>
      <p:sp>
        <p:nvSpPr>
          <p:cNvPr id="32" name="Google Shape;32;p5"/>
          <p:cNvSpPr txBox="1">
            <a:spLocks noGrp="1"/>
          </p:cNvSpPr>
          <p:nvPr>
            <p:ph type="sldNum" idx="12"/>
          </p:nvPr>
        </p:nvSpPr>
        <p:spPr>
          <a:xfrm>
            <a:off x="11390969"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7872803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D4FC5-40DA-4960-A2C9-F0A35947CB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507762-9B31-48CD-9573-73C68F52D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174A3C-361F-4693-87F1-2D3E473958D9}"/>
              </a:ext>
            </a:extLst>
          </p:cNvPr>
          <p:cNvSpPr>
            <a:spLocks noGrp="1"/>
          </p:cNvSpPr>
          <p:nvPr>
            <p:ph type="dt" sz="half" idx="10"/>
          </p:nvPr>
        </p:nvSpPr>
        <p:spPr/>
        <p:txBody>
          <a:bodyPr/>
          <a:lstStyle/>
          <a:p>
            <a:fld id="{3BDF7FC8-DA3F-419E-8E4D-F5BE63D9F33F}" type="datetimeFigureOut">
              <a:rPr lang="en-US" smtClean="0"/>
              <a:t>1/11/2023</a:t>
            </a:fld>
            <a:endParaRPr lang="en-US"/>
          </a:p>
        </p:txBody>
      </p:sp>
      <p:sp>
        <p:nvSpPr>
          <p:cNvPr id="5" name="Footer Placeholder 4">
            <a:extLst>
              <a:ext uri="{FF2B5EF4-FFF2-40B4-BE49-F238E27FC236}">
                <a16:creationId xmlns:a16="http://schemas.microsoft.com/office/drawing/2014/main" id="{D0687162-5A86-42BA-BD12-036E0EB290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7D81D2-BF18-46A2-93CF-34CC6A7CDF89}"/>
              </a:ext>
            </a:extLst>
          </p:cNvPr>
          <p:cNvSpPr>
            <a:spLocks noGrp="1"/>
          </p:cNvSpPr>
          <p:nvPr>
            <p:ph type="sldNum" sz="quarter" idx="12"/>
          </p:nvPr>
        </p:nvSpPr>
        <p:spPr/>
        <p:txBody>
          <a:bodyPr/>
          <a:lstStyle/>
          <a:p>
            <a:fld id="{FE4B1CCE-71AA-4AF9-867C-2B9444A9246A}" type="slidenum">
              <a:rPr lang="en-US" smtClean="0"/>
              <a:t>‹#›</a:t>
            </a:fld>
            <a:endParaRPr lang="en-US"/>
          </a:p>
        </p:txBody>
      </p:sp>
    </p:spTree>
    <p:extLst>
      <p:ext uri="{BB962C8B-B14F-4D97-AF65-F5344CB8AC3E}">
        <p14:creationId xmlns:p14="http://schemas.microsoft.com/office/powerpoint/2010/main" val="26540313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97220-B1A3-485A-B524-505A04819E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DE9AD5-A40D-4285-B655-6E9F8F8280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0B1E6E-AC37-4DDA-B04C-8C312E5BA088}"/>
              </a:ext>
            </a:extLst>
          </p:cNvPr>
          <p:cNvSpPr>
            <a:spLocks noGrp="1"/>
          </p:cNvSpPr>
          <p:nvPr>
            <p:ph type="dt" sz="half" idx="10"/>
          </p:nvPr>
        </p:nvSpPr>
        <p:spPr/>
        <p:txBody>
          <a:bodyPr/>
          <a:lstStyle/>
          <a:p>
            <a:fld id="{3BDF7FC8-DA3F-419E-8E4D-F5BE63D9F33F}" type="datetimeFigureOut">
              <a:rPr lang="en-US" smtClean="0"/>
              <a:t>1/11/2023</a:t>
            </a:fld>
            <a:endParaRPr lang="en-US"/>
          </a:p>
        </p:txBody>
      </p:sp>
      <p:sp>
        <p:nvSpPr>
          <p:cNvPr id="5" name="Footer Placeholder 4">
            <a:extLst>
              <a:ext uri="{FF2B5EF4-FFF2-40B4-BE49-F238E27FC236}">
                <a16:creationId xmlns:a16="http://schemas.microsoft.com/office/drawing/2014/main" id="{09019662-0603-4D34-98A5-EE4533C5B1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6306D6-A84A-416F-A7A7-525AA2962E73}"/>
              </a:ext>
            </a:extLst>
          </p:cNvPr>
          <p:cNvSpPr>
            <a:spLocks noGrp="1"/>
          </p:cNvSpPr>
          <p:nvPr>
            <p:ph type="sldNum" sz="quarter" idx="12"/>
          </p:nvPr>
        </p:nvSpPr>
        <p:spPr/>
        <p:txBody>
          <a:bodyPr/>
          <a:lstStyle/>
          <a:p>
            <a:fld id="{FE4B1CCE-71AA-4AF9-867C-2B9444A9246A}" type="slidenum">
              <a:rPr lang="en-US" smtClean="0"/>
              <a:t>‹#›</a:t>
            </a:fld>
            <a:endParaRPr lang="en-US"/>
          </a:p>
        </p:txBody>
      </p:sp>
    </p:spTree>
    <p:extLst>
      <p:ext uri="{BB962C8B-B14F-4D97-AF65-F5344CB8AC3E}">
        <p14:creationId xmlns:p14="http://schemas.microsoft.com/office/powerpoint/2010/main" val="223806244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AABA9-B1D0-4B0E-A86D-2E1E2B17D8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492B8C-3953-48E2-8BEB-B5CAC5078B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7E3E23-7C95-43F8-B8D1-3D0A76788588}"/>
              </a:ext>
            </a:extLst>
          </p:cNvPr>
          <p:cNvSpPr>
            <a:spLocks noGrp="1"/>
          </p:cNvSpPr>
          <p:nvPr>
            <p:ph type="dt" sz="half" idx="10"/>
          </p:nvPr>
        </p:nvSpPr>
        <p:spPr/>
        <p:txBody>
          <a:bodyPr/>
          <a:lstStyle/>
          <a:p>
            <a:fld id="{3BDF7FC8-DA3F-419E-8E4D-F5BE63D9F33F}" type="datetimeFigureOut">
              <a:rPr lang="en-US" smtClean="0"/>
              <a:t>1/11/2023</a:t>
            </a:fld>
            <a:endParaRPr lang="en-US"/>
          </a:p>
        </p:txBody>
      </p:sp>
      <p:sp>
        <p:nvSpPr>
          <p:cNvPr id="5" name="Footer Placeholder 4">
            <a:extLst>
              <a:ext uri="{FF2B5EF4-FFF2-40B4-BE49-F238E27FC236}">
                <a16:creationId xmlns:a16="http://schemas.microsoft.com/office/drawing/2014/main" id="{E971A77B-6966-44D8-A48E-D3DCA2ECA9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9865AC-F0AB-499A-A2D8-2E5DD2E3B3CB}"/>
              </a:ext>
            </a:extLst>
          </p:cNvPr>
          <p:cNvSpPr>
            <a:spLocks noGrp="1"/>
          </p:cNvSpPr>
          <p:nvPr>
            <p:ph type="sldNum" sz="quarter" idx="12"/>
          </p:nvPr>
        </p:nvSpPr>
        <p:spPr/>
        <p:txBody>
          <a:bodyPr/>
          <a:lstStyle/>
          <a:p>
            <a:fld id="{FE4B1CCE-71AA-4AF9-867C-2B9444A9246A}" type="slidenum">
              <a:rPr lang="en-US" smtClean="0"/>
              <a:t>‹#›</a:t>
            </a:fld>
            <a:endParaRPr lang="en-US"/>
          </a:p>
        </p:txBody>
      </p:sp>
    </p:spTree>
    <p:extLst>
      <p:ext uri="{BB962C8B-B14F-4D97-AF65-F5344CB8AC3E}">
        <p14:creationId xmlns:p14="http://schemas.microsoft.com/office/powerpoint/2010/main" val="1074214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F2F1EC"/>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8F66D8-A0DF-8C4C-A21F-6A9101BB9C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E18C23-A7C2-1242-B189-23B88FE64B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9FE9F08-900D-1749-A052-85CED057192F}"/>
              </a:ext>
            </a:extLst>
          </p:cNvPr>
          <p:cNvSpPr>
            <a:spLocks noGrp="1"/>
          </p:cNvSpPr>
          <p:nvPr>
            <p:ph type="sldNum" sz="quarter" idx="12"/>
          </p:nvPr>
        </p:nvSpPr>
        <p:spPr/>
        <p:txBody>
          <a:bodyPr/>
          <a:lstStyle/>
          <a:p>
            <a:r>
              <a:rPr lang="en-US" dirty="0"/>
              <a:t>www.cwea.org</a:t>
            </a:r>
          </a:p>
        </p:txBody>
      </p:sp>
      <p:pic>
        <p:nvPicPr>
          <p:cNvPr id="7" name="Picture 6">
            <a:extLst>
              <a:ext uri="{FF2B5EF4-FFF2-40B4-BE49-F238E27FC236}">
                <a16:creationId xmlns:a16="http://schemas.microsoft.com/office/drawing/2014/main" id="{E5D4D3E1-1543-EC4F-8F55-9A30D15D287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Tree>
    <p:extLst>
      <p:ext uri="{BB962C8B-B14F-4D97-AF65-F5344CB8AC3E}">
        <p14:creationId xmlns:p14="http://schemas.microsoft.com/office/powerpoint/2010/main" val="26962278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E8624-6A87-48DE-B97A-814955A3CF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7421EB-3C61-4023-B925-66AB8092E9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75C77C-462C-4191-8463-6D24DB5DC7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C26252-0A59-432B-8A70-59E8CD101332}"/>
              </a:ext>
            </a:extLst>
          </p:cNvPr>
          <p:cNvSpPr>
            <a:spLocks noGrp="1"/>
          </p:cNvSpPr>
          <p:nvPr>
            <p:ph type="dt" sz="half" idx="10"/>
          </p:nvPr>
        </p:nvSpPr>
        <p:spPr/>
        <p:txBody>
          <a:bodyPr/>
          <a:lstStyle/>
          <a:p>
            <a:fld id="{3BDF7FC8-DA3F-419E-8E4D-F5BE63D9F33F}" type="datetimeFigureOut">
              <a:rPr lang="en-US" smtClean="0"/>
              <a:t>1/11/2023</a:t>
            </a:fld>
            <a:endParaRPr lang="en-US"/>
          </a:p>
        </p:txBody>
      </p:sp>
      <p:sp>
        <p:nvSpPr>
          <p:cNvPr id="6" name="Footer Placeholder 5">
            <a:extLst>
              <a:ext uri="{FF2B5EF4-FFF2-40B4-BE49-F238E27FC236}">
                <a16:creationId xmlns:a16="http://schemas.microsoft.com/office/drawing/2014/main" id="{121DC4B0-199B-4420-9388-E051150734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B91CF0-53B8-4F45-87DB-F5E80341098E}"/>
              </a:ext>
            </a:extLst>
          </p:cNvPr>
          <p:cNvSpPr>
            <a:spLocks noGrp="1"/>
          </p:cNvSpPr>
          <p:nvPr>
            <p:ph type="sldNum" sz="quarter" idx="12"/>
          </p:nvPr>
        </p:nvSpPr>
        <p:spPr/>
        <p:txBody>
          <a:bodyPr/>
          <a:lstStyle/>
          <a:p>
            <a:fld id="{FE4B1CCE-71AA-4AF9-867C-2B9444A9246A}" type="slidenum">
              <a:rPr lang="en-US" smtClean="0"/>
              <a:t>‹#›</a:t>
            </a:fld>
            <a:endParaRPr lang="en-US"/>
          </a:p>
        </p:txBody>
      </p:sp>
    </p:spTree>
    <p:extLst>
      <p:ext uri="{BB962C8B-B14F-4D97-AF65-F5344CB8AC3E}">
        <p14:creationId xmlns:p14="http://schemas.microsoft.com/office/powerpoint/2010/main" val="26797664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75644-315B-49E3-8837-5E1C06D8EC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E9A6CB-F5E5-4313-A3D6-5792476E8A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945125-E1E6-49C2-AFBF-0D6BA11B42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FC73DF-DD3B-414B-A3B5-C1C5ECA37E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2E3C3A-5049-4D66-90B5-DEAF98FB53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AC7905-9596-4662-81AA-C1EDD0879C77}"/>
              </a:ext>
            </a:extLst>
          </p:cNvPr>
          <p:cNvSpPr>
            <a:spLocks noGrp="1"/>
          </p:cNvSpPr>
          <p:nvPr>
            <p:ph type="dt" sz="half" idx="10"/>
          </p:nvPr>
        </p:nvSpPr>
        <p:spPr/>
        <p:txBody>
          <a:bodyPr/>
          <a:lstStyle/>
          <a:p>
            <a:fld id="{3BDF7FC8-DA3F-419E-8E4D-F5BE63D9F33F}" type="datetimeFigureOut">
              <a:rPr lang="en-US" smtClean="0"/>
              <a:t>1/11/2023</a:t>
            </a:fld>
            <a:endParaRPr lang="en-US"/>
          </a:p>
        </p:txBody>
      </p:sp>
      <p:sp>
        <p:nvSpPr>
          <p:cNvPr id="8" name="Footer Placeholder 7">
            <a:extLst>
              <a:ext uri="{FF2B5EF4-FFF2-40B4-BE49-F238E27FC236}">
                <a16:creationId xmlns:a16="http://schemas.microsoft.com/office/drawing/2014/main" id="{F54822DB-D565-4379-BCF8-B87CE2D568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385D2E-D5E7-434C-B065-6636565C6475}"/>
              </a:ext>
            </a:extLst>
          </p:cNvPr>
          <p:cNvSpPr>
            <a:spLocks noGrp="1"/>
          </p:cNvSpPr>
          <p:nvPr>
            <p:ph type="sldNum" sz="quarter" idx="12"/>
          </p:nvPr>
        </p:nvSpPr>
        <p:spPr/>
        <p:txBody>
          <a:bodyPr/>
          <a:lstStyle/>
          <a:p>
            <a:fld id="{FE4B1CCE-71AA-4AF9-867C-2B9444A9246A}" type="slidenum">
              <a:rPr lang="en-US" smtClean="0"/>
              <a:t>‹#›</a:t>
            </a:fld>
            <a:endParaRPr lang="en-US"/>
          </a:p>
        </p:txBody>
      </p:sp>
    </p:spTree>
    <p:extLst>
      <p:ext uri="{BB962C8B-B14F-4D97-AF65-F5344CB8AC3E}">
        <p14:creationId xmlns:p14="http://schemas.microsoft.com/office/powerpoint/2010/main" val="331063454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738FA-9180-437F-96EC-410124E062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C7D28D-D7BC-4671-B876-1AB770A78C19}"/>
              </a:ext>
            </a:extLst>
          </p:cNvPr>
          <p:cNvSpPr>
            <a:spLocks noGrp="1"/>
          </p:cNvSpPr>
          <p:nvPr>
            <p:ph type="dt" sz="half" idx="10"/>
          </p:nvPr>
        </p:nvSpPr>
        <p:spPr/>
        <p:txBody>
          <a:bodyPr/>
          <a:lstStyle/>
          <a:p>
            <a:fld id="{3BDF7FC8-DA3F-419E-8E4D-F5BE63D9F33F}" type="datetimeFigureOut">
              <a:rPr lang="en-US" smtClean="0"/>
              <a:t>1/11/2023</a:t>
            </a:fld>
            <a:endParaRPr lang="en-US"/>
          </a:p>
        </p:txBody>
      </p:sp>
      <p:sp>
        <p:nvSpPr>
          <p:cNvPr id="4" name="Footer Placeholder 3">
            <a:extLst>
              <a:ext uri="{FF2B5EF4-FFF2-40B4-BE49-F238E27FC236}">
                <a16:creationId xmlns:a16="http://schemas.microsoft.com/office/drawing/2014/main" id="{CF2AB437-9E47-460D-91E2-2D42EFBC22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5194D-2631-4781-BFF8-E5D4C9DD9DAE}"/>
              </a:ext>
            </a:extLst>
          </p:cNvPr>
          <p:cNvSpPr>
            <a:spLocks noGrp="1"/>
          </p:cNvSpPr>
          <p:nvPr>
            <p:ph type="sldNum" sz="quarter" idx="12"/>
          </p:nvPr>
        </p:nvSpPr>
        <p:spPr/>
        <p:txBody>
          <a:bodyPr/>
          <a:lstStyle/>
          <a:p>
            <a:fld id="{FE4B1CCE-71AA-4AF9-867C-2B9444A9246A}" type="slidenum">
              <a:rPr lang="en-US" smtClean="0"/>
              <a:t>‹#›</a:t>
            </a:fld>
            <a:endParaRPr lang="en-US"/>
          </a:p>
        </p:txBody>
      </p:sp>
    </p:spTree>
    <p:extLst>
      <p:ext uri="{BB962C8B-B14F-4D97-AF65-F5344CB8AC3E}">
        <p14:creationId xmlns:p14="http://schemas.microsoft.com/office/powerpoint/2010/main" val="58344793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EE09B9-582E-4FC1-B27A-A8072F28EDA1}"/>
              </a:ext>
            </a:extLst>
          </p:cNvPr>
          <p:cNvSpPr>
            <a:spLocks noGrp="1"/>
          </p:cNvSpPr>
          <p:nvPr>
            <p:ph type="dt" sz="half" idx="10"/>
          </p:nvPr>
        </p:nvSpPr>
        <p:spPr/>
        <p:txBody>
          <a:bodyPr/>
          <a:lstStyle/>
          <a:p>
            <a:fld id="{3BDF7FC8-DA3F-419E-8E4D-F5BE63D9F33F}" type="datetimeFigureOut">
              <a:rPr lang="en-US" smtClean="0"/>
              <a:t>1/11/2023</a:t>
            </a:fld>
            <a:endParaRPr lang="en-US"/>
          </a:p>
        </p:txBody>
      </p:sp>
      <p:sp>
        <p:nvSpPr>
          <p:cNvPr id="3" name="Footer Placeholder 2">
            <a:extLst>
              <a:ext uri="{FF2B5EF4-FFF2-40B4-BE49-F238E27FC236}">
                <a16:creationId xmlns:a16="http://schemas.microsoft.com/office/drawing/2014/main" id="{C8D1857B-528E-4C6C-8BAD-98DC89C3BF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BBA928-67E4-495E-AE98-3A34C65E3858}"/>
              </a:ext>
            </a:extLst>
          </p:cNvPr>
          <p:cNvSpPr>
            <a:spLocks noGrp="1"/>
          </p:cNvSpPr>
          <p:nvPr>
            <p:ph type="sldNum" sz="quarter" idx="12"/>
          </p:nvPr>
        </p:nvSpPr>
        <p:spPr/>
        <p:txBody>
          <a:bodyPr/>
          <a:lstStyle/>
          <a:p>
            <a:fld id="{FE4B1CCE-71AA-4AF9-867C-2B9444A9246A}" type="slidenum">
              <a:rPr lang="en-US" smtClean="0"/>
              <a:t>‹#›</a:t>
            </a:fld>
            <a:endParaRPr lang="en-US"/>
          </a:p>
        </p:txBody>
      </p:sp>
    </p:spTree>
    <p:extLst>
      <p:ext uri="{BB962C8B-B14F-4D97-AF65-F5344CB8AC3E}">
        <p14:creationId xmlns:p14="http://schemas.microsoft.com/office/powerpoint/2010/main" val="401769634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A3AD-F78D-4F6F-8D48-1F8A8972EA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07B6BB-3856-4EA4-9DEE-6907B5D2E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4703F0-8B8E-4554-9943-C53A6DB3C7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238315-28CD-4375-8834-9B6E076422F5}"/>
              </a:ext>
            </a:extLst>
          </p:cNvPr>
          <p:cNvSpPr>
            <a:spLocks noGrp="1"/>
          </p:cNvSpPr>
          <p:nvPr>
            <p:ph type="dt" sz="half" idx="10"/>
          </p:nvPr>
        </p:nvSpPr>
        <p:spPr/>
        <p:txBody>
          <a:bodyPr/>
          <a:lstStyle/>
          <a:p>
            <a:fld id="{3BDF7FC8-DA3F-419E-8E4D-F5BE63D9F33F}" type="datetimeFigureOut">
              <a:rPr lang="en-US" smtClean="0"/>
              <a:t>1/11/2023</a:t>
            </a:fld>
            <a:endParaRPr lang="en-US"/>
          </a:p>
        </p:txBody>
      </p:sp>
      <p:sp>
        <p:nvSpPr>
          <p:cNvPr id="6" name="Footer Placeholder 5">
            <a:extLst>
              <a:ext uri="{FF2B5EF4-FFF2-40B4-BE49-F238E27FC236}">
                <a16:creationId xmlns:a16="http://schemas.microsoft.com/office/drawing/2014/main" id="{8F07DB60-AB3C-41DF-878C-382EEACB40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CC09C3-02E6-45A9-8215-55F0C155A0D1}"/>
              </a:ext>
            </a:extLst>
          </p:cNvPr>
          <p:cNvSpPr>
            <a:spLocks noGrp="1"/>
          </p:cNvSpPr>
          <p:nvPr>
            <p:ph type="sldNum" sz="quarter" idx="12"/>
          </p:nvPr>
        </p:nvSpPr>
        <p:spPr/>
        <p:txBody>
          <a:bodyPr/>
          <a:lstStyle/>
          <a:p>
            <a:fld id="{FE4B1CCE-71AA-4AF9-867C-2B9444A9246A}" type="slidenum">
              <a:rPr lang="en-US" smtClean="0"/>
              <a:t>‹#›</a:t>
            </a:fld>
            <a:endParaRPr lang="en-US"/>
          </a:p>
        </p:txBody>
      </p:sp>
    </p:spTree>
    <p:extLst>
      <p:ext uri="{BB962C8B-B14F-4D97-AF65-F5344CB8AC3E}">
        <p14:creationId xmlns:p14="http://schemas.microsoft.com/office/powerpoint/2010/main" val="339396990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17F8-120B-405F-836A-09DAB4477E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7EF1E7-8643-45E3-9985-7C84874AB9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43E412-0678-4FD5-AAFA-F605798B76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476EDE-EDE2-4507-A66D-640F6086EE3A}"/>
              </a:ext>
            </a:extLst>
          </p:cNvPr>
          <p:cNvSpPr>
            <a:spLocks noGrp="1"/>
          </p:cNvSpPr>
          <p:nvPr>
            <p:ph type="dt" sz="half" idx="10"/>
          </p:nvPr>
        </p:nvSpPr>
        <p:spPr/>
        <p:txBody>
          <a:bodyPr/>
          <a:lstStyle/>
          <a:p>
            <a:fld id="{3BDF7FC8-DA3F-419E-8E4D-F5BE63D9F33F}" type="datetimeFigureOut">
              <a:rPr lang="en-US" smtClean="0"/>
              <a:t>1/11/2023</a:t>
            </a:fld>
            <a:endParaRPr lang="en-US"/>
          </a:p>
        </p:txBody>
      </p:sp>
      <p:sp>
        <p:nvSpPr>
          <p:cNvPr id="6" name="Footer Placeholder 5">
            <a:extLst>
              <a:ext uri="{FF2B5EF4-FFF2-40B4-BE49-F238E27FC236}">
                <a16:creationId xmlns:a16="http://schemas.microsoft.com/office/drawing/2014/main" id="{A90B380A-9DF0-4C22-A8D3-E838770881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1383FB-0A3C-4509-BCAD-422A44341CFB}"/>
              </a:ext>
            </a:extLst>
          </p:cNvPr>
          <p:cNvSpPr>
            <a:spLocks noGrp="1"/>
          </p:cNvSpPr>
          <p:nvPr>
            <p:ph type="sldNum" sz="quarter" idx="12"/>
          </p:nvPr>
        </p:nvSpPr>
        <p:spPr/>
        <p:txBody>
          <a:bodyPr/>
          <a:lstStyle/>
          <a:p>
            <a:fld id="{FE4B1CCE-71AA-4AF9-867C-2B9444A9246A}" type="slidenum">
              <a:rPr lang="en-US" smtClean="0"/>
              <a:t>‹#›</a:t>
            </a:fld>
            <a:endParaRPr lang="en-US"/>
          </a:p>
        </p:txBody>
      </p:sp>
    </p:spTree>
    <p:extLst>
      <p:ext uri="{BB962C8B-B14F-4D97-AF65-F5344CB8AC3E}">
        <p14:creationId xmlns:p14="http://schemas.microsoft.com/office/powerpoint/2010/main" val="228495681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01-60D0-4FE6-A616-E31B8FD809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BD8EB3-BF23-44D0-A053-7C29BA33D8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8D48EF-2963-4B9E-A2B1-90918681961B}"/>
              </a:ext>
            </a:extLst>
          </p:cNvPr>
          <p:cNvSpPr>
            <a:spLocks noGrp="1"/>
          </p:cNvSpPr>
          <p:nvPr>
            <p:ph type="dt" sz="half" idx="10"/>
          </p:nvPr>
        </p:nvSpPr>
        <p:spPr/>
        <p:txBody>
          <a:bodyPr/>
          <a:lstStyle/>
          <a:p>
            <a:fld id="{3BDF7FC8-DA3F-419E-8E4D-F5BE63D9F33F}" type="datetimeFigureOut">
              <a:rPr lang="en-US" smtClean="0"/>
              <a:t>1/11/2023</a:t>
            </a:fld>
            <a:endParaRPr lang="en-US"/>
          </a:p>
        </p:txBody>
      </p:sp>
      <p:sp>
        <p:nvSpPr>
          <p:cNvPr id="5" name="Footer Placeholder 4">
            <a:extLst>
              <a:ext uri="{FF2B5EF4-FFF2-40B4-BE49-F238E27FC236}">
                <a16:creationId xmlns:a16="http://schemas.microsoft.com/office/drawing/2014/main" id="{286BC627-3164-4070-9359-1011796819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D67E54-680C-405A-A186-111C44BC7237}"/>
              </a:ext>
            </a:extLst>
          </p:cNvPr>
          <p:cNvSpPr>
            <a:spLocks noGrp="1"/>
          </p:cNvSpPr>
          <p:nvPr>
            <p:ph type="sldNum" sz="quarter" idx="12"/>
          </p:nvPr>
        </p:nvSpPr>
        <p:spPr/>
        <p:txBody>
          <a:bodyPr/>
          <a:lstStyle/>
          <a:p>
            <a:fld id="{FE4B1CCE-71AA-4AF9-867C-2B9444A9246A}" type="slidenum">
              <a:rPr lang="en-US" smtClean="0"/>
              <a:t>‹#›</a:t>
            </a:fld>
            <a:endParaRPr lang="en-US"/>
          </a:p>
        </p:txBody>
      </p:sp>
    </p:spTree>
    <p:extLst>
      <p:ext uri="{BB962C8B-B14F-4D97-AF65-F5344CB8AC3E}">
        <p14:creationId xmlns:p14="http://schemas.microsoft.com/office/powerpoint/2010/main" val="106644105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1BECC2-6652-41F3-8B3B-D6922B8778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A5D0D6-362E-4DA0-9B7C-1385A64DAC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00BE9-DA38-41FF-9411-D5CA07A530C8}"/>
              </a:ext>
            </a:extLst>
          </p:cNvPr>
          <p:cNvSpPr>
            <a:spLocks noGrp="1"/>
          </p:cNvSpPr>
          <p:nvPr>
            <p:ph type="dt" sz="half" idx="10"/>
          </p:nvPr>
        </p:nvSpPr>
        <p:spPr/>
        <p:txBody>
          <a:bodyPr/>
          <a:lstStyle/>
          <a:p>
            <a:fld id="{3BDF7FC8-DA3F-419E-8E4D-F5BE63D9F33F}" type="datetimeFigureOut">
              <a:rPr lang="en-US" smtClean="0"/>
              <a:t>1/11/2023</a:t>
            </a:fld>
            <a:endParaRPr lang="en-US"/>
          </a:p>
        </p:txBody>
      </p:sp>
      <p:sp>
        <p:nvSpPr>
          <p:cNvPr id="5" name="Footer Placeholder 4">
            <a:extLst>
              <a:ext uri="{FF2B5EF4-FFF2-40B4-BE49-F238E27FC236}">
                <a16:creationId xmlns:a16="http://schemas.microsoft.com/office/drawing/2014/main" id="{49CEB542-98A4-49A3-87CB-88501B6C04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10B32E-C51F-4A19-BB13-DAFF19F67D90}"/>
              </a:ext>
            </a:extLst>
          </p:cNvPr>
          <p:cNvSpPr>
            <a:spLocks noGrp="1"/>
          </p:cNvSpPr>
          <p:nvPr>
            <p:ph type="sldNum" sz="quarter" idx="12"/>
          </p:nvPr>
        </p:nvSpPr>
        <p:spPr/>
        <p:txBody>
          <a:bodyPr/>
          <a:lstStyle/>
          <a:p>
            <a:fld id="{FE4B1CCE-71AA-4AF9-867C-2B9444A9246A}" type="slidenum">
              <a:rPr lang="en-US" smtClean="0"/>
              <a:t>‹#›</a:t>
            </a:fld>
            <a:endParaRPr lang="en-US"/>
          </a:p>
        </p:txBody>
      </p:sp>
    </p:spTree>
    <p:extLst>
      <p:ext uri="{BB962C8B-B14F-4D97-AF65-F5344CB8AC3E}">
        <p14:creationId xmlns:p14="http://schemas.microsoft.com/office/powerpoint/2010/main" val="63706945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E9DB2CF-9859-4C85-9F68-F48A30DD1261}"/>
              </a:ext>
              <a:ext uri="{C183D7F6-B498-43B3-948B-1728B52AA6E4}">
                <adec:decorative xmlns:adec="http://schemas.microsoft.com/office/drawing/2017/decorative" val="1"/>
              </a:ext>
            </a:extLst>
          </p:cNvPr>
          <p:cNvGrpSpPr/>
          <p:nvPr userDrawn="1"/>
        </p:nvGrpSpPr>
        <p:grpSpPr>
          <a:xfrm>
            <a:off x="0" y="6760638"/>
            <a:ext cx="12192000" cy="121920"/>
            <a:chOff x="0" y="6568633"/>
            <a:chExt cx="12192000" cy="289367"/>
          </a:xfrm>
        </p:grpSpPr>
        <p:sp>
          <p:nvSpPr>
            <p:cNvPr id="9" name="Rectangle 8">
              <a:extLst>
                <a:ext uri="{FF2B5EF4-FFF2-40B4-BE49-F238E27FC236}">
                  <a16:creationId xmlns:a16="http://schemas.microsoft.com/office/drawing/2014/main" id="{D0251083-6664-48FE-ACA4-ED7129405F92}"/>
                </a:ext>
              </a:extLst>
            </p:cNvPr>
            <p:cNvSpPr/>
            <p:nvPr/>
          </p:nvSpPr>
          <p:spPr>
            <a:xfrm>
              <a:off x="7851495" y="6568633"/>
              <a:ext cx="1446835" cy="289367"/>
            </a:xfrm>
            <a:prstGeom prst="rect">
              <a:avLst/>
            </a:prstGeom>
            <a:solidFill>
              <a:srgbClr val="5C8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8727"/>
                </a:solidFill>
              </a:endParaRPr>
            </a:p>
          </p:txBody>
        </p:sp>
        <p:sp>
          <p:nvSpPr>
            <p:cNvPr id="10" name="Rectangle 9">
              <a:extLst>
                <a:ext uri="{FF2B5EF4-FFF2-40B4-BE49-F238E27FC236}">
                  <a16:creationId xmlns:a16="http://schemas.microsoft.com/office/drawing/2014/main" id="{5AC4EDA2-6496-41D7-93BE-DE9AADCEFDBC}"/>
                </a:ext>
              </a:extLst>
            </p:cNvPr>
            <p:cNvSpPr/>
            <p:nvPr/>
          </p:nvSpPr>
          <p:spPr>
            <a:xfrm>
              <a:off x="0" y="6568633"/>
              <a:ext cx="7851496" cy="289367"/>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79C2"/>
                </a:solidFill>
              </a:endParaRPr>
            </a:p>
          </p:txBody>
        </p:sp>
        <p:sp>
          <p:nvSpPr>
            <p:cNvPr id="11" name="Rectangle 10">
              <a:extLst>
                <a:ext uri="{FF2B5EF4-FFF2-40B4-BE49-F238E27FC236}">
                  <a16:creationId xmlns:a16="http://schemas.microsoft.com/office/drawing/2014/main" id="{CAAB17B9-750A-420D-8131-E7A42EA85929}"/>
                </a:ext>
              </a:extLst>
            </p:cNvPr>
            <p:cNvSpPr/>
            <p:nvPr/>
          </p:nvSpPr>
          <p:spPr>
            <a:xfrm>
              <a:off x="9298330" y="6568633"/>
              <a:ext cx="1446835" cy="289367"/>
            </a:xfrm>
            <a:prstGeom prst="rect">
              <a:avLst/>
            </a:prstGeom>
            <a:solidFill>
              <a:srgbClr val="EB6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EB6E1F"/>
                </a:solidFill>
              </a:endParaRPr>
            </a:p>
          </p:txBody>
        </p:sp>
        <p:sp>
          <p:nvSpPr>
            <p:cNvPr id="12" name="Rectangle 11">
              <a:extLst>
                <a:ext uri="{FF2B5EF4-FFF2-40B4-BE49-F238E27FC236}">
                  <a16:creationId xmlns:a16="http://schemas.microsoft.com/office/drawing/2014/main" id="{BD4A714F-BDB9-4DC0-ACB3-1D37CAB65DED}"/>
                </a:ext>
              </a:extLst>
            </p:cNvPr>
            <p:cNvSpPr/>
            <p:nvPr/>
          </p:nvSpPr>
          <p:spPr>
            <a:xfrm>
              <a:off x="10745165" y="6568633"/>
              <a:ext cx="1446835" cy="289367"/>
            </a:xfrm>
            <a:prstGeom prst="rect">
              <a:avLst/>
            </a:prstGeom>
            <a:solidFill>
              <a:srgbClr val="66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5" name="Footer Placeholder 9">
            <a:extLst>
              <a:ext uri="{FF2B5EF4-FFF2-40B4-BE49-F238E27FC236}">
                <a16:creationId xmlns:a16="http://schemas.microsoft.com/office/drawing/2014/main" id="{EE637D48-3C19-43EB-A519-CBDC11C20949}"/>
              </a:ext>
            </a:extLst>
          </p:cNvPr>
          <p:cNvSpPr txBox="1">
            <a:spLocks/>
          </p:cNvSpPr>
          <p:nvPr userDrawn="1"/>
        </p:nvSpPr>
        <p:spPr>
          <a:xfrm>
            <a:off x="432930" y="6233162"/>
            <a:ext cx="1848167" cy="365125"/>
          </a:xfrm>
          <a:prstGeom prst="rect">
            <a:avLst/>
          </a:prstGeom>
        </p:spPr>
        <p:txBody>
          <a:bodyPr vert="horz" lIns="68580" tIns="34290" rIns="68580" bIns="34290" rtlCol="0" anchor="b"/>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341710"/>
            <a:r>
              <a:rPr lang="en-US" sz="825">
                <a:solidFill>
                  <a:schemeClr val="tx1">
                    <a:lumMod val="65000"/>
                    <a:lumOff val="35000"/>
                  </a:schemeClr>
                </a:solidFill>
                <a:latin typeface="AvenirNextforSAS" panose="020B0503020202020204" pitchFamily="34" charset="0"/>
                <a:ea typeface="Source Sans Pro" panose="020B0503030403020204" pitchFamily="34" charset="0"/>
                <a:cs typeface="Segoe UI" panose="020B0502040204020203" pitchFamily="34" charset="0"/>
              </a:rPr>
              <a:t>FOR OFFICIAL USE ONLY</a:t>
            </a:r>
          </a:p>
        </p:txBody>
      </p:sp>
    </p:spTree>
    <p:extLst>
      <p:ext uri="{BB962C8B-B14F-4D97-AF65-F5344CB8AC3E}">
        <p14:creationId xmlns:p14="http://schemas.microsoft.com/office/powerpoint/2010/main" val="307494711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6"/>
        <p:cNvGrpSpPr/>
        <p:nvPr/>
      </p:nvGrpSpPr>
      <p:grpSpPr>
        <a:xfrm>
          <a:off x="0" y="0"/>
          <a:ext cx="0" cy="0"/>
          <a:chOff x="0" y="0"/>
          <a:chExt cx="0" cy="0"/>
        </a:xfrm>
      </p:grpSpPr>
      <p:cxnSp>
        <p:nvCxnSpPr>
          <p:cNvPr id="31" name="Google Shape;31;p5"/>
          <p:cNvCxnSpPr>
            <a:cxnSpLocks/>
          </p:cNvCxnSpPr>
          <p:nvPr/>
        </p:nvCxnSpPr>
        <p:spPr>
          <a:xfrm>
            <a:off x="-99934" y="971695"/>
            <a:ext cx="12292001" cy="0"/>
          </a:xfrm>
          <a:prstGeom prst="straightConnector1">
            <a:avLst/>
          </a:prstGeom>
          <a:noFill/>
          <a:ln w="9525" cap="flat" cmpd="sng">
            <a:solidFill>
              <a:srgbClr val="CCCCCC"/>
            </a:solidFill>
            <a:prstDash val="solid"/>
            <a:round/>
            <a:headEnd type="none" w="med" len="med"/>
            <a:tailEnd type="none" w="med" len="med"/>
          </a:ln>
        </p:spPr>
      </p:cxnSp>
      <p:cxnSp>
        <p:nvCxnSpPr>
          <p:cNvPr id="27" name="Google Shape;27;p5"/>
          <p:cNvCxnSpPr/>
          <p:nvPr/>
        </p:nvCxnSpPr>
        <p:spPr>
          <a:xfrm>
            <a:off x="0" y="971692"/>
            <a:ext cx="1834400" cy="0"/>
          </a:xfrm>
          <a:prstGeom prst="straightConnector1">
            <a:avLst/>
          </a:prstGeom>
          <a:noFill/>
          <a:ln w="9525" cap="flat" cmpd="sng">
            <a:solidFill>
              <a:srgbClr val="CCCCCC"/>
            </a:solidFill>
            <a:prstDash val="solid"/>
            <a:round/>
            <a:headEnd type="none" w="med" len="med"/>
            <a:tailEnd type="none" w="med" len="med"/>
          </a:ln>
        </p:spPr>
      </p:cxnSp>
      <p:sp>
        <p:nvSpPr>
          <p:cNvPr id="28" name="Google Shape;28;p5"/>
          <p:cNvSpPr/>
          <p:nvPr/>
        </p:nvSpPr>
        <p:spPr>
          <a:xfrm>
            <a:off x="1089967" y="701081"/>
            <a:ext cx="541200" cy="541200"/>
          </a:xfrm>
          <a:prstGeom prst="ellipse">
            <a:avLst/>
          </a:prstGeom>
          <a:solidFill>
            <a:srgbClr val="5E88A2"/>
          </a:solidFill>
          <a:ln w="19050">
            <a:solidFill>
              <a:srgbClr val="1C3261"/>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5"/>
          <p:cNvSpPr txBox="1">
            <a:spLocks noGrp="1"/>
          </p:cNvSpPr>
          <p:nvPr>
            <p:ph type="title"/>
          </p:nvPr>
        </p:nvSpPr>
        <p:spPr>
          <a:xfrm>
            <a:off x="1841666" y="657541"/>
            <a:ext cx="4364263" cy="580800"/>
          </a:xfrm>
          <a:prstGeom prst="rect">
            <a:avLst/>
          </a:prstGeom>
          <a:solidFill>
            <a:schemeClr val="bg1"/>
          </a:solidFill>
        </p:spPr>
        <p:txBody>
          <a:bodyPr spcFirstLastPara="1" wrap="square" lIns="91425" tIns="91425" rIns="91425" bIns="91425" anchor="ctr" anchorCtr="0">
            <a:noAutofit/>
          </a:bodyPr>
          <a:lstStyle>
            <a:lvl1pPr lvl="0" rtl="0">
              <a:spcBef>
                <a:spcPts val="0"/>
              </a:spcBef>
              <a:spcAft>
                <a:spcPts val="0"/>
              </a:spcAft>
              <a:buSzPts val="2000"/>
              <a:buFont typeface="Lora"/>
              <a:buNone/>
              <a:defRPr sz="3733" b="1">
                <a:latin typeface="Lora"/>
                <a:ea typeface="Lora"/>
                <a:cs typeface="Lora"/>
                <a:sym typeface="Lora"/>
              </a:defRPr>
            </a:lvl1pPr>
            <a:lvl2pPr lvl="1" rtl="0">
              <a:spcBef>
                <a:spcPts val="0"/>
              </a:spcBef>
              <a:spcAft>
                <a:spcPts val="0"/>
              </a:spcAft>
              <a:buSzPts val="2000"/>
              <a:buFont typeface="Lora"/>
              <a:buNone/>
              <a:defRPr sz="2667" b="1">
                <a:highlight>
                  <a:srgbClr val="FFFFFF"/>
                </a:highlight>
                <a:latin typeface="Lora"/>
                <a:ea typeface="Lora"/>
                <a:cs typeface="Lora"/>
                <a:sym typeface="Lora"/>
              </a:defRPr>
            </a:lvl2pPr>
            <a:lvl3pPr lvl="2" rtl="0">
              <a:spcBef>
                <a:spcPts val="0"/>
              </a:spcBef>
              <a:spcAft>
                <a:spcPts val="0"/>
              </a:spcAft>
              <a:buSzPts val="2000"/>
              <a:buFont typeface="Lora"/>
              <a:buNone/>
              <a:defRPr sz="2667" b="1">
                <a:highlight>
                  <a:srgbClr val="FFFFFF"/>
                </a:highlight>
                <a:latin typeface="Lora"/>
                <a:ea typeface="Lora"/>
                <a:cs typeface="Lora"/>
                <a:sym typeface="Lora"/>
              </a:defRPr>
            </a:lvl3pPr>
            <a:lvl4pPr lvl="3" rtl="0">
              <a:spcBef>
                <a:spcPts val="0"/>
              </a:spcBef>
              <a:spcAft>
                <a:spcPts val="0"/>
              </a:spcAft>
              <a:buSzPts val="2000"/>
              <a:buFont typeface="Lora"/>
              <a:buNone/>
              <a:defRPr sz="2667" b="1">
                <a:highlight>
                  <a:srgbClr val="FFFFFF"/>
                </a:highlight>
                <a:latin typeface="Lora"/>
                <a:ea typeface="Lora"/>
                <a:cs typeface="Lora"/>
                <a:sym typeface="Lora"/>
              </a:defRPr>
            </a:lvl4pPr>
            <a:lvl5pPr lvl="4" rtl="0">
              <a:spcBef>
                <a:spcPts val="0"/>
              </a:spcBef>
              <a:spcAft>
                <a:spcPts val="0"/>
              </a:spcAft>
              <a:buSzPts val="2000"/>
              <a:buFont typeface="Lora"/>
              <a:buNone/>
              <a:defRPr sz="2667" b="1">
                <a:highlight>
                  <a:srgbClr val="FFFFFF"/>
                </a:highlight>
                <a:latin typeface="Lora"/>
                <a:ea typeface="Lora"/>
                <a:cs typeface="Lora"/>
                <a:sym typeface="Lora"/>
              </a:defRPr>
            </a:lvl5pPr>
            <a:lvl6pPr lvl="5" rtl="0">
              <a:spcBef>
                <a:spcPts val="0"/>
              </a:spcBef>
              <a:spcAft>
                <a:spcPts val="0"/>
              </a:spcAft>
              <a:buSzPts val="2000"/>
              <a:buFont typeface="Lora"/>
              <a:buNone/>
              <a:defRPr sz="2667" b="1">
                <a:highlight>
                  <a:srgbClr val="FFFFFF"/>
                </a:highlight>
                <a:latin typeface="Lora"/>
                <a:ea typeface="Lora"/>
                <a:cs typeface="Lora"/>
                <a:sym typeface="Lora"/>
              </a:defRPr>
            </a:lvl6pPr>
            <a:lvl7pPr lvl="6" rtl="0">
              <a:spcBef>
                <a:spcPts val="0"/>
              </a:spcBef>
              <a:spcAft>
                <a:spcPts val="0"/>
              </a:spcAft>
              <a:buSzPts val="2000"/>
              <a:buFont typeface="Lora"/>
              <a:buNone/>
              <a:defRPr sz="2667" b="1">
                <a:highlight>
                  <a:srgbClr val="FFFFFF"/>
                </a:highlight>
                <a:latin typeface="Lora"/>
                <a:ea typeface="Lora"/>
                <a:cs typeface="Lora"/>
                <a:sym typeface="Lora"/>
              </a:defRPr>
            </a:lvl7pPr>
            <a:lvl8pPr lvl="7" rtl="0">
              <a:spcBef>
                <a:spcPts val="0"/>
              </a:spcBef>
              <a:spcAft>
                <a:spcPts val="0"/>
              </a:spcAft>
              <a:buSzPts val="2000"/>
              <a:buFont typeface="Lora"/>
              <a:buNone/>
              <a:defRPr sz="2667" b="1">
                <a:highlight>
                  <a:srgbClr val="FFFFFF"/>
                </a:highlight>
                <a:latin typeface="Lora"/>
                <a:ea typeface="Lora"/>
                <a:cs typeface="Lora"/>
                <a:sym typeface="Lora"/>
              </a:defRPr>
            </a:lvl8pPr>
            <a:lvl9pPr lvl="8" rtl="0">
              <a:spcBef>
                <a:spcPts val="0"/>
              </a:spcBef>
              <a:spcAft>
                <a:spcPts val="0"/>
              </a:spcAft>
              <a:buSzPts val="2000"/>
              <a:buFont typeface="Lora"/>
              <a:buNone/>
              <a:defRPr sz="2667" b="1">
                <a:highlight>
                  <a:srgbClr val="FFFFFF"/>
                </a:highlight>
                <a:latin typeface="Lora"/>
                <a:ea typeface="Lora"/>
                <a:cs typeface="Lora"/>
                <a:sym typeface="Lora"/>
              </a:defRPr>
            </a:lvl9pPr>
          </a:lstStyle>
          <a:p>
            <a:endParaRPr/>
          </a:p>
        </p:txBody>
      </p:sp>
      <p:sp>
        <p:nvSpPr>
          <p:cNvPr id="30" name="Google Shape;30;p5"/>
          <p:cNvSpPr txBox="1">
            <a:spLocks noGrp="1"/>
          </p:cNvSpPr>
          <p:nvPr>
            <p:ph type="body" idx="1"/>
          </p:nvPr>
        </p:nvSpPr>
        <p:spPr>
          <a:xfrm>
            <a:off x="1841667" y="1618019"/>
            <a:ext cx="9079600" cy="4149600"/>
          </a:xfrm>
          <a:prstGeom prst="rect">
            <a:avLst/>
          </a:prstGeom>
        </p:spPr>
        <p:txBody>
          <a:bodyPr spcFirstLastPara="1" wrap="square" lIns="91425" tIns="91425" rIns="91425" bIns="91425" anchor="t" anchorCtr="0">
            <a:noAutofit/>
          </a:bodyPr>
          <a:lstStyle>
            <a:lvl1pPr marL="609585" lvl="0" indent="-507987" rtl="0">
              <a:spcBef>
                <a:spcPts val="800"/>
              </a:spcBef>
              <a:spcAft>
                <a:spcPts val="0"/>
              </a:spcAft>
              <a:buClr>
                <a:srgbClr val="5E88A2"/>
              </a:buClr>
              <a:buSzPts val="2400"/>
              <a:buFont typeface="Quattrocento Sans"/>
              <a:buChar char="◉"/>
              <a:defRPr sz="3200">
                <a:latin typeface="Calibri" panose="020F0502020204030204" pitchFamily="34" charset="0"/>
                <a:ea typeface="Calibri" panose="020F0502020204030204" pitchFamily="34" charset="0"/>
                <a:cs typeface="Calibri" panose="020F0502020204030204" pitchFamily="34" charset="0"/>
                <a:sym typeface="Quattrocento Sans"/>
              </a:defRPr>
            </a:lvl1pPr>
            <a:lvl2pPr marL="1219170" lvl="1" indent="-474121" rtl="0">
              <a:spcBef>
                <a:spcPts val="0"/>
              </a:spcBef>
              <a:spcAft>
                <a:spcPts val="0"/>
              </a:spcAft>
              <a:buClr>
                <a:srgbClr val="FFCD00"/>
              </a:buClr>
              <a:buSzPts val="2000"/>
              <a:buFont typeface="Quattrocento Sans"/>
              <a:buChar char="○"/>
              <a:defRPr sz="2667">
                <a:latin typeface="Quattrocento Sans"/>
                <a:ea typeface="Quattrocento Sans"/>
                <a:cs typeface="Quattrocento Sans"/>
                <a:sym typeface="Quattrocento Sans"/>
              </a:defRPr>
            </a:lvl2pPr>
            <a:lvl3pPr marL="1828754" lvl="2" indent="-474121" rtl="0">
              <a:spcBef>
                <a:spcPts val="0"/>
              </a:spcBef>
              <a:spcAft>
                <a:spcPts val="0"/>
              </a:spcAft>
              <a:buClr>
                <a:srgbClr val="FFCD00"/>
              </a:buClr>
              <a:buSzPts val="2000"/>
              <a:buFont typeface="Quattrocento Sans"/>
              <a:buChar char="■"/>
              <a:defRPr sz="2667">
                <a:latin typeface="Quattrocento Sans"/>
                <a:ea typeface="Quattrocento Sans"/>
                <a:cs typeface="Quattrocento Sans"/>
                <a:sym typeface="Quattrocento Sans"/>
              </a:defRPr>
            </a:lvl3pPr>
            <a:lvl4pPr marL="2438339" lvl="3"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4pPr>
            <a:lvl5pPr marL="3047924" lvl="4"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5pPr>
            <a:lvl6pPr marL="3657509" lvl="5"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6pPr>
            <a:lvl7pPr marL="4267093" lvl="6"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7pPr>
            <a:lvl8pPr marL="4876678" lvl="7"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8pPr>
            <a:lvl9pPr marL="5486263" lvl="8"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9pPr>
          </a:lstStyle>
          <a:p>
            <a:endParaRPr/>
          </a:p>
        </p:txBody>
      </p:sp>
      <p:sp>
        <p:nvSpPr>
          <p:cNvPr id="32" name="Google Shape;32;p5"/>
          <p:cNvSpPr txBox="1">
            <a:spLocks noGrp="1"/>
          </p:cNvSpPr>
          <p:nvPr>
            <p:ph type="sldNum" idx="12"/>
          </p:nvPr>
        </p:nvSpPr>
        <p:spPr>
          <a:xfrm>
            <a:off x="11390969"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80422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2F1E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42D1BE-D62F-A243-9056-B7DDE35583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14027"/>
            <a:ext cx="12191999" cy="6829946"/>
          </a:xfrm>
          <a:prstGeom prst="rect">
            <a:avLst/>
          </a:prstGeom>
        </p:spPr>
      </p:pic>
      <p:sp>
        <p:nvSpPr>
          <p:cNvPr id="2" name="Title 1">
            <a:extLst>
              <a:ext uri="{FF2B5EF4-FFF2-40B4-BE49-F238E27FC236}">
                <a16:creationId xmlns:a16="http://schemas.microsoft.com/office/drawing/2014/main" id="{FF704530-01B1-744C-BDE7-B2BB46E7CAC0}"/>
              </a:ext>
            </a:extLst>
          </p:cNvPr>
          <p:cNvSpPr>
            <a:spLocks noGrp="1"/>
          </p:cNvSpPr>
          <p:nvPr>
            <p:ph type="ctrTitle" hasCustomPrompt="1"/>
          </p:nvPr>
        </p:nvSpPr>
        <p:spPr>
          <a:xfrm>
            <a:off x="1524000" y="1997007"/>
            <a:ext cx="9144000" cy="2387600"/>
          </a:xfrm>
        </p:spPr>
        <p:txBody>
          <a:bodyPr anchor="b"/>
          <a:lstStyle>
            <a:lvl1pPr algn="ctr">
              <a:defRPr sz="4499" b="1" spc="0">
                <a:solidFill>
                  <a:schemeClr val="accent1"/>
                </a:solidFill>
              </a:defRPr>
            </a:lvl1pPr>
          </a:lstStyle>
          <a:p>
            <a:r>
              <a:rPr lang="en-US" noProof="0" dirty="0"/>
              <a:t>PRESENTATION</a:t>
            </a:r>
            <a:br>
              <a:rPr lang="en-US" noProof="0" dirty="0"/>
            </a:br>
            <a:r>
              <a:rPr lang="en-US" noProof="0" dirty="0"/>
              <a:t>TITLE</a:t>
            </a:r>
            <a:endParaRPr lang="en-US" dirty="0"/>
          </a:p>
        </p:txBody>
      </p:sp>
      <p:sp>
        <p:nvSpPr>
          <p:cNvPr id="3" name="Subtitle 2">
            <a:extLst>
              <a:ext uri="{FF2B5EF4-FFF2-40B4-BE49-F238E27FC236}">
                <a16:creationId xmlns:a16="http://schemas.microsoft.com/office/drawing/2014/main" id="{8B7DFC8A-FA75-7F41-8518-87444787FA29}"/>
              </a:ext>
            </a:extLst>
          </p:cNvPr>
          <p:cNvSpPr>
            <a:spLocks noGrp="1"/>
          </p:cNvSpPr>
          <p:nvPr>
            <p:ph type="subTitle" idx="1" hasCustomPrompt="1"/>
          </p:nvPr>
        </p:nvSpPr>
        <p:spPr>
          <a:xfrm>
            <a:off x="1524000" y="4645645"/>
            <a:ext cx="9144000" cy="1655762"/>
          </a:xfrm>
        </p:spPr>
        <p:txBody>
          <a:bodyPr/>
          <a:lstStyle>
            <a:lvl1pPr marL="0" indent="0" algn="ctr">
              <a:buNone/>
              <a:defRPr sz="1800">
                <a:solidFill>
                  <a:schemeClr val="accent1"/>
                </a:solidFill>
              </a:defRPr>
            </a:lvl1pPr>
            <a:lvl2pPr marL="342815" indent="0" algn="ctr">
              <a:buNone/>
              <a:defRPr sz="1500"/>
            </a:lvl2pPr>
            <a:lvl3pPr marL="685629" indent="0" algn="ctr">
              <a:buNone/>
              <a:defRPr sz="1350"/>
            </a:lvl3pPr>
            <a:lvl4pPr marL="1028443" indent="0" algn="ctr">
              <a:buNone/>
              <a:defRPr sz="1200"/>
            </a:lvl4pPr>
            <a:lvl5pPr marL="1371257" indent="0" algn="ctr">
              <a:buNone/>
              <a:defRPr sz="1200"/>
            </a:lvl5pPr>
            <a:lvl6pPr marL="1714072" indent="0" algn="ctr">
              <a:buNone/>
              <a:defRPr sz="1200"/>
            </a:lvl6pPr>
            <a:lvl7pPr marL="2056886" indent="0" algn="ctr">
              <a:buNone/>
              <a:defRPr sz="1200"/>
            </a:lvl7pPr>
            <a:lvl8pPr marL="2399700" indent="0" algn="ctr">
              <a:buNone/>
              <a:defRPr sz="1200"/>
            </a:lvl8pPr>
            <a:lvl9pPr marL="2742515" indent="0" algn="ctr">
              <a:buNone/>
              <a:defRPr sz="1200"/>
            </a:lvl9pPr>
          </a:lstStyle>
          <a:p>
            <a:r>
              <a:rPr lang="en-US" dirty="0"/>
              <a:t>PRESENTATION TAGLINE</a:t>
            </a:r>
          </a:p>
        </p:txBody>
      </p:sp>
      <p:sp>
        <p:nvSpPr>
          <p:cNvPr id="10" name="Slide Number Placeholder 5">
            <a:extLst>
              <a:ext uri="{FF2B5EF4-FFF2-40B4-BE49-F238E27FC236}">
                <a16:creationId xmlns:a16="http://schemas.microsoft.com/office/drawing/2014/main" id="{C0509061-01D7-4D39-9352-C76221DF5EE0}"/>
              </a:ext>
            </a:extLst>
          </p:cNvPr>
          <p:cNvSpPr>
            <a:spLocks noGrp="1"/>
          </p:cNvSpPr>
          <p:nvPr>
            <p:ph type="sldNum" sz="quarter" idx="4"/>
          </p:nvPr>
        </p:nvSpPr>
        <p:spPr>
          <a:xfrm>
            <a:off x="4724399" y="6356353"/>
            <a:ext cx="2743200" cy="365125"/>
          </a:xfrm>
          <a:prstGeom prst="rect">
            <a:avLst/>
          </a:prstGeom>
        </p:spPr>
        <p:txBody>
          <a:bodyPr vert="horz" lIns="91440" tIns="45720" rIns="91440" bIns="45720" rtlCol="0" anchor="ctr"/>
          <a:lstStyle>
            <a:lvl1pPr algn="ctr">
              <a:defRPr sz="900" b="1" i="0">
                <a:solidFill>
                  <a:schemeClr val="accent2"/>
                </a:solidFill>
                <a:latin typeface="Century Gothic" panose="020B0502020202020204" pitchFamily="34" charset="0"/>
              </a:defRPr>
            </a:lvl1pPr>
          </a:lstStyle>
          <a:p>
            <a:r>
              <a:rPr lang="en-US" dirty="0"/>
              <a:t>www.cwea.org</a:t>
            </a:r>
          </a:p>
        </p:txBody>
      </p:sp>
    </p:spTree>
    <p:extLst>
      <p:ext uri="{BB962C8B-B14F-4D97-AF65-F5344CB8AC3E}">
        <p14:creationId xmlns:p14="http://schemas.microsoft.com/office/powerpoint/2010/main" val="108836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15F27F-651E-5541-A578-233CC9C154A5}"/>
              </a:ext>
              <a:ext uri="{C183D7F6-B498-43B3-948B-1728B52AA6E4}">
                <adec:decorative xmlns:adec="http://schemas.microsoft.com/office/drawing/2017/decorative" val="1"/>
              </a:ext>
            </a:extLst>
          </p:cNvPr>
          <p:cNvSpPr/>
          <p:nvPr userDrawn="1"/>
        </p:nvSpPr>
        <p:spPr>
          <a:xfrm>
            <a:off x="0" y="4870176"/>
            <a:ext cx="12192000" cy="1987825"/>
          </a:xfrm>
          <a:prstGeom prst="rect">
            <a:avLst/>
          </a:prstGeom>
          <a:solidFill>
            <a:srgbClr val="29256C">
              <a:alpha val="89804"/>
            </a:srgbClr>
          </a:solidFill>
          <a:ln w="12700" cap="flat">
            <a:noFill/>
            <a:prstDash val="solid"/>
            <a:miter/>
          </a:ln>
        </p:spPr>
        <p:txBody>
          <a:bodyPr rtlCol="0" anchor="ctr"/>
          <a:lstStyle/>
          <a:p>
            <a:pPr algn="l"/>
            <a:endParaRPr lang="en-US" sz="1050" b="1" i="0" noProof="0" dirty="0">
              <a:solidFill>
                <a:schemeClr val="tx1"/>
              </a:solidFill>
              <a:latin typeface="Century Gothic" panose="020B0502020202020204" pitchFamily="34" charset="0"/>
            </a:endParaRPr>
          </a:p>
        </p:txBody>
      </p:sp>
      <p:sp>
        <p:nvSpPr>
          <p:cNvPr id="2" name="Title 1">
            <a:extLst>
              <a:ext uri="{FF2B5EF4-FFF2-40B4-BE49-F238E27FC236}">
                <a16:creationId xmlns:a16="http://schemas.microsoft.com/office/drawing/2014/main" id="{E5404556-924E-0A44-B0D5-378451D87B0A}"/>
              </a:ext>
            </a:extLst>
          </p:cNvPr>
          <p:cNvSpPr>
            <a:spLocks noGrp="1"/>
          </p:cNvSpPr>
          <p:nvPr>
            <p:ph type="title" hasCustomPrompt="1"/>
          </p:nvPr>
        </p:nvSpPr>
        <p:spPr>
          <a:xfrm>
            <a:off x="838201" y="4927189"/>
            <a:ext cx="10515600" cy="1325563"/>
          </a:xfrm>
        </p:spPr>
        <p:txBody>
          <a:bodyPr>
            <a:normAutofit/>
          </a:bodyPr>
          <a:lstStyle>
            <a:lvl1pPr>
              <a:defRPr sz="2999" spc="0">
                <a:solidFill>
                  <a:srgbClr val="FFFFFF"/>
                </a:solidFill>
              </a:defRPr>
            </a:lvl1pPr>
          </a:lstStyle>
          <a:p>
            <a:r>
              <a:rPr lang="en-US" sz="2999" dirty="0"/>
              <a:t>SECTION DIVIDER SLIDE</a:t>
            </a:r>
          </a:p>
        </p:txBody>
      </p:sp>
    </p:spTree>
    <p:extLst>
      <p:ext uri="{BB962C8B-B14F-4D97-AF65-F5344CB8AC3E}">
        <p14:creationId xmlns:p14="http://schemas.microsoft.com/office/powerpoint/2010/main" val="3938396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WarmGray">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80BBE-95FD-9644-B174-1B77CBE90EA8}"/>
              </a:ext>
            </a:extLst>
          </p:cNvPr>
          <p:cNvSpPr>
            <a:spLocks noGrp="1"/>
          </p:cNvSpPr>
          <p:nvPr>
            <p:ph type="title" hasCustomPrompt="1"/>
          </p:nvPr>
        </p:nvSpPr>
        <p:spPr>
          <a:xfrm>
            <a:off x="831851" y="1709741"/>
            <a:ext cx="10515600" cy="2852737"/>
          </a:xfrm>
        </p:spPr>
        <p:txBody>
          <a:bodyPr anchor="b"/>
          <a:lstStyle>
            <a:lvl1pPr>
              <a:defRPr sz="4499" b="1" i="0" spc="0">
                <a:solidFill>
                  <a:srgbClr val="29256C"/>
                </a:solidFill>
                <a:latin typeface="Century Gothic" panose="020B0502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02381F66-0A59-0A41-AF4D-07C980BAB6C2}"/>
              </a:ext>
            </a:extLst>
          </p:cNvPr>
          <p:cNvSpPr>
            <a:spLocks noGrp="1"/>
          </p:cNvSpPr>
          <p:nvPr>
            <p:ph type="body" idx="1" hasCustomPrompt="1"/>
          </p:nvPr>
        </p:nvSpPr>
        <p:spPr>
          <a:xfrm>
            <a:off x="831851" y="4589466"/>
            <a:ext cx="10515600" cy="1500187"/>
          </a:xfrm>
        </p:spPr>
        <p:txBody>
          <a:bodyPr/>
          <a:lstStyle>
            <a:lvl1pPr marL="0" indent="0" algn="ctr">
              <a:buNone/>
              <a:defRPr sz="1800">
                <a:solidFill>
                  <a:srgbClr val="29256C"/>
                </a:solidFill>
              </a:defRPr>
            </a:lvl1pPr>
            <a:lvl2pPr marL="342815" indent="0">
              <a:buNone/>
              <a:defRPr sz="1500">
                <a:solidFill>
                  <a:schemeClr val="tx1">
                    <a:tint val="75000"/>
                  </a:schemeClr>
                </a:solidFill>
              </a:defRPr>
            </a:lvl2pPr>
            <a:lvl3pPr marL="685629" indent="0">
              <a:buNone/>
              <a:defRPr sz="1350">
                <a:solidFill>
                  <a:schemeClr val="tx1">
                    <a:tint val="75000"/>
                  </a:schemeClr>
                </a:solidFill>
              </a:defRPr>
            </a:lvl3pPr>
            <a:lvl4pPr marL="1028443" indent="0">
              <a:buNone/>
              <a:defRPr sz="1200">
                <a:solidFill>
                  <a:schemeClr val="tx1">
                    <a:tint val="75000"/>
                  </a:schemeClr>
                </a:solidFill>
              </a:defRPr>
            </a:lvl4pPr>
            <a:lvl5pPr marL="1371257" indent="0">
              <a:buNone/>
              <a:defRPr sz="1200">
                <a:solidFill>
                  <a:schemeClr val="tx1">
                    <a:tint val="75000"/>
                  </a:schemeClr>
                </a:solidFill>
              </a:defRPr>
            </a:lvl5pPr>
            <a:lvl6pPr marL="1714072" indent="0">
              <a:buNone/>
              <a:defRPr sz="1200">
                <a:solidFill>
                  <a:schemeClr val="tx1">
                    <a:tint val="75000"/>
                  </a:schemeClr>
                </a:solidFill>
              </a:defRPr>
            </a:lvl6pPr>
            <a:lvl7pPr marL="2056886" indent="0">
              <a:buNone/>
              <a:defRPr sz="1200">
                <a:solidFill>
                  <a:schemeClr val="tx1">
                    <a:tint val="75000"/>
                  </a:schemeClr>
                </a:solidFill>
              </a:defRPr>
            </a:lvl7pPr>
            <a:lvl8pPr marL="2399700" indent="0">
              <a:buNone/>
              <a:defRPr sz="1200">
                <a:solidFill>
                  <a:schemeClr val="tx1">
                    <a:tint val="75000"/>
                  </a:schemeClr>
                </a:solidFill>
              </a:defRPr>
            </a:lvl8pPr>
            <a:lvl9pPr marL="2742515" indent="0">
              <a:buNone/>
              <a:defRPr sz="1200">
                <a:solidFill>
                  <a:schemeClr val="tx1">
                    <a:tint val="75000"/>
                  </a:schemeClr>
                </a:solidFill>
              </a:defRPr>
            </a:lvl9pPr>
          </a:lstStyle>
          <a:p>
            <a:pPr lvl="0"/>
            <a:r>
              <a:rPr lang="en-US" dirty="0"/>
              <a:t>Subtitle Here</a:t>
            </a:r>
          </a:p>
        </p:txBody>
      </p:sp>
      <p:sp>
        <p:nvSpPr>
          <p:cNvPr id="4" name="Slide Number Placeholder 5">
            <a:extLst>
              <a:ext uri="{FF2B5EF4-FFF2-40B4-BE49-F238E27FC236}">
                <a16:creationId xmlns:a16="http://schemas.microsoft.com/office/drawing/2014/main" id="{1BCB3D99-E4BC-4B05-B935-CA3C534DA6FB}"/>
              </a:ext>
            </a:extLst>
          </p:cNvPr>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900" b="1" i="0">
                <a:solidFill>
                  <a:schemeClr val="accent2"/>
                </a:solidFill>
                <a:latin typeface="Century Gothic" panose="020B0502020202020204" pitchFamily="34" charset="0"/>
              </a:defRPr>
            </a:lvl1pPr>
          </a:lstStyle>
          <a:p>
            <a:r>
              <a:rPr lang="en-US" dirty="0"/>
              <a:t>www.cwea.org</a:t>
            </a:r>
          </a:p>
        </p:txBody>
      </p:sp>
    </p:spTree>
    <p:extLst>
      <p:ext uri="{BB962C8B-B14F-4D97-AF65-F5344CB8AC3E}">
        <p14:creationId xmlns:p14="http://schemas.microsoft.com/office/powerpoint/2010/main" val="3996485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15F27F-651E-5541-A578-233CC9C154A5}"/>
              </a:ext>
              <a:ext uri="{C183D7F6-B498-43B3-948B-1728B52AA6E4}">
                <adec:decorative xmlns:adec="http://schemas.microsoft.com/office/drawing/2017/decorative" val="1"/>
              </a:ext>
            </a:extLst>
          </p:cNvPr>
          <p:cNvSpPr/>
          <p:nvPr userDrawn="1"/>
        </p:nvSpPr>
        <p:spPr>
          <a:xfrm>
            <a:off x="0" y="4870173"/>
            <a:ext cx="12192000" cy="1987825"/>
          </a:xfrm>
          <a:prstGeom prst="rect">
            <a:avLst/>
          </a:prstGeom>
          <a:solidFill>
            <a:srgbClr val="29256C">
              <a:alpha val="89804"/>
            </a:srgbClr>
          </a:solidFill>
          <a:ln w="12700" cap="flat">
            <a:noFill/>
            <a:prstDash val="solid"/>
            <a:miter/>
          </a:ln>
        </p:spPr>
        <p:txBody>
          <a:bodyPr rtlCol="0" anchor="ctr"/>
          <a:lstStyle/>
          <a:p>
            <a:pPr algn="l"/>
            <a:endParaRPr lang="en-US" b="1" i="0" noProof="0" dirty="0">
              <a:solidFill>
                <a:schemeClr val="tx1"/>
              </a:solidFill>
              <a:latin typeface="Century Gothic" panose="020B0502020202020204" pitchFamily="34" charset="0"/>
            </a:endParaRPr>
          </a:p>
        </p:txBody>
      </p:sp>
      <p:sp>
        <p:nvSpPr>
          <p:cNvPr id="2" name="Title 1">
            <a:extLst>
              <a:ext uri="{FF2B5EF4-FFF2-40B4-BE49-F238E27FC236}">
                <a16:creationId xmlns:a16="http://schemas.microsoft.com/office/drawing/2014/main" id="{E5404556-924E-0A44-B0D5-378451D87B0A}"/>
              </a:ext>
            </a:extLst>
          </p:cNvPr>
          <p:cNvSpPr>
            <a:spLocks noGrp="1"/>
          </p:cNvSpPr>
          <p:nvPr>
            <p:ph type="title" hasCustomPrompt="1"/>
          </p:nvPr>
        </p:nvSpPr>
        <p:spPr>
          <a:xfrm>
            <a:off x="838200" y="4927186"/>
            <a:ext cx="10515600" cy="1325563"/>
          </a:xfrm>
        </p:spPr>
        <p:txBody>
          <a:bodyPr>
            <a:normAutofit/>
          </a:bodyPr>
          <a:lstStyle>
            <a:lvl1pPr>
              <a:defRPr sz="4000" spc="0">
                <a:solidFill>
                  <a:srgbClr val="FFFFFF"/>
                </a:solidFill>
              </a:defRPr>
            </a:lvl1pPr>
          </a:lstStyle>
          <a:p>
            <a:r>
              <a:rPr lang="en-US" sz="4000" dirty="0"/>
              <a:t>SECTION DIVIDER SLIDE</a:t>
            </a:r>
          </a:p>
        </p:txBody>
      </p:sp>
    </p:spTree>
    <p:extLst>
      <p:ext uri="{BB962C8B-B14F-4D97-AF65-F5344CB8AC3E}">
        <p14:creationId xmlns:p14="http://schemas.microsoft.com/office/powerpoint/2010/main" val="3005067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Layout 1-WarmGray">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p:txBody>
          <a:bodyPr anchor="t"/>
          <a:lstStyle>
            <a:lvl1pPr>
              <a:defRPr b="1" spc="0">
                <a:solidFill>
                  <a:srgbClr val="29246D"/>
                </a:solidFill>
              </a:defRPr>
            </a:lvl1pPr>
          </a:lstStyle>
          <a:p>
            <a:r>
              <a:rPr lang="en-US" dirty="0"/>
              <a:t>TEXT LAYOUT 1</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p:nvPr>
        </p:nvSpPr>
        <p:spPr>
          <a:xfrm>
            <a:off x="838200" y="1825625"/>
            <a:ext cx="5181600" cy="4351338"/>
          </a:xfrm>
        </p:spPr>
        <p:txBody>
          <a:bodyPr>
            <a:normAutofit/>
          </a:bodyPr>
          <a:lstStyle>
            <a:lvl1pPr>
              <a:defRPr sz="1800">
                <a:solidFill>
                  <a:srgbClr val="29256C"/>
                </a:solidFill>
              </a:defRPr>
            </a:lvl1pPr>
            <a:lvl2pPr>
              <a:defRPr sz="1800">
                <a:solidFill>
                  <a:srgbClr val="29256C"/>
                </a:solidFill>
              </a:defRPr>
            </a:lvl2pPr>
            <a:lvl3pPr>
              <a:defRPr sz="1800">
                <a:solidFill>
                  <a:srgbClr val="29256C"/>
                </a:solidFill>
              </a:defRPr>
            </a:lvl3pPr>
            <a:lvl4pPr>
              <a:defRPr sz="1800">
                <a:solidFill>
                  <a:srgbClr val="29256C"/>
                </a:solidFill>
              </a:defRPr>
            </a:lvl4pPr>
            <a:lvl5pPr>
              <a:defRPr sz="1800">
                <a:solidFill>
                  <a:srgbClr val="29256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p:nvPr>
        </p:nvSpPr>
        <p:spPr>
          <a:xfrm>
            <a:off x="6172200" y="1825625"/>
            <a:ext cx="5181600" cy="4351338"/>
          </a:xfrm>
        </p:spPr>
        <p:txBody>
          <a:bodyPr>
            <a:normAutofit/>
          </a:bodyPr>
          <a:lstStyle>
            <a:lvl1pPr>
              <a:defRPr sz="1800">
                <a:solidFill>
                  <a:srgbClr val="29256C"/>
                </a:solidFill>
              </a:defRPr>
            </a:lvl1pPr>
            <a:lvl2pPr>
              <a:defRPr sz="1800">
                <a:solidFill>
                  <a:srgbClr val="29256C"/>
                </a:solidFill>
              </a:defRPr>
            </a:lvl2pPr>
            <a:lvl3pPr>
              <a:defRPr sz="1800">
                <a:solidFill>
                  <a:srgbClr val="29256C"/>
                </a:solidFill>
              </a:defRPr>
            </a:lvl3pPr>
            <a:lvl4pPr>
              <a:defRPr sz="1800">
                <a:solidFill>
                  <a:srgbClr val="29256C"/>
                </a:solidFill>
              </a:defRPr>
            </a:lvl4pPr>
            <a:lvl5pPr>
              <a:defRPr sz="1800">
                <a:solidFill>
                  <a:srgbClr val="29256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981ADCA-1254-DC48-9E28-55C3AF1BCA62}"/>
              </a:ext>
            </a:extLst>
          </p:cNvPr>
          <p:cNvSpPr>
            <a:spLocks noGrp="1"/>
          </p:cNvSpPr>
          <p:nvPr>
            <p:ph type="sldNum" sz="quarter" idx="12"/>
          </p:nvPr>
        </p:nvSpPr>
        <p:spPr/>
        <p:txBody>
          <a:bodyPr/>
          <a:lstStyle>
            <a:lvl1pPr>
              <a:defRPr>
                <a:solidFill>
                  <a:schemeClr val="accent2"/>
                </a:solidFill>
              </a:defRPr>
            </a:lvl1pPr>
          </a:lstStyle>
          <a:p>
            <a:r>
              <a:rPr lang="en-US" dirty="0"/>
              <a:t>www.cwea.org</a:t>
            </a:r>
          </a:p>
        </p:txBody>
      </p:sp>
      <p:pic>
        <p:nvPicPr>
          <p:cNvPr id="8" name="Picture 7">
            <a:extLst>
              <a:ext uri="{FF2B5EF4-FFF2-40B4-BE49-F238E27FC236}">
                <a16:creationId xmlns:a16="http://schemas.microsoft.com/office/drawing/2014/main" id="{72EF2C82-41A2-A441-A1EF-3882C05E589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2" y="6234966"/>
            <a:ext cx="1567052" cy="482799"/>
          </a:xfrm>
          <a:prstGeom prst="rect">
            <a:avLst/>
          </a:prstGeom>
        </p:spPr>
      </p:pic>
      <p:sp>
        <p:nvSpPr>
          <p:cNvPr id="6" name="Text Placeholder 5">
            <a:extLst>
              <a:ext uri="{FF2B5EF4-FFF2-40B4-BE49-F238E27FC236}">
                <a16:creationId xmlns:a16="http://schemas.microsoft.com/office/drawing/2014/main" id="{0BCB02E4-7136-EB47-AA80-4D8C56BD82A7}"/>
              </a:ext>
            </a:extLst>
          </p:cNvPr>
          <p:cNvSpPr>
            <a:spLocks noGrp="1"/>
          </p:cNvSpPr>
          <p:nvPr>
            <p:ph type="body" sz="quarter" idx="13" hasCustomPrompt="1"/>
          </p:nvPr>
        </p:nvSpPr>
        <p:spPr>
          <a:xfrm>
            <a:off x="838201" y="1122366"/>
            <a:ext cx="10515600" cy="568325"/>
          </a:xfrm>
        </p:spPr>
        <p:txBody>
          <a:bodyPr>
            <a:normAutofit/>
          </a:bodyPr>
          <a:lstStyle>
            <a:lvl1pPr marL="0" indent="0" algn="ctr">
              <a:buNone/>
              <a:defRPr sz="1800"/>
            </a:lvl1pPr>
          </a:lstStyle>
          <a:p>
            <a:pPr lvl="0"/>
            <a:r>
              <a:rPr lang="en-US" dirty="0"/>
              <a:t>SUBHEAD HERE</a:t>
            </a:r>
          </a:p>
        </p:txBody>
      </p:sp>
    </p:spTree>
    <p:extLst>
      <p:ext uri="{BB962C8B-B14F-4D97-AF65-F5344CB8AC3E}">
        <p14:creationId xmlns:p14="http://schemas.microsoft.com/office/powerpoint/2010/main" val="2009816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2377B-2D9E-5C4C-917B-24588C2D5D57}"/>
              </a:ext>
            </a:extLst>
          </p:cNvPr>
          <p:cNvSpPr>
            <a:spLocks noGrp="1"/>
          </p:cNvSpPr>
          <p:nvPr>
            <p:ph type="title" hasCustomPrompt="1"/>
          </p:nvPr>
        </p:nvSpPr>
        <p:spPr>
          <a:xfrm>
            <a:off x="839788" y="365128"/>
            <a:ext cx="10515600" cy="1325563"/>
          </a:xfrm>
        </p:spPr>
        <p:txBody>
          <a:bodyPr/>
          <a:lstStyle>
            <a:lvl1pPr algn="l">
              <a:defRPr b="1" spc="0">
                <a:solidFill>
                  <a:schemeClr val="accent1"/>
                </a:solidFill>
              </a:defRPr>
            </a:lvl1pPr>
          </a:lstStyle>
          <a:p>
            <a:r>
              <a:rPr lang="en-US" dirty="0"/>
              <a:t>TEXT LAYOUT 2</a:t>
            </a:r>
          </a:p>
        </p:txBody>
      </p:sp>
      <p:sp>
        <p:nvSpPr>
          <p:cNvPr id="3" name="Text Placeholder 2">
            <a:extLst>
              <a:ext uri="{FF2B5EF4-FFF2-40B4-BE49-F238E27FC236}">
                <a16:creationId xmlns:a16="http://schemas.microsoft.com/office/drawing/2014/main" id="{B98A2F9D-F2DB-3D4C-A0D7-FB0D4631ED16}"/>
              </a:ext>
            </a:extLst>
          </p:cNvPr>
          <p:cNvSpPr>
            <a:spLocks noGrp="1"/>
          </p:cNvSpPr>
          <p:nvPr>
            <p:ph type="body" idx="1"/>
          </p:nvPr>
        </p:nvSpPr>
        <p:spPr>
          <a:xfrm>
            <a:off x="839789" y="1755305"/>
            <a:ext cx="5157787" cy="823912"/>
          </a:xfrm>
        </p:spPr>
        <p:txBody>
          <a:bodyPr anchor="b"/>
          <a:lstStyle>
            <a:lvl1pPr marL="0" indent="0">
              <a:buNone/>
              <a:defRPr sz="1800" b="0" i="0">
                <a:solidFill>
                  <a:schemeClr val="accent1"/>
                </a:solidFill>
                <a:latin typeface="Century Gothic" panose="020B0502020202020204" pitchFamily="34" charset="0"/>
              </a:defRPr>
            </a:lvl1pPr>
            <a:lvl2pPr marL="342815" indent="0">
              <a:buNone/>
              <a:defRPr sz="1500" b="1"/>
            </a:lvl2pPr>
            <a:lvl3pPr marL="685629" indent="0">
              <a:buNone/>
              <a:defRPr sz="1350" b="1"/>
            </a:lvl3pPr>
            <a:lvl4pPr marL="1028443" indent="0">
              <a:buNone/>
              <a:defRPr sz="1200" b="1"/>
            </a:lvl4pPr>
            <a:lvl5pPr marL="1371257" indent="0">
              <a:buNone/>
              <a:defRPr sz="1200" b="1"/>
            </a:lvl5pPr>
            <a:lvl6pPr marL="1714072" indent="0">
              <a:buNone/>
              <a:defRPr sz="1200" b="1"/>
            </a:lvl6pPr>
            <a:lvl7pPr marL="2056886" indent="0">
              <a:buNone/>
              <a:defRPr sz="1200" b="1"/>
            </a:lvl7pPr>
            <a:lvl8pPr marL="2399700" indent="0">
              <a:buNone/>
              <a:defRPr sz="1200" b="1"/>
            </a:lvl8pPr>
            <a:lvl9pPr marL="2742515"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A3D683A-4A90-8743-9E3B-1682A35357F6}"/>
              </a:ext>
            </a:extLst>
          </p:cNvPr>
          <p:cNvSpPr>
            <a:spLocks noGrp="1"/>
          </p:cNvSpPr>
          <p:nvPr>
            <p:ph sz="half" idx="2"/>
          </p:nvPr>
        </p:nvSpPr>
        <p:spPr>
          <a:xfrm>
            <a:off x="839789" y="2715141"/>
            <a:ext cx="5157787" cy="3684588"/>
          </a:xfrm>
        </p:spPr>
        <p:txBody>
          <a:bodyPr>
            <a:normAutofit/>
          </a:bodyPr>
          <a:lstStyle>
            <a:lvl1pPr>
              <a:defRPr sz="1800" b="0" i="0">
                <a:solidFill>
                  <a:schemeClr val="accent1"/>
                </a:solidFill>
                <a:latin typeface="Century Gothic" panose="020B0502020202020204" pitchFamily="34" charset="0"/>
              </a:defRPr>
            </a:lvl1pPr>
            <a:lvl2pPr>
              <a:defRPr b="0" i="0">
                <a:solidFill>
                  <a:srgbClr val="FFFFFF"/>
                </a:solidFill>
                <a:latin typeface="Gotham Book" pitchFamily="2" charset="0"/>
              </a:defRPr>
            </a:lvl2pPr>
            <a:lvl3pPr marL="685629" indent="0">
              <a:buNone/>
              <a:defRPr b="0" i="0">
                <a:solidFill>
                  <a:srgbClr val="FFFFFF"/>
                </a:solidFill>
                <a:latin typeface="Gotham Book" pitchFamily="2" charset="0"/>
              </a:defRPr>
            </a:lvl3pPr>
            <a:lvl4pPr>
              <a:defRPr>
                <a:solidFill>
                  <a:srgbClr val="FFFFFF"/>
                </a:solidFill>
              </a:defRPr>
            </a:lvl4pPr>
            <a:lvl5pPr>
              <a:defRPr>
                <a:solidFill>
                  <a:srgbClr val="FFFFFF"/>
                </a:solidFill>
              </a:defRPr>
            </a:lvl5pPr>
          </a:lstStyle>
          <a:p>
            <a:pPr lvl="0"/>
            <a:r>
              <a:rPr lang="en-US" dirty="0"/>
              <a:t>Click to edit Master text styles</a:t>
            </a:r>
          </a:p>
        </p:txBody>
      </p:sp>
      <p:pic>
        <p:nvPicPr>
          <p:cNvPr id="8" name="Picture 7">
            <a:extLst>
              <a:ext uri="{FF2B5EF4-FFF2-40B4-BE49-F238E27FC236}">
                <a16:creationId xmlns:a16="http://schemas.microsoft.com/office/drawing/2014/main" id="{BEF7ADD9-188B-904A-BC93-64C9FA9CE5C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2" y="6234966"/>
            <a:ext cx="1567052" cy="482799"/>
          </a:xfrm>
          <a:prstGeom prst="rect">
            <a:avLst/>
          </a:prstGeom>
        </p:spPr>
      </p:pic>
      <p:sp>
        <p:nvSpPr>
          <p:cNvPr id="6" name="Slide Number Placeholder 6">
            <a:extLst>
              <a:ext uri="{FF2B5EF4-FFF2-40B4-BE49-F238E27FC236}">
                <a16:creationId xmlns:a16="http://schemas.microsoft.com/office/drawing/2014/main" id="{0C0BD959-C273-4A14-9D14-2951D6048646}"/>
              </a:ext>
            </a:extLst>
          </p:cNvPr>
          <p:cNvSpPr>
            <a:spLocks noGrp="1"/>
          </p:cNvSpPr>
          <p:nvPr>
            <p:ph type="sldNum" sz="quarter" idx="12"/>
          </p:nvPr>
        </p:nvSpPr>
        <p:spPr>
          <a:xfrm>
            <a:off x="8610600" y="6356353"/>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3370813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BlueBackground">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a:xfrm>
            <a:off x="838201" y="95499"/>
            <a:ext cx="10515600" cy="1325563"/>
          </a:xfrm>
        </p:spPr>
        <p:txBody>
          <a:bodyPr/>
          <a:lstStyle>
            <a:lvl1pPr>
              <a:defRPr b="1" spc="0">
                <a:solidFill>
                  <a:schemeClr val="accent1"/>
                </a:solidFill>
              </a:defRPr>
            </a:lvl1pPr>
          </a:lstStyle>
          <a:p>
            <a:r>
              <a:rPr lang="en-US" dirty="0"/>
              <a:t>COMPARISON</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p:nvPr>
        </p:nvSpPr>
        <p:spPr>
          <a:xfrm>
            <a:off x="838200" y="1825628"/>
            <a:ext cx="5181600" cy="1036845"/>
          </a:xfrm>
        </p:spPr>
        <p:txBody>
          <a:bodyPr/>
          <a:lstStyle>
            <a:lvl1pPr marL="0" indent="0">
              <a:buNone/>
              <a:defRPr sz="2250">
                <a:solidFill>
                  <a:schemeClr val="accent1"/>
                </a:solidFill>
              </a:defRPr>
            </a:lvl1pPr>
            <a:lvl2pPr marL="342815" indent="0">
              <a:buNone/>
              <a:defRPr sz="1800" b="0" i="0">
                <a:solidFill>
                  <a:schemeClr val="accent1"/>
                </a:solidFill>
                <a:latin typeface="Century Gothic" panose="020B0502020202020204" pitchFamily="34" charset="0"/>
              </a:defRPr>
            </a:lvl2pPr>
            <a:lvl3pPr>
              <a:defRPr b="0" i="0">
                <a:solidFill>
                  <a:srgbClr val="FFFFFF"/>
                </a:solidFill>
                <a:latin typeface="Gotham Book" pitchFamily="2" charset="0"/>
              </a:defRPr>
            </a:lvl3pPr>
            <a:lvl4pPr>
              <a:defRPr b="0" i="0">
                <a:solidFill>
                  <a:srgbClr val="FFFFFF"/>
                </a:solidFill>
                <a:latin typeface="Gotham Book" pitchFamily="2" charset="0"/>
              </a:defRPr>
            </a:lvl4pPr>
            <a:lvl5pPr>
              <a:defRPr b="0" i="0">
                <a:solidFill>
                  <a:srgbClr val="FFFFFF"/>
                </a:solidFill>
                <a:latin typeface="Gotham Book" pitchFamily="2" charset="0"/>
              </a:defRPr>
            </a:lvl5pPr>
          </a:lstStyle>
          <a:p>
            <a:pPr lvl="0"/>
            <a:r>
              <a:rPr lang="en-US" dirty="0"/>
              <a:t>Click to edit Master text styles</a:t>
            </a:r>
          </a:p>
          <a:p>
            <a:pPr lvl="1"/>
            <a:endParaRPr lang="en-US" dirty="0"/>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p:nvPr>
        </p:nvSpPr>
        <p:spPr>
          <a:xfrm>
            <a:off x="6172200" y="1825628"/>
            <a:ext cx="5181600" cy="1036845"/>
          </a:xfrm>
        </p:spPr>
        <p:txBody>
          <a:bodyPr/>
          <a:lstStyle>
            <a:lvl1pPr marL="0" indent="0">
              <a:buNone/>
              <a:defRPr sz="2250">
                <a:solidFill>
                  <a:schemeClr val="accent1"/>
                </a:solidFill>
              </a:defRPr>
            </a:lvl1pPr>
            <a:lvl2pPr marL="342815" indent="0">
              <a:buNone/>
              <a:defRPr sz="1800" b="0" i="0">
                <a:solidFill>
                  <a:schemeClr val="accent1"/>
                </a:solidFill>
                <a:latin typeface="Century Gothic" panose="020B0502020202020204" pitchFamily="34" charset="0"/>
              </a:defRPr>
            </a:lvl2pPr>
            <a:lvl3pPr>
              <a:defRPr b="0" i="0">
                <a:solidFill>
                  <a:srgbClr val="FFFFFF"/>
                </a:solidFill>
                <a:latin typeface="Gotham Book" pitchFamily="2" charset="0"/>
              </a:defRPr>
            </a:lvl3pPr>
            <a:lvl4pPr>
              <a:defRPr b="0" i="0">
                <a:solidFill>
                  <a:srgbClr val="FFFFFF"/>
                </a:solidFill>
                <a:latin typeface="Gotham Book" pitchFamily="2" charset="0"/>
              </a:defRPr>
            </a:lvl4pPr>
            <a:lvl5pPr>
              <a:defRPr b="0" i="0">
                <a:solidFill>
                  <a:srgbClr val="FFFFFF"/>
                </a:solidFill>
                <a:latin typeface="Gotham Book" pitchFamily="2" charset="0"/>
              </a:defRPr>
            </a:lvl5pPr>
          </a:lstStyle>
          <a:p>
            <a:pPr lvl="0"/>
            <a:r>
              <a:rPr lang="en-US" dirty="0"/>
              <a:t>Click to edit Master text styles</a:t>
            </a:r>
          </a:p>
          <a:p>
            <a:pPr lvl="1"/>
            <a:endParaRPr lang="en-US" dirty="0"/>
          </a:p>
        </p:txBody>
      </p:sp>
      <p:cxnSp>
        <p:nvCxnSpPr>
          <p:cNvPr id="7" name="Straight Connector 6">
            <a:extLst>
              <a:ext uri="{FF2B5EF4-FFF2-40B4-BE49-F238E27FC236}">
                <a16:creationId xmlns:a16="http://schemas.microsoft.com/office/drawing/2014/main" id="{7549CA77-D923-6A40-9D4C-BFE7C25014A4}"/>
              </a:ext>
            </a:extLst>
          </p:cNvPr>
          <p:cNvCxnSpPr/>
          <p:nvPr userDrawn="1"/>
        </p:nvCxnSpPr>
        <p:spPr>
          <a:xfrm>
            <a:off x="878383" y="2728983"/>
            <a:ext cx="349599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AFB6D92-07B9-E746-9B12-C5BF2885683D}"/>
              </a:ext>
            </a:extLst>
          </p:cNvPr>
          <p:cNvCxnSpPr/>
          <p:nvPr userDrawn="1"/>
        </p:nvCxnSpPr>
        <p:spPr>
          <a:xfrm>
            <a:off x="6206781" y="2728983"/>
            <a:ext cx="349599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C31C7A6-8F1E-7D4F-970E-E559FB7597E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2" y="6234966"/>
            <a:ext cx="1567052" cy="482799"/>
          </a:xfrm>
          <a:prstGeom prst="rect">
            <a:avLst/>
          </a:prstGeom>
        </p:spPr>
      </p:pic>
      <p:sp>
        <p:nvSpPr>
          <p:cNvPr id="8" name="Slide Number Placeholder 6">
            <a:extLst>
              <a:ext uri="{FF2B5EF4-FFF2-40B4-BE49-F238E27FC236}">
                <a16:creationId xmlns:a16="http://schemas.microsoft.com/office/drawing/2014/main" id="{779F4C8C-F457-4D19-A694-65925D7FA7CD}"/>
              </a:ext>
            </a:extLst>
          </p:cNvPr>
          <p:cNvSpPr>
            <a:spLocks noGrp="1"/>
          </p:cNvSpPr>
          <p:nvPr>
            <p:ph type="sldNum" sz="quarter" idx="12"/>
          </p:nvPr>
        </p:nvSpPr>
        <p:spPr>
          <a:xfrm>
            <a:off x="8610600" y="6356353"/>
            <a:ext cx="2743200" cy="365125"/>
          </a:xfrm>
        </p:spPr>
        <p:txBody>
          <a:bodyPr/>
          <a:lstStyle>
            <a:lvl1pPr>
              <a:defRPr>
                <a:solidFill>
                  <a:schemeClr val="accent2"/>
                </a:solidFill>
              </a:defRPr>
            </a:lvl1pPr>
          </a:lstStyle>
          <a:p>
            <a:r>
              <a:rPr lang="en-US" dirty="0"/>
              <a:t>www.cwea.org</a:t>
            </a:r>
          </a:p>
        </p:txBody>
      </p:sp>
      <p:sp>
        <p:nvSpPr>
          <p:cNvPr id="6" name="Text Placeholder 5">
            <a:extLst>
              <a:ext uri="{FF2B5EF4-FFF2-40B4-BE49-F238E27FC236}">
                <a16:creationId xmlns:a16="http://schemas.microsoft.com/office/drawing/2014/main" id="{4020A715-B1F2-1044-8672-06D6A5A0CFCD}"/>
              </a:ext>
            </a:extLst>
          </p:cNvPr>
          <p:cNvSpPr>
            <a:spLocks noGrp="1"/>
          </p:cNvSpPr>
          <p:nvPr>
            <p:ph type="body" sz="quarter" idx="13" hasCustomPrompt="1"/>
          </p:nvPr>
        </p:nvSpPr>
        <p:spPr>
          <a:xfrm>
            <a:off x="838201" y="1073704"/>
            <a:ext cx="10515600" cy="436563"/>
          </a:xfrm>
        </p:spPr>
        <p:txBody>
          <a:bodyPr/>
          <a:lstStyle>
            <a:lvl1pPr marL="0" indent="0" algn="ctr">
              <a:buNone/>
              <a:defRPr sz="1800"/>
            </a:lvl1pPr>
            <a:lvl2pPr marL="342815" indent="0">
              <a:buNone/>
              <a:defRPr/>
            </a:lvl2pPr>
          </a:lstStyle>
          <a:p>
            <a:pPr lvl="0"/>
            <a:r>
              <a:rPr lang="en-US" dirty="0"/>
              <a:t>SUBHEAD HERE</a:t>
            </a:r>
          </a:p>
          <a:p>
            <a:pPr lvl="1"/>
            <a:endParaRPr lang="en-US" dirty="0"/>
          </a:p>
        </p:txBody>
      </p:sp>
      <p:sp>
        <p:nvSpPr>
          <p:cNvPr id="12" name="Text Placeholder 11">
            <a:extLst>
              <a:ext uri="{FF2B5EF4-FFF2-40B4-BE49-F238E27FC236}">
                <a16:creationId xmlns:a16="http://schemas.microsoft.com/office/drawing/2014/main" id="{B211169E-F7CB-7840-90D7-2625B11670F8}"/>
              </a:ext>
            </a:extLst>
          </p:cNvPr>
          <p:cNvSpPr>
            <a:spLocks noGrp="1"/>
          </p:cNvSpPr>
          <p:nvPr>
            <p:ph type="body" sz="quarter" idx="14" hasCustomPrompt="1"/>
          </p:nvPr>
        </p:nvSpPr>
        <p:spPr>
          <a:xfrm>
            <a:off x="838200" y="2886649"/>
            <a:ext cx="5181600" cy="3233737"/>
          </a:xfrm>
        </p:spPr>
        <p:txBody>
          <a:bodyPr/>
          <a:lstStyle>
            <a:lvl2pPr>
              <a:defRPr b="0" i="0">
                <a:latin typeface="Century Gothic" panose="020B0502020202020204" pitchFamily="34" charset="0"/>
              </a:defRPr>
            </a:lvl2pPr>
          </a:lstStyle>
          <a:p>
            <a:pPr lvl="1"/>
            <a:r>
              <a:rPr lang="en-US" dirty="0"/>
              <a:t>Second level</a:t>
            </a:r>
          </a:p>
        </p:txBody>
      </p:sp>
      <p:sp>
        <p:nvSpPr>
          <p:cNvPr id="14" name="Text Placeholder 13">
            <a:extLst>
              <a:ext uri="{FF2B5EF4-FFF2-40B4-BE49-F238E27FC236}">
                <a16:creationId xmlns:a16="http://schemas.microsoft.com/office/drawing/2014/main" id="{D0C53856-E411-544B-B32B-89EFFE1B3744}"/>
              </a:ext>
            </a:extLst>
          </p:cNvPr>
          <p:cNvSpPr>
            <a:spLocks noGrp="1"/>
          </p:cNvSpPr>
          <p:nvPr>
            <p:ph type="body" sz="quarter" idx="15" hasCustomPrompt="1"/>
          </p:nvPr>
        </p:nvSpPr>
        <p:spPr>
          <a:xfrm>
            <a:off x="6172200" y="2911031"/>
            <a:ext cx="5181600" cy="3209352"/>
          </a:xfrm>
        </p:spPr>
        <p:txBody>
          <a:bodyPr/>
          <a:lstStyle>
            <a:lvl2pPr marL="599925" indent="-257111">
              <a:buFont typeface="Arial" panose="020B0604020202020204" pitchFamily="34" charset="0"/>
              <a:buChar char="•"/>
              <a:defRPr b="0" i="0">
                <a:latin typeface="Century Gothic" panose="020B0502020202020204" pitchFamily="34" charset="0"/>
              </a:defRPr>
            </a:lvl2pPr>
          </a:lstStyle>
          <a:p>
            <a:pPr lvl="1"/>
            <a:r>
              <a:rPr lang="en-US" dirty="0"/>
              <a:t>Second level</a:t>
            </a:r>
          </a:p>
        </p:txBody>
      </p:sp>
    </p:spTree>
    <p:extLst>
      <p:ext uri="{BB962C8B-B14F-4D97-AF65-F5344CB8AC3E}">
        <p14:creationId xmlns:p14="http://schemas.microsoft.com/office/powerpoint/2010/main" val="1988481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1_Comparison-BlueBackground">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a:xfrm>
            <a:off x="838201" y="130668"/>
            <a:ext cx="10515600" cy="1325563"/>
          </a:xfrm>
        </p:spPr>
        <p:txBody>
          <a:bodyPr/>
          <a:lstStyle>
            <a:lvl1pPr>
              <a:defRPr b="1" spc="0">
                <a:solidFill>
                  <a:srgbClr val="29256C"/>
                </a:solidFill>
              </a:defRPr>
            </a:lvl1pPr>
          </a:lstStyle>
          <a:p>
            <a:r>
              <a:rPr lang="en-US" dirty="0"/>
              <a:t>COMPARISON</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p:nvPr>
        </p:nvSpPr>
        <p:spPr>
          <a:xfrm>
            <a:off x="838200" y="1825625"/>
            <a:ext cx="5181600" cy="4351338"/>
          </a:xfrm>
        </p:spPr>
        <p:txBody>
          <a:bodyPr/>
          <a:lstStyle>
            <a:lvl1pPr marL="0" indent="0">
              <a:buNone/>
              <a:defRPr sz="2250">
                <a:solidFill>
                  <a:srgbClr val="29256C"/>
                </a:solidFill>
              </a:defRPr>
            </a:lvl1pPr>
            <a:lvl2pPr>
              <a:defRPr sz="1800" b="0" i="0">
                <a:solidFill>
                  <a:srgbClr val="29256C"/>
                </a:solidFill>
                <a:latin typeface="Century Gothic" panose="020B0502020202020204" pitchFamily="34" charset="0"/>
              </a:defRPr>
            </a:lvl2pPr>
            <a:lvl3pPr>
              <a:defRPr b="0" i="0">
                <a:solidFill>
                  <a:srgbClr val="29256C"/>
                </a:solidFill>
                <a:latin typeface="Gotham Book" pitchFamily="2"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to edit Master text styles</a:t>
            </a:r>
          </a:p>
          <a:p>
            <a:pPr lvl="1"/>
            <a:endParaRPr lang="en-US" dirty="0"/>
          </a:p>
          <a:p>
            <a:pPr lvl="1"/>
            <a:r>
              <a:rPr lang="en-US" dirty="0"/>
              <a:t>Second level</a:t>
            </a:r>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p:nvPr>
        </p:nvSpPr>
        <p:spPr>
          <a:xfrm>
            <a:off x="6172200" y="1825625"/>
            <a:ext cx="5181600" cy="4351338"/>
          </a:xfrm>
        </p:spPr>
        <p:txBody>
          <a:bodyPr/>
          <a:lstStyle>
            <a:lvl1pPr marL="0" indent="0">
              <a:buNone/>
              <a:defRPr sz="2250">
                <a:solidFill>
                  <a:srgbClr val="29256C"/>
                </a:solidFill>
              </a:defRPr>
            </a:lvl1pPr>
            <a:lvl2pPr>
              <a:defRPr sz="1800" b="0" i="0">
                <a:solidFill>
                  <a:srgbClr val="29256C"/>
                </a:solidFill>
                <a:latin typeface="Century Gothic" panose="020B0502020202020204" pitchFamily="34" charset="0"/>
              </a:defRPr>
            </a:lvl2pPr>
            <a:lvl3pPr>
              <a:defRPr b="0" i="0">
                <a:solidFill>
                  <a:srgbClr val="29256C"/>
                </a:solidFill>
                <a:latin typeface="Gotham Book" pitchFamily="2"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to edit Master text styles</a:t>
            </a:r>
          </a:p>
          <a:p>
            <a:pPr lvl="1"/>
            <a:endParaRPr lang="en-US" dirty="0"/>
          </a:p>
          <a:p>
            <a:pPr lvl="1"/>
            <a:r>
              <a:rPr lang="en-US" dirty="0"/>
              <a:t>Second level</a:t>
            </a:r>
          </a:p>
        </p:txBody>
      </p:sp>
      <p:cxnSp>
        <p:nvCxnSpPr>
          <p:cNvPr id="7" name="Straight Connector 6">
            <a:extLst>
              <a:ext uri="{FF2B5EF4-FFF2-40B4-BE49-F238E27FC236}">
                <a16:creationId xmlns:a16="http://schemas.microsoft.com/office/drawing/2014/main" id="{7549CA77-D923-6A40-9D4C-BFE7C25014A4}"/>
              </a:ext>
            </a:extLst>
          </p:cNvPr>
          <p:cNvCxnSpPr/>
          <p:nvPr userDrawn="1"/>
        </p:nvCxnSpPr>
        <p:spPr>
          <a:xfrm>
            <a:off x="878383" y="2728983"/>
            <a:ext cx="3495996" cy="0"/>
          </a:xfrm>
          <a:prstGeom prst="line">
            <a:avLst/>
          </a:prstGeom>
          <a:ln w="28575">
            <a:solidFill>
              <a:srgbClr val="29256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AFB6D92-07B9-E746-9B12-C5BF2885683D}"/>
              </a:ext>
            </a:extLst>
          </p:cNvPr>
          <p:cNvCxnSpPr/>
          <p:nvPr userDrawn="1"/>
        </p:nvCxnSpPr>
        <p:spPr>
          <a:xfrm>
            <a:off x="6206781" y="2728983"/>
            <a:ext cx="3495996" cy="0"/>
          </a:xfrm>
          <a:prstGeom prst="line">
            <a:avLst/>
          </a:prstGeom>
          <a:ln w="28575">
            <a:solidFill>
              <a:srgbClr val="29256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28D7819-5C86-1949-965F-3CE9BE0BFEA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2" y="6234966"/>
            <a:ext cx="1567052" cy="482799"/>
          </a:xfrm>
          <a:prstGeom prst="rect">
            <a:avLst/>
          </a:prstGeom>
        </p:spPr>
      </p:pic>
      <p:sp>
        <p:nvSpPr>
          <p:cNvPr id="8" name="Slide Number Placeholder 6">
            <a:extLst>
              <a:ext uri="{FF2B5EF4-FFF2-40B4-BE49-F238E27FC236}">
                <a16:creationId xmlns:a16="http://schemas.microsoft.com/office/drawing/2014/main" id="{0D6AE961-305F-4C81-8582-6FA9C8ACE555}"/>
              </a:ext>
            </a:extLst>
          </p:cNvPr>
          <p:cNvSpPr>
            <a:spLocks noGrp="1"/>
          </p:cNvSpPr>
          <p:nvPr>
            <p:ph type="sldNum" sz="quarter" idx="12"/>
          </p:nvPr>
        </p:nvSpPr>
        <p:spPr>
          <a:xfrm>
            <a:off x="8610600" y="6356353"/>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21814250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hartSlide">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3347-FE9B-2445-A173-B2BD6572631A}"/>
              </a:ext>
            </a:extLst>
          </p:cNvPr>
          <p:cNvSpPr>
            <a:spLocks noGrp="1"/>
          </p:cNvSpPr>
          <p:nvPr>
            <p:ph type="title" hasCustomPrompt="1"/>
          </p:nvPr>
        </p:nvSpPr>
        <p:spPr>
          <a:xfrm>
            <a:off x="839790" y="967874"/>
            <a:ext cx="3932237" cy="625215"/>
          </a:xfrm>
        </p:spPr>
        <p:txBody>
          <a:bodyPr anchor="t"/>
          <a:lstStyle>
            <a:lvl1pPr algn="l">
              <a:defRPr sz="2399" b="1">
                <a:solidFill>
                  <a:schemeClr val="accent1"/>
                </a:solidFill>
              </a:defRPr>
            </a:lvl1pPr>
          </a:lstStyle>
          <a:p>
            <a:r>
              <a:rPr lang="en-US" dirty="0"/>
              <a:t>CHART SLIDE</a:t>
            </a:r>
          </a:p>
        </p:txBody>
      </p:sp>
      <p:sp>
        <p:nvSpPr>
          <p:cNvPr id="3" name="Content Placeholder 2">
            <a:extLst>
              <a:ext uri="{FF2B5EF4-FFF2-40B4-BE49-F238E27FC236}">
                <a16:creationId xmlns:a16="http://schemas.microsoft.com/office/drawing/2014/main" id="{16A6A019-E3C6-B646-8C6F-A6125030DFC9}"/>
              </a:ext>
            </a:extLst>
          </p:cNvPr>
          <p:cNvSpPr>
            <a:spLocks noGrp="1"/>
          </p:cNvSpPr>
          <p:nvPr>
            <p:ph idx="1" hasCustomPrompt="1"/>
          </p:nvPr>
        </p:nvSpPr>
        <p:spPr>
          <a:xfrm>
            <a:off x="5183188" y="987428"/>
            <a:ext cx="6172200" cy="4873625"/>
          </a:xfrm>
        </p:spPr>
        <p:txBody>
          <a:bodyPr/>
          <a:lstStyle>
            <a:lvl1pPr>
              <a:defRPr sz="2399">
                <a:solidFill>
                  <a:schemeClr val="accent1"/>
                </a:solidFill>
              </a:defRPr>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icon to add chart</a:t>
            </a:r>
          </a:p>
        </p:txBody>
      </p:sp>
      <p:sp>
        <p:nvSpPr>
          <p:cNvPr id="4" name="Text Placeholder 3">
            <a:extLst>
              <a:ext uri="{FF2B5EF4-FFF2-40B4-BE49-F238E27FC236}">
                <a16:creationId xmlns:a16="http://schemas.microsoft.com/office/drawing/2014/main" id="{8B73410F-5BC7-254C-B2C4-2AED1CB27765}"/>
              </a:ext>
            </a:extLst>
          </p:cNvPr>
          <p:cNvSpPr>
            <a:spLocks noGrp="1"/>
          </p:cNvSpPr>
          <p:nvPr>
            <p:ph type="body" sz="half" idx="2"/>
          </p:nvPr>
        </p:nvSpPr>
        <p:spPr>
          <a:xfrm>
            <a:off x="839790" y="2057400"/>
            <a:ext cx="3932237" cy="3811588"/>
          </a:xfrm>
        </p:spPr>
        <p:txBody>
          <a:bodyPr>
            <a:normAutofit/>
          </a:bodyPr>
          <a:lstStyle>
            <a:lvl1pPr marL="0" indent="0">
              <a:buNone/>
              <a:defRPr sz="1800" b="0" i="0">
                <a:solidFill>
                  <a:schemeClr val="accent1"/>
                </a:solidFill>
                <a:latin typeface="Century Gothic" panose="020B0502020202020204" pitchFamily="34" charset="0"/>
              </a:defRPr>
            </a:lvl1pPr>
            <a:lvl2pPr marL="342815" indent="0">
              <a:buNone/>
              <a:defRPr sz="1050"/>
            </a:lvl2pPr>
            <a:lvl3pPr marL="685629" indent="0">
              <a:buNone/>
              <a:defRPr sz="900"/>
            </a:lvl3pPr>
            <a:lvl4pPr marL="1028443" indent="0">
              <a:buNone/>
              <a:defRPr sz="750"/>
            </a:lvl4pPr>
            <a:lvl5pPr marL="1371257" indent="0">
              <a:buNone/>
              <a:defRPr sz="750"/>
            </a:lvl5pPr>
            <a:lvl6pPr marL="1714072" indent="0">
              <a:buNone/>
              <a:defRPr sz="750"/>
            </a:lvl6pPr>
            <a:lvl7pPr marL="2056886" indent="0">
              <a:buNone/>
              <a:defRPr sz="750"/>
            </a:lvl7pPr>
            <a:lvl8pPr marL="2399700" indent="0">
              <a:buNone/>
              <a:defRPr sz="750"/>
            </a:lvl8pPr>
            <a:lvl9pPr marL="2742515" indent="0">
              <a:buNone/>
              <a:defRPr sz="750"/>
            </a:lvl9pPr>
          </a:lstStyle>
          <a:p>
            <a:pPr lvl="0"/>
            <a:r>
              <a:rPr lang="en-US" dirty="0"/>
              <a:t>Click to edit Master text styles</a:t>
            </a:r>
          </a:p>
        </p:txBody>
      </p:sp>
      <p:pic>
        <p:nvPicPr>
          <p:cNvPr id="7" name="Picture 6">
            <a:extLst>
              <a:ext uri="{FF2B5EF4-FFF2-40B4-BE49-F238E27FC236}">
                <a16:creationId xmlns:a16="http://schemas.microsoft.com/office/drawing/2014/main" id="{4C193C8F-3E1D-D846-8435-3F8DDF1973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2" y="6234966"/>
            <a:ext cx="1567052" cy="482799"/>
          </a:xfrm>
          <a:prstGeom prst="rect">
            <a:avLst/>
          </a:prstGeom>
        </p:spPr>
      </p:pic>
      <p:sp>
        <p:nvSpPr>
          <p:cNvPr id="6" name="Slide Number Placeholder 6">
            <a:extLst>
              <a:ext uri="{FF2B5EF4-FFF2-40B4-BE49-F238E27FC236}">
                <a16:creationId xmlns:a16="http://schemas.microsoft.com/office/drawing/2014/main" id="{6BC2CF49-C3AD-47BD-AE02-032F71A6566D}"/>
              </a:ext>
            </a:extLst>
          </p:cNvPr>
          <p:cNvSpPr>
            <a:spLocks noGrp="1"/>
          </p:cNvSpPr>
          <p:nvPr>
            <p:ph type="sldNum" sz="quarter" idx="12"/>
          </p:nvPr>
        </p:nvSpPr>
        <p:spPr>
          <a:xfrm>
            <a:off x="8610600" y="6356353"/>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8685078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TableSlide-BlueBackground">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3347-FE9B-2445-A173-B2BD6572631A}"/>
              </a:ext>
            </a:extLst>
          </p:cNvPr>
          <p:cNvSpPr>
            <a:spLocks noGrp="1"/>
          </p:cNvSpPr>
          <p:nvPr>
            <p:ph type="title" hasCustomPrompt="1"/>
          </p:nvPr>
        </p:nvSpPr>
        <p:spPr>
          <a:xfrm>
            <a:off x="7592280" y="981635"/>
            <a:ext cx="3932237" cy="826477"/>
          </a:xfrm>
        </p:spPr>
        <p:txBody>
          <a:bodyPr anchor="t"/>
          <a:lstStyle>
            <a:lvl1pPr algn="l">
              <a:defRPr sz="2399" b="1">
                <a:solidFill>
                  <a:schemeClr val="accent1"/>
                </a:solidFill>
              </a:defRPr>
            </a:lvl1pPr>
          </a:lstStyle>
          <a:p>
            <a:r>
              <a:rPr lang="en-US" dirty="0"/>
              <a:t>TABLE SLIDE</a:t>
            </a:r>
          </a:p>
        </p:txBody>
      </p:sp>
      <p:sp>
        <p:nvSpPr>
          <p:cNvPr id="3" name="Content Placeholder 2">
            <a:extLst>
              <a:ext uri="{FF2B5EF4-FFF2-40B4-BE49-F238E27FC236}">
                <a16:creationId xmlns:a16="http://schemas.microsoft.com/office/drawing/2014/main" id="{16A6A019-E3C6-B646-8C6F-A6125030DFC9}"/>
              </a:ext>
            </a:extLst>
          </p:cNvPr>
          <p:cNvSpPr>
            <a:spLocks noGrp="1"/>
          </p:cNvSpPr>
          <p:nvPr>
            <p:ph idx="1" hasCustomPrompt="1"/>
          </p:nvPr>
        </p:nvSpPr>
        <p:spPr>
          <a:xfrm>
            <a:off x="845649" y="992190"/>
            <a:ext cx="6172200" cy="4873625"/>
          </a:xfrm>
        </p:spPr>
        <p:txBody>
          <a:bodyPr/>
          <a:lstStyle>
            <a:lvl1pPr>
              <a:defRPr sz="2399">
                <a:solidFill>
                  <a:schemeClr val="accent1"/>
                </a:solidFill>
              </a:defRPr>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icon to add table</a:t>
            </a:r>
          </a:p>
        </p:txBody>
      </p:sp>
      <p:sp>
        <p:nvSpPr>
          <p:cNvPr id="4" name="Text Placeholder 3">
            <a:extLst>
              <a:ext uri="{FF2B5EF4-FFF2-40B4-BE49-F238E27FC236}">
                <a16:creationId xmlns:a16="http://schemas.microsoft.com/office/drawing/2014/main" id="{8B73410F-5BC7-254C-B2C4-2AED1CB27765}"/>
              </a:ext>
            </a:extLst>
          </p:cNvPr>
          <p:cNvSpPr>
            <a:spLocks noGrp="1"/>
          </p:cNvSpPr>
          <p:nvPr>
            <p:ph type="body" sz="half" idx="2"/>
          </p:nvPr>
        </p:nvSpPr>
        <p:spPr>
          <a:xfrm>
            <a:off x="7592280" y="2047794"/>
            <a:ext cx="3932237" cy="3811588"/>
          </a:xfrm>
        </p:spPr>
        <p:txBody>
          <a:bodyPr>
            <a:normAutofit/>
          </a:bodyPr>
          <a:lstStyle>
            <a:lvl1pPr marL="0" indent="0">
              <a:buNone/>
              <a:defRPr sz="1800" b="0" i="0">
                <a:solidFill>
                  <a:schemeClr val="accent1"/>
                </a:solidFill>
                <a:latin typeface="Century Gothic" panose="020B0502020202020204" pitchFamily="34" charset="0"/>
              </a:defRPr>
            </a:lvl1pPr>
            <a:lvl2pPr marL="342815" indent="0">
              <a:buNone/>
              <a:defRPr sz="1050"/>
            </a:lvl2pPr>
            <a:lvl3pPr marL="685629" indent="0">
              <a:buNone/>
              <a:defRPr sz="900"/>
            </a:lvl3pPr>
            <a:lvl4pPr marL="1028443" indent="0">
              <a:buNone/>
              <a:defRPr sz="750"/>
            </a:lvl4pPr>
            <a:lvl5pPr marL="1371257" indent="0">
              <a:buNone/>
              <a:defRPr sz="750"/>
            </a:lvl5pPr>
            <a:lvl6pPr marL="1714072" indent="0">
              <a:buNone/>
              <a:defRPr sz="750"/>
            </a:lvl6pPr>
            <a:lvl7pPr marL="2056886" indent="0">
              <a:buNone/>
              <a:defRPr sz="750"/>
            </a:lvl7pPr>
            <a:lvl8pPr marL="2399700" indent="0">
              <a:buNone/>
              <a:defRPr sz="750"/>
            </a:lvl8pPr>
            <a:lvl9pPr marL="2742515" indent="0">
              <a:buNone/>
              <a:defRPr sz="750"/>
            </a:lvl9pPr>
          </a:lstStyle>
          <a:p>
            <a:pPr lvl="0"/>
            <a:r>
              <a:rPr lang="en-US" dirty="0"/>
              <a:t>Click to edit Master text styles</a:t>
            </a:r>
          </a:p>
        </p:txBody>
      </p:sp>
      <p:pic>
        <p:nvPicPr>
          <p:cNvPr id="7" name="Picture 6">
            <a:extLst>
              <a:ext uri="{FF2B5EF4-FFF2-40B4-BE49-F238E27FC236}">
                <a16:creationId xmlns:a16="http://schemas.microsoft.com/office/drawing/2014/main" id="{BC0DB9C0-BC40-6147-AA83-28E2D2F99C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2" y="6234966"/>
            <a:ext cx="1567052" cy="482799"/>
          </a:xfrm>
          <a:prstGeom prst="rect">
            <a:avLst/>
          </a:prstGeom>
        </p:spPr>
      </p:pic>
      <p:sp>
        <p:nvSpPr>
          <p:cNvPr id="6" name="Slide Number Placeholder 6">
            <a:extLst>
              <a:ext uri="{FF2B5EF4-FFF2-40B4-BE49-F238E27FC236}">
                <a16:creationId xmlns:a16="http://schemas.microsoft.com/office/drawing/2014/main" id="{0EA80533-7C44-4ABF-98E5-2E61B9DEEB7A}"/>
              </a:ext>
            </a:extLst>
          </p:cNvPr>
          <p:cNvSpPr>
            <a:spLocks noGrp="1"/>
          </p:cNvSpPr>
          <p:nvPr>
            <p:ph type="sldNum" sz="quarter" idx="12"/>
          </p:nvPr>
        </p:nvSpPr>
        <p:spPr>
          <a:xfrm>
            <a:off x="8610600" y="6356353"/>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30171827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TableSlide-WarmGray">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3347-FE9B-2445-A173-B2BD6572631A}"/>
              </a:ext>
            </a:extLst>
          </p:cNvPr>
          <p:cNvSpPr>
            <a:spLocks noGrp="1"/>
          </p:cNvSpPr>
          <p:nvPr>
            <p:ph type="title" hasCustomPrompt="1"/>
          </p:nvPr>
        </p:nvSpPr>
        <p:spPr>
          <a:xfrm>
            <a:off x="7592280" y="981635"/>
            <a:ext cx="3932237" cy="826477"/>
          </a:xfrm>
        </p:spPr>
        <p:txBody>
          <a:bodyPr anchor="t"/>
          <a:lstStyle>
            <a:lvl1pPr algn="l">
              <a:defRPr sz="2399" b="1" i="0">
                <a:solidFill>
                  <a:srgbClr val="29256C"/>
                </a:solidFill>
                <a:latin typeface="Century Gothic" panose="020B0502020202020204" pitchFamily="34" charset="0"/>
              </a:defRPr>
            </a:lvl1pPr>
          </a:lstStyle>
          <a:p>
            <a:r>
              <a:rPr lang="en-US" dirty="0"/>
              <a:t>TABLE SLIDE</a:t>
            </a:r>
          </a:p>
        </p:txBody>
      </p:sp>
      <p:sp>
        <p:nvSpPr>
          <p:cNvPr id="3" name="Content Placeholder 2">
            <a:extLst>
              <a:ext uri="{FF2B5EF4-FFF2-40B4-BE49-F238E27FC236}">
                <a16:creationId xmlns:a16="http://schemas.microsoft.com/office/drawing/2014/main" id="{16A6A019-E3C6-B646-8C6F-A6125030DFC9}"/>
              </a:ext>
            </a:extLst>
          </p:cNvPr>
          <p:cNvSpPr>
            <a:spLocks noGrp="1"/>
          </p:cNvSpPr>
          <p:nvPr>
            <p:ph idx="1" hasCustomPrompt="1"/>
          </p:nvPr>
        </p:nvSpPr>
        <p:spPr>
          <a:xfrm>
            <a:off x="845649" y="992190"/>
            <a:ext cx="6172200" cy="4873625"/>
          </a:xfrm>
        </p:spPr>
        <p:txBody>
          <a:bodyPr/>
          <a:lstStyle>
            <a:lvl1pPr>
              <a:defRPr sz="2399">
                <a:solidFill>
                  <a:srgbClr val="29256C"/>
                </a:solidFill>
              </a:defRPr>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icon to add table</a:t>
            </a:r>
          </a:p>
        </p:txBody>
      </p:sp>
      <p:sp>
        <p:nvSpPr>
          <p:cNvPr id="4" name="Text Placeholder 3">
            <a:extLst>
              <a:ext uri="{FF2B5EF4-FFF2-40B4-BE49-F238E27FC236}">
                <a16:creationId xmlns:a16="http://schemas.microsoft.com/office/drawing/2014/main" id="{8B73410F-5BC7-254C-B2C4-2AED1CB27765}"/>
              </a:ext>
            </a:extLst>
          </p:cNvPr>
          <p:cNvSpPr>
            <a:spLocks noGrp="1"/>
          </p:cNvSpPr>
          <p:nvPr>
            <p:ph type="body" sz="half" idx="2"/>
          </p:nvPr>
        </p:nvSpPr>
        <p:spPr>
          <a:xfrm>
            <a:off x="7592280" y="2047794"/>
            <a:ext cx="3932237" cy="3811588"/>
          </a:xfrm>
        </p:spPr>
        <p:txBody>
          <a:bodyPr>
            <a:normAutofit/>
          </a:bodyPr>
          <a:lstStyle>
            <a:lvl1pPr marL="0" indent="0">
              <a:buNone/>
              <a:defRPr sz="1500" b="0" i="0">
                <a:solidFill>
                  <a:srgbClr val="29256C"/>
                </a:solidFill>
                <a:latin typeface="Century Gothic" panose="020B0502020202020204" pitchFamily="34" charset="0"/>
              </a:defRPr>
            </a:lvl1pPr>
            <a:lvl2pPr marL="342815" indent="0">
              <a:buNone/>
              <a:defRPr sz="1050"/>
            </a:lvl2pPr>
            <a:lvl3pPr marL="685629" indent="0">
              <a:buNone/>
              <a:defRPr sz="900"/>
            </a:lvl3pPr>
            <a:lvl4pPr marL="1028443" indent="0">
              <a:buNone/>
              <a:defRPr sz="750"/>
            </a:lvl4pPr>
            <a:lvl5pPr marL="1371257" indent="0">
              <a:buNone/>
              <a:defRPr sz="750"/>
            </a:lvl5pPr>
            <a:lvl6pPr marL="1714072" indent="0">
              <a:buNone/>
              <a:defRPr sz="750"/>
            </a:lvl6pPr>
            <a:lvl7pPr marL="2056886" indent="0">
              <a:buNone/>
              <a:defRPr sz="750"/>
            </a:lvl7pPr>
            <a:lvl8pPr marL="2399700" indent="0">
              <a:buNone/>
              <a:defRPr sz="750"/>
            </a:lvl8pPr>
            <a:lvl9pPr marL="2742515" indent="0">
              <a:buNone/>
              <a:defRPr sz="750"/>
            </a:lvl9pPr>
          </a:lstStyle>
          <a:p>
            <a:pPr lvl="0"/>
            <a:r>
              <a:rPr lang="en-US" dirty="0"/>
              <a:t>Click to edit Master text styles</a:t>
            </a:r>
          </a:p>
        </p:txBody>
      </p:sp>
      <p:pic>
        <p:nvPicPr>
          <p:cNvPr id="7" name="Picture 6">
            <a:extLst>
              <a:ext uri="{FF2B5EF4-FFF2-40B4-BE49-F238E27FC236}">
                <a16:creationId xmlns:a16="http://schemas.microsoft.com/office/drawing/2014/main" id="{C56174D1-51B6-374E-A47C-92E2CC0FC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2" y="6234966"/>
            <a:ext cx="1567052" cy="482799"/>
          </a:xfrm>
          <a:prstGeom prst="rect">
            <a:avLst/>
          </a:prstGeom>
        </p:spPr>
      </p:pic>
      <p:sp>
        <p:nvSpPr>
          <p:cNvPr id="6" name="Slide Number Placeholder 6">
            <a:extLst>
              <a:ext uri="{FF2B5EF4-FFF2-40B4-BE49-F238E27FC236}">
                <a16:creationId xmlns:a16="http://schemas.microsoft.com/office/drawing/2014/main" id="{9BFC6F02-8417-4237-9735-B5761C2E966C}"/>
              </a:ext>
            </a:extLst>
          </p:cNvPr>
          <p:cNvSpPr>
            <a:spLocks noGrp="1"/>
          </p:cNvSpPr>
          <p:nvPr>
            <p:ph type="sldNum" sz="quarter" idx="12"/>
          </p:nvPr>
        </p:nvSpPr>
        <p:spPr>
          <a:xfrm>
            <a:off x="8610600" y="6356353"/>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26887276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gImageSlide">
    <p:bg>
      <p:bgPr>
        <a:solidFill>
          <a:srgbClr val="F2F1EC"/>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AEA556D-9A89-DE45-9B41-0E3C3456DA34}"/>
              </a:ext>
            </a:extLst>
          </p:cNvPr>
          <p:cNvSpPr>
            <a:spLocks noGrp="1"/>
          </p:cNvSpPr>
          <p:nvPr>
            <p:ph type="pic" idx="1"/>
          </p:nvPr>
        </p:nvSpPr>
        <p:spPr>
          <a:xfrm>
            <a:off x="-11726" y="1292228"/>
            <a:ext cx="12203724" cy="5565775"/>
          </a:xfrm>
        </p:spPr>
        <p:txBody>
          <a:bodyPr/>
          <a:lstStyle>
            <a:lvl1pPr marL="0" indent="0">
              <a:buNone/>
              <a:defRPr sz="2399"/>
            </a:lvl1pPr>
            <a:lvl2pPr marL="342815" indent="0">
              <a:buNone/>
              <a:defRPr sz="2100"/>
            </a:lvl2pPr>
            <a:lvl3pPr marL="685629" indent="0">
              <a:buNone/>
              <a:defRPr sz="1800"/>
            </a:lvl3pPr>
            <a:lvl4pPr marL="1028443" indent="0">
              <a:buNone/>
              <a:defRPr sz="1500"/>
            </a:lvl4pPr>
            <a:lvl5pPr marL="1371257" indent="0">
              <a:buNone/>
              <a:defRPr sz="1500"/>
            </a:lvl5pPr>
            <a:lvl6pPr marL="1714072" indent="0">
              <a:buNone/>
              <a:defRPr sz="1500"/>
            </a:lvl6pPr>
            <a:lvl7pPr marL="2056886" indent="0">
              <a:buNone/>
              <a:defRPr sz="1500"/>
            </a:lvl7pPr>
            <a:lvl8pPr marL="2399700" indent="0">
              <a:buNone/>
              <a:defRPr sz="1500"/>
            </a:lvl8pPr>
            <a:lvl9pPr marL="2742515" indent="0">
              <a:buNone/>
              <a:defRPr sz="1500"/>
            </a:lvl9pPr>
          </a:lstStyle>
          <a:p>
            <a:r>
              <a:rPr lang="en-US" dirty="0"/>
              <a:t>Click icon to add picture</a:t>
            </a:r>
          </a:p>
        </p:txBody>
      </p:sp>
      <p:sp>
        <p:nvSpPr>
          <p:cNvPr id="2" name="Title 1">
            <a:extLst>
              <a:ext uri="{FF2B5EF4-FFF2-40B4-BE49-F238E27FC236}">
                <a16:creationId xmlns:a16="http://schemas.microsoft.com/office/drawing/2014/main" id="{D1DE4348-4582-484D-A1A2-6CABC8A87D0B}"/>
              </a:ext>
            </a:extLst>
          </p:cNvPr>
          <p:cNvSpPr>
            <a:spLocks noGrp="1"/>
          </p:cNvSpPr>
          <p:nvPr>
            <p:ph type="title" hasCustomPrompt="1"/>
          </p:nvPr>
        </p:nvSpPr>
        <p:spPr>
          <a:xfrm>
            <a:off x="-46896" y="-82062"/>
            <a:ext cx="12238896" cy="1374287"/>
          </a:xfrm>
          <a:solidFill>
            <a:srgbClr val="29256C"/>
          </a:solidFill>
        </p:spPr>
        <p:txBody>
          <a:bodyPr anchor="ctr">
            <a:normAutofit/>
          </a:bodyPr>
          <a:lstStyle>
            <a:lvl1pPr algn="ctr">
              <a:defRPr sz="3299" b="1">
                <a:solidFill>
                  <a:schemeClr val="bg1"/>
                </a:solidFill>
              </a:defRPr>
            </a:lvl1pPr>
          </a:lstStyle>
          <a:p>
            <a:pPr algn="ctr"/>
            <a:r>
              <a:rPr lang="en-US" dirty="0">
                <a:solidFill>
                  <a:schemeClr val="bg1"/>
                </a:solidFill>
              </a:rPr>
              <a:t>BIG IMAGE SLIDE </a:t>
            </a:r>
          </a:p>
        </p:txBody>
      </p:sp>
      <p:pic>
        <p:nvPicPr>
          <p:cNvPr id="5" name="Picture 4">
            <a:extLst>
              <a:ext uri="{FF2B5EF4-FFF2-40B4-BE49-F238E27FC236}">
                <a16:creationId xmlns:a16="http://schemas.microsoft.com/office/drawing/2014/main" id="{502A382F-CCC6-FE43-848B-E2D14390BDF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2" y="6234966"/>
            <a:ext cx="1567052" cy="482799"/>
          </a:xfrm>
          <a:prstGeom prst="rect">
            <a:avLst/>
          </a:prstGeom>
        </p:spPr>
      </p:pic>
    </p:spTree>
    <p:extLst>
      <p:ext uri="{BB962C8B-B14F-4D97-AF65-F5344CB8AC3E}">
        <p14:creationId xmlns:p14="http://schemas.microsoft.com/office/powerpoint/2010/main" val="3735064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E4348-4582-484D-A1A2-6CABC8A87D0B}"/>
              </a:ext>
            </a:extLst>
          </p:cNvPr>
          <p:cNvSpPr>
            <a:spLocks noGrp="1"/>
          </p:cNvSpPr>
          <p:nvPr>
            <p:ph type="title" hasCustomPrompt="1"/>
          </p:nvPr>
        </p:nvSpPr>
        <p:spPr>
          <a:xfrm>
            <a:off x="-46896" y="16331"/>
            <a:ext cx="12227171" cy="1275894"/>
          </a:xfrm>
          <a:solidFill>
            <a:srgbClr val="29256C"/>
          </a:solidFill>
        </p:spPr>
        <p:txBody>
          <a:bodyPr anchor="ctr">
            <a:normAutofit/>
          </a:bodyPr>
          <a:lstStyle>
            <a:lvl1pPr algn="ctr">
              <a:defRPr sz="3299" b="1">
                <a:solidFill>
                  <a:schemeClr val="bg1"/>
                </a:solidFill>
              </a:defRPr>
            </a:lvl1pPr>
          </a:lstStyle>
          <a:p>
            <a:pPr algn="ctr"/>
            <a:r>
              <a:rPr lang="en-US" dirty="0">
                <a:solidFill>
                  <a:schemeClr val="bg1"/>
                </a:solidFill>
              </a:rPr>
              <a:t>VIDEO SLIDE</a:t>
            </a:r>
          </a:p>
        </p:txBody>
      </p:sp>
      <p:pic>
        <p:nvPicPr>
          <p:cNvPr id="7" name="Picture 6">
            <a:extLst>
              <a:ext uri="{FF2B5EF4-FFF2-40B4-BE49-F238E27FC236}">
                <a16:creationId xmlns:a16="http://schemas.microsoft.com/office/drawing/2014/main" id="{65E5E95B-922E-5644-97BD-28171DAD3A2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2" y="6234966"/>
            <a:ext cx="1567052" cy="482799"/>
          </a:xfrm>
          <a:prstGeom prst="rect">
            <a:avLst/>
          </a:prstGeom>
        </p:spPr>
      </p:pic>
      <p:sp>
        <p:nvSpPr>
          <p:cNvPr id="8" name="Content Placeholder 3">
            <a:extLst>
              <a:ext uri="{FF2B5EF4-FFF2-40B4-BE49-F238E27FC236}">
                <a16:creationId xmlns:a16="http://schemas.microsoft.com/office/drawing/2014/main" id="{D527CB41-6617-D64B-8EED-74A5433880C1}"/>
              </a:ext>
            </a:extLst>
          </p:cNvPr>
          <p:cNvSpPr>
            <a:spLocks noGrp="1"/>
          </p:cNvSpPr>
          <p:nvPr>
            <p:ph sz="half" idx="2" hasCustomPrompt="1"/>
          </p:nvPr>
        </p:nvSpPr>
        <p:spPr>
          <a:xfrm>
            <a:off x="1820874" y="1547449"/>
            <a:ext cx="8671281" cy="4568385"/>
          </a:xfrm>
        </p:spPr>
        <p:txBody>
          <a:bodyPr/>
          <a:lstStyle>
            <a:lvl1pPr marL="0" indent="0">
              <a:buNone/>
              <a:defRPr>
                <a:solidFill>
                  <a:srgbClr val="29256C"/>
                </a:solidFill>
              </a:defRPr>
            </a:lvl1pPr>
            <a:lvl2pPr>
              <a:defRPr b="0" i="0">
                <a:solidFill>
                  <a:srgbClr val="29256C"/>
                </a:solidFill>
                <a:latin typeface="Gotham Book" pitchFamily="2" charset="0"/>
              </a:defRPr>
            </a:lvl2pPr>
            <a:lvl3pPr>
              <a:defRPr b="0" i="0">
                <a:solidFill>
                  <a:srgbClr val="29256C"/>
                </a:solidFill>
                <a:latin typeface="Gotham Book" pitchFamily="2"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icon to add video</a:t>
            </a:r>
          </a:p>
        </p:txBody>
      </p:sp>
      <p:sp>
        <p:nvSpPr>
          <p:cNvPr id="5" name="Slide Number Placeholder 6">
            <a:extLst>
              <a:ext uri="{FF2B5EF4-FFF2-40B4-BE49-F238E27FC236}">
                <a16:creationId xmlns:a16="http://schemas.microsoft.com/office/drawing/2014/main" id="{0B84A67F-292C-4452-9F88-471F11F3C7DC}"/>
              </a:ext>
            </a:extLst>
          </p:cNvPr>
          <p:cNvSpPr>
            <a:spLocks noGrp="1"/>
          </p:cNvSpPr>
          <p:nvPr>
            <p:ph type="sldNum" sz="quarter" idx="12"/>
          </p:nvPr>
        </p:nvSpPr>
        <p:spPr>
          <a:xfrm>
            <a:off x="8610600" y="6356353"/>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1019829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Question and Answer Slide">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p:txBody>
          <a:bodyPr/>
          <a:lstStyle>
            <a:lvl1pPr>
              <a:defRPr b="1" spc="0">
                <a:solidFill>
                  <a:srgbClr val="29256C"/>
                </a:solidFill>
              </a:defRPr>
            </a:lvl1pPr>
          </a:lstStyle>
          <a:p>
            <a:r>
              <a:rPr lang="en-US" dirty="0"/>
              <a:t>Q &amp; A</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p:nvPr>
        </p:nvSpPr>
        <p:spPr>
          <a:xfrm>
            <a:off x="838200" y="1825625"/>
            <a:ext cx="5181600" cy="4351338"/>
          </a:xfrm>
        </p:spPr>
        <p:txBody>
          <a:bodyPr/>
          <a:lstStyle>
            <a:lvl1pPr marL="0" indent="0">
              <a:buNone/>
              <a:defRPr>
                <a:solidFill>
                  <a:srgbClr val="29256C"/>
                </a:solidFill>
              </a:defRPr>
            </a:lvl1pPr>
            <a:lvl2pPr>
              <a:defRPr b="0" i="0">
                <a:solidFill>
                  <a:srgbClr val="29256C"/>
                </a:solidFill>
                <a:latin typeface="Century Gothic" panose="020B0502020202020204" pitchFamily="34" charset="0"/>
              </a:defRPr>
            </a:lvl2pPr>
            <a:lvl3pPr marL="685629" indent="0">
              <a:buNone/>
              <a:defRPr b="0" i="0">
                <a:solidFill>
                  <a:srgbClr val="29256C"/>
                </a:solidFill>
                <a:latin typeface="Century Gothic" panose="020B0502020202020204" pitchFamily="34"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to edit Master text styles</a:t>
            </a:r>
          </a:p>
          <a:p>
            <a:pPr lvl="1"/>
            <a:r>
              <a:rPr lang="en-US" dirty="0"/>
              <a:t>Second level</a:t>
            </a:r>
          </a:p>
          <a:p>
            <a:pPr lvl="2"/>
            <a:endParaRPr lang="en-US" dirty="0"/>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p:nvPr>
        </p:nvSpPr>
        <p:spPr>
          <a:xfrm>
            <a:off x="6172200" y="1825625"/>
            <a:ext cx="5181600" cy="4351338"/>
          </a:xfrm>
        </p:spPr>
        <p:txBody>
          <a:bodyPr/>
          <a:lstStyle>
            <a:lvl1pPr marL="0" indent="0">
              <a:buNone/>
              <a:defRPr>
                <a:solidFill>
                  <a:srgbClr val="29256C"/>
                </a:solidFill>
              </a:defRPr>
            </a:lvl1pPr>
            <a:lvl2pPr>
              <a:defRPr b="0" i="0">
                <a:solidFill>
                  <a:srgbClr val="29256C"/>
                </a:solidFill>
                <a:latin typeface="Century Gothic" panose="020B0502020202020204" pitchFamily="34" charset="0"/>
              </a:defRPr>
            </a:lvl2pPr>
            <a:lvl3pPr>
              <a:defRPr b="0" i="0">
                <a:solidFill>
                  <a:srgbClr val="29256C"/>
                </a:solidFill>
                <a:latin typeface="Gotham Book" pitchFamily="2"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to edit Master text styles</a:t>
            </a:r>
          </a:p>
          <a:p>
            <a:pPr lvl="1"/>
            <a:r>
              <a:rPr lang="en-US" dirty="0"/>
              <a:t>Second level</a:t>
            </a:r>
          </a:p>
        </p:txBody>
      </p:sp>
      <p:pic>
        <p:nvPicPr>
          <p:cNvPr id="10" name="Picture 9">
            <a:extLst>
              <a:ext uri="{FF2B5EF4-FFF2-40B4-BE49-F238E27FC236}">
                <a16:creationId xmlns:a16="http://schemas.microsoft.com/office/drawing/2014/main" id="{528D7819-5C86-1949-965F-3CE9BE0BFEA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2" y="6234966"/>
            <a:ext cx="1567052" cy="482799"/>
          </a:xfrm>
          <a:prstGeom prst="rect">
            <a:avLst/>
          </a:prstGeom>
        </p:spPr>
      </p:pic>
      <p:sp>
        <p:nvSpPr>
          <p:cNvPr id="6" name="Slide Number Placeholder 6">
            <a:extLst>
              <a:ext uri="{FF2B5EF4-FFF2-40B4-BE49-F238E27FC236}">
                <a16:creationId xmlns:a16="http://schemas.microsoft.com/office/drawing/2014/main" id="{B9EC1333-850D-4FCA-B9C4-22843CDD7B94}"/>
              </a:ext>
            </a:extLst>
          </p:cNvPr>
          <p:cNvSpPr>
            <a:spLocks noGrp="1"/>
          </p:cNvSpPr>
          <p:nvPr>
            <p:ph type="sldNum" sz="quarter" idx="12"/>
          </p:nvPr>
        </p:nvSpPr>
        <p:spPr>
          <a:xfrm>
            <a:off x="8610600" y="6356353"/>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2277655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WarmGray">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80BBE-95FD-9644-B174-1B77CBE90EA8}"/>
              </a:ext>
            </a:extLst>
          </p:cNvPr>
          <p:cNvSpPr>
            <a:spLocks noGrp="1"/>
          </p:cNvSpPr>
          <p:nvPr>
            <p:ph type="title" hasCustomPrompt="1"/>
          </p:nvPr>
        </p:nvSpPr>
        <p:spPr>
          <a:xfrm>
            <a:off x="831850" y="1709738"/>
            <a:ext cx="10515600" cy="2852737"/>
          </a:xfrm>
        </p:spPr>
        <p:txBody>
          <a:bodyPr anchor="b"/>
          <a:lstStyle>
            <a:lvl1pPr>
              <a:defRPr sz="6000" b="1" i="0" spc="0">
                <a:solidFill>
                  <a:srgbClr val="29256C"/>
                </a:solidFill>
                <a:latin typeface="Century Gothic" panose="020B0502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02381F66-0A59-0A41-AF4D-07C980BAB6C2}"/>
              </a:ext>
            </a:extLst>
          </p:cNvPr>
          <p:cNvSpPr>
            <a:spLocks noGrp="1"/>
          </p:cNvSpPr>
          <p:nvPr>
            <p:ph type="body" idx="1" hasCustomPrompt="1"/>
          </p:nvPr>
        </p:nvSpPr>
        <p:spPr>
          <a:xfrm>
            <a:off x="831850" y="4589463"/>
            <a:ext cx="10515600" cy="1500187"/>
          </a:xfrm>
        </p:spPr>
        <p:txBody>
          <a:bodyPr/>
          <a:lstStyle>
            <a:lvl1pPr marL="0" indent="0" algn="ctr">
              <a:buNone/>
              <a:defRPr sz="2400">
                <a:solidFill>
                  <a:srgbClr val="29256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Here</a:t>
            </a:r>
          </a:p>
        </p:txBody>
      </p:sp>
      <p:sp>
        <p:nvSpPr>
          <p:cNvPr id="4" name="Slide Number Placeholder 5">
            <a:extLst>
              <a:ext uri="{FF2B5EF4-FFF2-40B4-BE49-F238E27FC236}">
                <a16:creationId xmlns:a16="http://schemas.microsoft.com/office/drawing/2014/main" id="{1BCB3D99-E4BC-4B05-B935-CA3C534DA6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accent2"/>
                </a:solidFill>
                <a:latin typeface="Century Gothic" panose="020B0502020202020204" pitchFamily="34" charset="0"/>
              </a:defRPr>
            </a:lvl1pPr>
          </a:lstStyle>
          <a:p>
            <a:r>
              <a:rPr lang="en-US" dirty="0"/>
              <a:t>www.cwea.org</a:t>
            </a:r>
          </a:p>
        </p:txBody>
      </p:sp>
    </p:spTree>
    <p:extLst>
      <p:ext uri="{BB962C8B-B14F-4D97-AF65-F5344CB8AC3E}">
        <p14:creationId xmlns:p14="http://schemas.microsoft.com/office/powerpoint/2010/main" val="4684982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hank You Slide">
    <p:bg>
      <p:bgPr>
        <a:solidFill>
          <a:srgbClr val="F2F1EC"/>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835D06E7-A895-8546-9621-FF61DCA139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4027"/>
            <a:ext cx="12192000" cy="6829946"/>
          </a:xfrm>
          <a:prstGeom prst="rect">
            <a:avLst/>
          </a:prstGeom>
        </p:spPr>
      </p:pic>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a:xfrm>
            <a:off x="838201" y="1725003"/>
            <a:ext cx="10515600" cy="1325563"/>
          </a:xfrm>
        </p:spPr>
        <p:txBody>
          <a:bodyPr/>
          <a:lstStyle>
            <a:lvl1pPr>
              <a:defRPr b="1" spc="0">
                <a:solidFill>
                  <a:schemeClr val="tx1"/>
                </a:solidFill>
              </a:defRPr>
            </a:lvl1pPr>
          </a:lstStyle>
          <a:p>
            <a:r>
              <a:rPr lang="en-US" dirty="0"/>
              <a:t>THANK YOU</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hasCustomPrompt="1"/>
          </p:nvPr>
        </p:nvSpPr>
        <p:spPr>
          <a:xfrm>
            <a:off x="838200" y="3185503"/>
            <a:ext cx="5181600" cy="1902313"/>
          </a:xfrm>
        </p:spPr>
        <p:txBody>
          <a:bodyPr>
            <a:normAutofit/>
          </a:bodyPr>
          <a:lstStyle>
            <a:lvl1pPr marL="0" indent="0" algn="ctr">
              <a:buNone/>
              <a:defRPr sz="1800" b="0" i="0">
                <a:solidFill>
                  <a:schemeClr val="tx1"/>
                </a:solidFill>
                <a:latin typeface="Century Gothic" panose="020B0502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NAME</a:t>
            </a:r>
          </a:p>
          <a:p>
            <a:pPr lvl="0"/>
            <a:r>
              <a:rPr lang="en-US" dirty="0"/>
              <a:t>EMAIL</a:t>
            </a:r>
          </a:p>
          <a:p>
            <a:pPr lvl="0"/>
            <a:r>
              <a:rPr lang="en-US" dirty="0"/>
              <a:t>PHONE</a:t>
            </a:r>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hasCustomPrompt="1"/>
          </p:nvPr>
        </p:nvSpPr>
        <p:spPr>
          <a:xfrm>
            <a:off x="6172200" y="3185503"/>
            <a:ext cx="5181600" cy="1902313"/>
          </a:xfrm>
        </p:spPr>
        <p:txBody>
          <a:bodyPr/>
          <a:lstStyle>
            <a:lvl1pPr marL="0" indent="0" algn="ctr">
              <a:buNone/>
              <a:defRPr sz="1800" b="0" i="0">
                <a:solidFill>
                  <a:schemeClr val="tx1"/>
                </a:solidFill>
                <a:latin typeface="Century Gothic" panose="020B0502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NAME</a:t>
            </a:r>
          </a:p>
          <a:p>
            <a:pPr lvl="0"/>
            <a:r>
              <a:rPr lang="en-US" dirty="0"/>
              <a:t>EMAIL</a:t>
            </a:r>
          </a:p>
          <a:p>
            <a:pPr lvl="0"/>
            <a:r>
              <a:rPr lang="en-US" dirty="0"/>
              <a:t>PHONE</a:t>
            </a:r>
          </a:p>
          <a:p>
            <a:pPr lvl="1"/>
            <a:endParaRPr lang="en-US" dirty="0"/>
          </a:p>
        </p:txBody>
      </p:sp>
      <p:sp>
        <p:nvSpPr>
          <p:cNvPr id="12" name="Title 1">
            <a:extLst>
              <a:ext uri="{FF2B5EF4-FFF2-40B4-BE49-F238E27FC236}">
                <a16:creationId xmlns:a16="http://schemas.microsoft.com/office/drawing/2014/main" id="{56604E71-E87F-BB4E-A168-CD3640495A54}"/>
              </a:ext>
            </a:extLst>
          </p:cNvPr>
          <p:cNvSpPr txBox="1">
            <a:spLocks/>
          </p:cNvSpPr>
          <p:nvPr userDrawn="1"/>
        </p:nvSpPr>
        <p:spPr>
          <a:xfrm>
            <a:off x="838201" y="5881396"/>
            <a:ext cx="10515600" cy="782638"/>
          </a:xfrm>
          <a:prstGeom prst="rect">
            <a:avLst/>
          </a:prstGeom>
        </p:spPr>
        <p:txBody>
          <a:bodyPr/>
          <a:lstStyle>
            <a:lvl1pPr algn="ctr" defTabSz="914400" rtl="0" eaLnBrk="1" latinLnBrk="0" hangingPunct="1">
              <a:lnSpc>
                <a:spcPct val="90000"/>
              </a:lnSpc>
              <a:spcBef>
                <a:spcPct val="0"/>
              </a:spcBef>
              <a:buNone/>
              <a:defRPr sz="6000" b="1" i="0" kern="1200">
                <a:solidFill>
                  <a:schemeClr val="bg1"/>
                </a:solidFill>
                <a:latin typeface="Gotham Bold" pitchFamily="2" charset="0"/>
                <a:ea typeface="+mj-ea"/>
                <a:cs typeface="+mj-cs"/>
              </a:defRPr>
            </a:lvl1pPr>
          </a:lstStyle>
          <a:p>
            <a:pPr marL="0" marR="0" lvl="0" indent="0" algn="ctr" defTabSz="685629" rtl="0" eaLnBrk="1" fontAlgn="auto" latinLnBrk="0" hangingPunct="1">
              <a:lnSpc>
                <a:spcPct val="100000"/>
              </a:lnSpc>
              <a:spcBef>
                <a:spcPct val="0"/>
              </a:spcBef>
              <a:spcAft>
                <a:spcPts val="0"/>
              </a:spcAft>
              <a:buClrTx/>
              <a:buSzTx/>
              <a:buFontTx/>
              <a:buNone/>
              <a:tabLst/>
              <a:defRPr/>
            </a:pPr>
            <a:r>
              <a:rPr lang="en-US" sz="1350" b="0" i="0" dirty="0">
                <a:solidFill>
                  <a:schemeClr val="tx1"/>
                </a:solidFill>
                <a:effectLst/>
                <a:latin typeface="Century Gothic" panose="020B0502020202020204" pitchFamily="34" charset="0"/>
              </a:rPr>
              <a:t>7677 </a:t>
            </a:r>
            <a:r>
              <a:rPr lang="en-US" sz="1350" b="0" i="0" dirty="0" err="1">
                <a:solidFill>
                  <a:schemeClr val="tx1"/>
                </a:solidFill>
                <a:latin typeface="Century Gothic" panose="020B0502020202020204" pitchFamily="34" charset="0"/>
              </a:rPr>
              <a:t>Oakport</a:t>
            </a:r>
            <a:r>
              <a:rPr lang="en-US" sz="1350" b="0" i="0" dirty="0">
                <a:solidFill>
                  <a:schemeClr val="tx1"/>
                </a:solidFill>
                <a:latin typeface="Century Gothic" panose="020B0502020202020204" pitchFamily="34" charset="0"/>
              </a:rPr>
              <a:t> Street Suite 600 Oakland CA 94621</a:t>
            </a:r>
            <a:br>
              <a:rPr lang="en-US" sz="1350" b="0" i="0" dirty="0">
                <a:solidFill>
                  <a:schemeClr val="tx1"/>
                </a:solidFill>
                <a:latin typeface="Century Gothic" panose="020B0502020202020204" pitchFamily="34" charset="0"/>
              </a:rPr>
            </a:br>
            <a:r>
              <a:rPr lang="en-US" sz="1350" b="0" i="0" dirty="0">
                <a:solidFill>
                  <a:schemeClr val="tx1"/>
                </a:solidFill>
                <a:latin typeface="Century Gothic" panose="020B0502020202020204" pitchFamily="34" charset="0"/>
              </a:rPr>
              <a:t>510.382.7800 | </a:t>
            </a:r>
            <a:r>
              <a:rPr lang="en-US" sz="1350" b="1" i="0" dirty="0" err="1">
                <a:solidFill>
                  <a:schemeClr val="accent2"/>
                </a:solidFill>
                <a:latin typeface="Century Gothic" panose="020B0502020202020204" pitchFamily="34" charset="0"/>
              </a:rPr>
              <a:t>www.cwea.org</a:t>
            </a:r>
            <a:r>
              <a:rPr lang="en-US" sz="1350" b="1" i="0" dirty="0">
                <a:solidFill>
                  <a:schemeClr val="accent2"/>
                </a:solidFill>
                <a:latin typeface="Century Gothic" panose="020B0502020202020204" pitchFamily="34" charset="0"/>
              </a:rPr>
              <a:t> </a:t>
            </a:r>
          </a:p>
          <a:p>
            <a:pPr algn="ctr"/>
            <a:endParaRPr lang="en-US" sz="900" b="0" i="0" dirty="0">
              <a:latin typeface="Century Gothic" panose="020B0502020202020204" pitchFamily="34" charset="0"/>
            </a:endParaRPr>
          </a:p>
        </p:txBody>
      </p:sp>
      <p:pic>
        <p:nvPicPr>
          <p:cNvPr id="8" name="Picture 7">
            <a:extLst>
              <a:ext uri="{FF2B5EF4-FFF2-40B4-BE49-F238E27FC236}">
                <a16:creationId xmlns:a16="http://schemas.microsoft.com/office/drawing/2014/main" id="{E273C60B-365E-8846-9C7E-53C003F292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082931" y="5210204"/>
            <a:ext cx="2178541" cy="671195"/>
          </a:xfrm>
          <a:prstGeom prst="rect">
            <a:avLst/>
          </a:prstGeom>
        </p:spPr>
      </p:pic>
    </p:spTree>
    <p:extLst>
      <p:ext uri="{BB962C8B-B14F-4D97-AF65-F5344CB8AC3E}">
        <p14:creationId xmlns:p14="http://schemas.microsoft.com/office/powerpoint/2010/main" val="31627486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A0C43-91A4-1543-B0A7-9DB73D6380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F3071-3F81-7C4E-A325-A9B279AF86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8017235-3B39-334F-8E26-F4388AA4F34B}"/>
              </a:ext>
            </a:extLst>
          </p:cNvPr>
          <p:cNvSpPr>
            <a:spLocks noGrp="1"/>
          </p:cNvSpPr>
          <p:nvPr>
            <p:ph type="sldNum" sz="quarter" idx="12"/>
          </p:nvPr>
        </p:nvSpPr>
        <p:spPr/>
        <p:txBody>
          <a:bodyPr/>
          <a:lstStyle>
            <a:lvl1pPr>
              <a:defRPr/>
            </a:lvl1pPr>
          </a:lstStyle>
          <a:p>
            <a:r>
              <a:rPr lang="en-US" dirty="0"/>
              <a:t>www.cwea.org</a:t>
            </a:r>
          </a:p>
        </p:txBody>
      </p:sp>
      <p:pic>
        <p:nvPicPr>
          <p:cNvPr id="7" name="Picture 6">
            <a:extLst>
              <a:ext uri="{FF2B5EF4-FFF2-40B4-BE49-F238E27FC236}">
                <a16:creationId xmlns:a16="http://schemas.microsoft.com/office/drawing/2014/main" id="{CAD6D73E-86C6-154F-8573-0F26FA0E7D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2" y="6234966"/>
            <a:ext cx="1567052" cy="482799"/>
          </a:xfrm>
          <a:prstGeom prst="rect">
            <a:avLst/>
          </a:prstGeom>
        </p:spPr>
      </p:pic>
    </p:spTree>
    <p:extLst>
      <p:ext uri="{BB962C8B-B14F-4D97-AF65-F5344CB8AC3E}">
        <p14:creationId xmlns:p14="http://schemas.microsoft.com/office/powerpoint/2010/main" val="3070174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F2F1EC"/>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8F66D8-A0DF-8C4C-A21F-6A9101BB9C0E}"/>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E18C23-A7C2-1242-B189-23B88FE64B3B}"/>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9FE9F08-900D-1749-A052-85CED057192F}"/>
              </a:ext>
            </a:extLst>
          </p:cNvPr>
          <p:cNvSpPr>
            <a:spLocks noGrp="1"/>
          </p:cNvSpPr>
          <p:nvPr>
            <p:ph type="sldNum" sz="quarter" idx="12"/>
          </p:nvPr>
        </p:nvSpPr>
        <p:spPr/>
        <p:txBody>
          <a:bodyPr/>
          <a:lstStyle/>
          <a:p>
            <a:r>
              <a:rPr lang="en-US" dirty="0"/>
              <a:t>www.cwea.org</a:t>
            </a:r>
          </a:p>
        </p:txBody>
      </p:sp>
      <p:pic>
        <p:nvPicPr>
          <p:cNvPr id="7" name="Picture 6">
            <a:extLst>
              <a:ext uri="{FF2B5EF4-FFF2-40B4-BE49-F238E27FC236}">
                <a16:creationId xmlns:a16="http://schemas.microsoft.com/office/drawing/2014/main" id="{E5D4D3E1-1543-EC4F-8F55-9A30D15D287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2" y="6234966"/>
            <a:ext cx="1567052" cy="482799"/>
          </a:xfrm>
          <a:prstGeom prst="rect">
            <a:avLst/>
          </a:prstGeom>
        </p:spPr>
      </p:pic>
    </p:spTree>
    <p:extLst>
      <p:ext uri="{BB962C8B-B14F-4D97-AF65-F5344CB8AC3E}">
        <p14:creationId xmlns:p14="http://schemas.microsoft.com/office/powerpoint/2010/main" val="6550105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B3F2C3-3314-4F8C-9B0E-7502B75DA7F5}"/>
              </a:ext>
            </a:extLst>
          </p:cNvPr>
          <p:cNvSpPr>
            <a:spLocks noGrp="1"/>
          </p:cNvSpPr>
          <p:nvPr>
            <p:ph type="dt" sz="half" idx="10"/>
          </p:nvPr>
        </p:nvSpPr>
        <p:spPr/>
        <p:txBody>
          <a:bodyPr/>
          <a:lstStyle/>
          <a:p>
            <a:fld id="{B810B7C5-ABBD-4949-A73B-7C71A8FC314F}" type="datetimeFigureOut">
              <a:rPr lang="en-US" smtClean="0"/>
              <a:t>1/11/2023</a:t>
            </a:fld>
            <a:endParaRPr lang="en-US"/>
          </a:p>
        </p:txBody>
      </p:sp>
      <p:sp>
        <p:nvSpPr>
          <p:cNvPr id="3" name="Footer Placeholder 2">
            <a:extLst>
              <a:ext uri="{FF2B5EF4-FFF2-40B4-BE49-F238E27FC236}">
                <a16:creationId xmlns:a16="http://schemas.microsoft.com/office/drawing/2014/main" id="{5780CA77-FD4D-4C07-B4F7-762576922F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0FB4E8-093B-4F24-8661-D800177439AD}"/>
              </a:ext>
            </a:extLst>
          </p:cNvPr>
          <p:cNvSpPr>
            <a:spLocks noGrp="1"/>
          </p:cNvSpPr>
          <p:nvPr>
            <p:ph type="sldNum" sz="quarter" idx="12"/>
          </p:nvPr>
        </p:nvSpPr>
        <p:spPr/>
        <p:txBody>
          <a:bodyPr/>
          <a:lstStyle/>
          <a:p>
            <a:fld id="{2C2A59C1-C25F-40B2-B710-88B1FB21F741}" type="slidenum">
              <a:rPr lang="en-US" smtClean="0"/>
              <a:t>‹#›</a:t>
            </a:fld>
            <a:endParaRPr lang="en-US"/>
          </a:p>
        </p:txBody>
      </p:sp>
    </p:spTree>
    <p:extLst>
      <p:ext uri="{BB962C8B-B14F-4D97-AF65-F5344CB8AC3E}">
        <p14:creationId xmlns:p14="http://schemas.microsoft.com/office/powerpoint/2010/main" val="1958821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199"/>
            </a:lvl1pPr>
            <a:lvl2pPr lvl="1" algn="ctr">
              <a:spcBef>
                <a:spcPts val="0"/>
              </a:spcBef>
              <a:spcAft>
                <a:spcPts val="0"/>
              </a:spcAft>
              <a:buSzPts val="5200"/>
              <a:buNone/>
              <a:defRPr sz="5199"/>
            </a:lvl2pPr>
            <a:lvl3pPr lvl="2" algn="ctr">
              <a:spcBef>
                <a:spcPts val="0"/>
              </a:spcBef>
              <a:spcAft>
                <a:spcPts val="0"/>
              </a:spcAft>
              <a:buSzPts val="5200"/>
              <a:buNone/>
              <a:defRPr sz="5199"/>
            </a:lvl3pPr>
            <a:lvl4pPr lvl="3" algn="ctr">
              <a:spcBef>
                <a:spcPts val="0"/>
              </a:spcBef>
              <a:spcAft>
                <a:spcPts val="0"/>
              </a:spcAft>
              <a:buSzPts val="5200"/>
              <a:buNone/>
              <a:defRPr sz="5199"/>
            </a:lvl4pPr>
            <a:lvl5pPr lvl="4" algn="ctr">
              <a:spcBef>
                <a:spcPts val="0"/>
              </a:spcBef>
              <a:spcAft>
                <a:spcPts val="0"/>
              </a:spcAft>
              <a:buSzPts val="5200"/>
              <a:buNone/>
              <a:defRPr sz="5199"/>
            </a:lvl5pPr>
            <a:lvl6pPr lvl="5" algn="ctr">
              <a:spcBef>
                <a:spcPts val="0"/>
              </a:spcBef>
              <a:spcAft>
                <a:spcPts val="0"/>
              </a:spcAft>
              <a:buSzPts val="5200"/>
              <a:buNone/>
              <a:defRPr sz="5199"/>
            </a:lvl6pPr>
            <a:lvl7pPr lvl="6" algn="ctr">
              <a:spcBef>
                <a:spcPts val="0"/>
              </a:spcBef>
              <a:spcAft>
                <a:spcPts val="0"/>
              </a:spcAft>
              <a:buSzPts val="5200"/>
              <a:buNone/>
              <a:defRPr sz="5199"/>
            </a:lvl7pPr>
            <a:lvl8pPr lvl="7" algn="ctr">
              <a:spcBef>
                <a:spcPts val="0"/>
              </a:spcBef>
              <a:spcAft>
                <a:spcPts val="0"/>
              </a:spcAft>
              <a:buSzPts val="5200"/>
              <a:buNone/>
              <a:defRPr sz="5199"/>
            </a:lvl8pPr>
            <a:lvl9pPr lvl="8" algn="ctr">
              <a:spcBef>
                <a:spcPts val="0"/>
              </a:spcBef>
              <a:spcAft>
                <a:spcPts val="0"/>
              </a:spcAft>
              <a:buSzPts val="5200"/>
              <a:buNone/>
              <a:defRPr sz="5199"/>
            </a:lvl9pPr>
          </a:lstStyle>
          <a:p>
            <a:endParaRPr/>
          </a:p>
        </p:txBody>
      </p:sp>
      <p:sp>
        <p:nvSpPr>
          <p:cNvPr id="11" name="Google Shape;11;p2"/>
          <p:cNvSpPr txBox="1">
            <a:spLocks noGrp="1"/>
          </p:cNvSpPr>
          <p:nvPr>
            <p:ph type="subTitle" idx="1"/>
          </p:nvPr>
        </p:nvSpPr>
        <p:spPr>
          <a:xfrm>
            <a:off x="415601"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799"/>
            </a:lvl1pPr>
            <a:lvl2pPr lvl="1" algn="ctr">
              <a:lnSpc>
                <a:spcPct val="100000"/>
              </a:lnSpc>
              <a:spcBef>
                <a:spcPts val="0"/>
              </a:spcBef>
              <a:spcAft>
                <a:spcPts val="0"/>
              </a:spcAft>
              <a:buSzPts val="2800"/>
              <a:buNone/>
              <a:defRPr sz="2799"/>
            </a:lvl2pPr>
            <a:lvl3pPr lvl="2" algn="ctr">
              <a:lnSpc>
                <a:spcPct val="100000"/>
              </a:lnSpc>
              <a:spcBef>
                <a:spcPts val="0"/>
              </a:spcBef>
              <a:spcAft>
                <a:spcPts val="0"/>
              </a:spcAft>
              <a:buSzPts val="2800"/>
              <a:buNone/>
              <a:defRPr sz="2799"/>
            </a:lvl3pPr>
            <a:lvl4pPr lvl="3" algn="ctr">
              <a:lnSpc>
                <a:spcPct val="100000"/>
              </a:lnSpc>
              <a:spcBef>
                <a:spcPts val="0"/>
              </a:spcBef>
              <a:spcAft>
                <a:spcPts val="0"/>
              </a:spcAft>
              <a:buSzPts val="2800"/>
              <a:buNone/>
              <a:defRPr sz="2799"/>
            </a:lvl4pPr>
            <a:lvl5pPr lvl="4" algn="ctr">
              <a:lnSpc>
                <a:spcPct val="100000"/>
              </a:lnSpc>
              <a:spcBef>
                <a:spcPts val="0"/>
              </a:spcBef>
              <a:spcAft>
                <a:spcPts val="0"/>
              </a:spcAft>
              <a:buSzPts val="2800"/>
              <a:buNone/>
              <a:defRPr sz="2799"/>
            </a:lvl5pPr>
            <a:lvl6pPr lvl="5" algn="ctr">
              <a:lnSpc>
                <a:spcPct val="100000"/>
              </a:lnSpc>
              <a:spcBef>
                <a:spcPts val="0"/>
              </a:spcBef>
              <a:spcAft>
                <a:spcPts val="0"/>
              </a:spcAft>
              <a:buSzPts val="2800"/>
              <a:buNone/>
              <a:defRPr sz="2799"/>
            </a:lvl6pPr>
            <a:lvl7pPr lvl="6" algn="ctr">
              <a:lnSpc>
                <a:spcPct val="100000"/>
              </a:lnSpc>
              <a:spcBef>
                <a:spcPts val="0"/>
              </a:spcBef>
              <a:spcAft>
                <a:spcPts val="0"/>
              </a:spcAft>
              <a:buSzPts val="2800"/>
              <a:buNone/>
              <a:defRPr sz="2799"/>
            </a:lvl7pPr>
            <a:lvl8pPr lvl="7" algn="ctr">
              <a:lnSpc>
                <a:spcPct val="100000"/>
              </a:lnSpc>
              <a:spcBef>
                <a:spcPts val="0"/>
              </a:spcBef>
              <a:spcAft>
                <a:spcPts val="0"/>
              </a:spcAft>
              <a:buSzPts val="2800"/>
              <a:buNone/>
              <a:defRPr sz="2799"/>
            </a:lvl8pPr>
            <a:lvl9pPr lvl="8" algn="ctr">
              <a:lnSpc>
                <a:spcPct val="100000"/>
              </a:lnSpc>
              <a:spcBef>
                <a:spcPts val="0"/>
              </a:spcBef>
              <a:spcAft>
                <a:spcPts val="0"/>
              </a:spcAft>
              <a:buSzPts val="2800"/>
              <a:buNone/>
              <a:defRPr sz="2799"/>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017603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1"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1" y="1536633"/>
            <a:ext cx="11360800" cy="4555200"/>
          </a:xfrm>
          <a:prstGeom prst="rect">
            <a:avLst/>
          </a:prstGeom>
        </p:spPr>
        <p:txBody>
          <a:bodyPr spcFirstLastPara="1" wrap="square" lIns="91425" tIns="91425" rIns="91425" bIns="91425" anchor="t" anchorCtr="0">
            <a:normAutofit/>
          </a:bodyPr>
          <a:lstStyle>
            <a:lvl1pPr marL="457075" lvl="0" indent="-342806">
              <a:spcBef>
                <a:spcPts val="0"/>
              </a:spcBef>
              <a:spcAft>
                <a:spcPts val="0"/>
              </a:spcAft>
              <a:buSzPts val="1800"/>
              <a:buChar char="●"/>
              <a:defRPr/>
            </a:lvl1pPr>
            <a:lvl2pPr marL="914149" lvl="1" indent="-317413">
              <a:spcBef>
                <a:spcPts val="0"/>
              </a:spcBef>
              <a:spcAft>
                <a:spcPts val="0"/>
              </a:spcAft>
              <a:buSzPts val="1400"/>
              <a:buChar char="○"/>
              <a:defRPr/>
            </a:lvl2pPr>
            <a:lvl3pPr marL="1371223" lvl="2" indent="-317413">
              <a:spcBef>
                <a:spcPts val="0"/>
              </a:spcBef>
              <a:spcAft>
                <a:spcPts val="0"/>
              </a:spcAft>
              <a:buSzPts val="1400"/>
              <a:buChar char="■"/>
              <a:defRPr/>
            </a:lvl3pPr>
            <a:lvl4pPr marL="1828298" lvl="3" indent="-317413">
              <a:spcBef>
                <a:spcPts val="0"/>
              </a:spcBef>
              <a:spcAft>
                <a:spcPts val="0"/>
              </a:spcAft>
              <a:buSzPts val="1400"/>
              <a:buChar char="●"/>
              <a:defRPr/>
            </a:lvl4pPr>
            <a:lvl5pPr marL="2285372" lvl="4" indent="-317413">
              <a:spcBef>
                <a:spcPts val="0"/>
              </a:spcBef>
              <a:spcAft>
                <a:spcPts val="0"/>
              </a:spcAft>
              <a:buSzPts val="1400"/>
              <a:buChar char="○"/>
              <a:defRPr/>
            </a:lvl5pPr>
            <a:lvl6pPr marL="2742446" lvl="5" indent="-317413">
              <a:spcBef>
                <a:spcPts val="0"/>
              </a:spcBef>
              <a:spcAft>
                <a:spcPts val="0"/>
              </a:spcAft>
              <a:buSzPts val="1400"/>
              <a:buChar char="■"/>
              <a:defRPr/>
            </a:lvl6pPr>
            <a:lvl7pPr marL="3199520" lvl="6" indent="-317413">
              <a:spcBef>
                <a:spcPts val="0"/>
              </a:spcBef>
              <a:spcAft>
                <a:spcPts val="0"/>
              </a:spcAft>
              <a:buSzPts val="1400"/>
              <a:buChar char="●"/>
              <a:defRPr/>
            </a:lvl7pPr>
            <a:lvl8pPr marL="3656594" lvl="7" indent="-317413">
              <a:spcBef>
                <a:spcPts val="0"/>
              </a:spcBef>
              <a:spcAft>
                <a:spcPts val="0"/>
              </a:spcAft>
              <a:buSzPts val="1400"/>
              <a:buChar char="○"/>
              <a:defRPr/>
            </a:lvl8pPr>
            <a:lvl9pPr marL="4113669" lvl="8" indent="-31741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10702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1"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383441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4C32D-B409-487A-B946-2D3FF95A23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46367D-9D5D-468D-8C5B-CFCE2F4EAB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1C1B5-0EEC-4BE6-AE35-04473284CFCC}"/>
              </a:ext>
            </a:extLst>
          </p:cNvPr>
          <p:cNvSpPr>
            <a:spLocks noGrp="1"/>
          </p:cNvSpPr>
          <p:nvPr>
            <p:ph type="dt" sz="half" idx="10"/>
          </p:nvPr>
        </p:nvSpPr>
        <p:spPr/>
        <p:txBody>
          <a:bodyPr/>
          <a:lstStyle/>
          <a:p>
            <a:fld id="{451A8D44-A27E-4F65-BCE0-15DE7AEE5FF8}" type="datetimeFigureOut">
              <a:rPr lang="en-US" smtClean="0"/>
              <a:t>1/11/2023</a:t>
            </a:fld>
            <a:endParaRPr lang="en-US"/>
          </a:p>
        </p:txBody>
      </p:sp>
      <p:sp>
        <p:nvSpPr>
          <p:cNvPr id="5" name="Footer Placeholder 4">
            <a:extLst>
              <a:ext uri="{FF2B5EF4-FFF2-40B4-BE49-F238E27FC236}">
                <a16:creationId xmlns:a16="http://schemas.microsoft.com/office/drawing/2014/main" id="{4AA6E55B-16B2-4F16-AF6C-67451F2C27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2C24C1-636C-4FD2-8689-DCB4AF78955D}"/>
              </a:ext>
            </a:extLst>
          </p:cNvPr>
          <p:cNvSpPr>
            <a:spLocks noGrp="1"/>
          </p:cNvSpPr>
          <p:nvPr>
            <p:ph type="sldNum" sz="quarter" idx="12"/>
          </p:nvPr>
        </p:nvSpPr>
        <p:spPr/>
        <p:txBody>
          <a:bodyPr/>
          <a:lstStyle/>
          <a:p>
            <a:fld id="{39A78E3E-922F-4176-9CE2-BA72592EE600}" type="slidenum">
              <a:rPr lang="en-US" smtClean="0"/>
              <a:t>‹#›</a:t>
            </a:fld>
            <a:endParaRPr lang="en-US"/>
          </a:p>
        </p:txBody>
      </p:sp>
    </p:spTree>
    <p:extLst>
      <p:ext uri="{BB962C8B-B14F-4D97-AF65-F5344CB8AC3E}">
        <p14:creationId xmlns:p14="http://schemas.microsoft.com/office/powerpoint/2010/main" val="30447947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ILMN - Pumpkin Cov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963292-863C-4CB5-8858-D3E25EFF640C}"/>
              </a:ext>
            </a:extLst>
          </p:cNvPr>
          <p:cNvPicPr>
            <a:picLocks noChangeAspect="1"/>
          </p:cNvPicPr>
          <p:nvPr userDrawn="1"/>
        </p:nvPicPr>
        <p:blipFill rotWithShape="1">
          <a:blip r:embed="rId2"/>
          <a:srcRect t="6829" b="6854"/>
          <a:stretch/>
        </p:blipFill>
        <p:spPr>
          <a:xfrm>
            <a:off x="0" y="1868"/>
            <a:ext cx="12192000" cy="6856132"/>
          </a:xfrm>
          <a:prstGeom prst="rect">
            <a:avLst/>
          </a:prstGeom>
        </p:spPr>
      </p:pic>
      <p:cxnSp>
        <p:nvCxnSpPr>
          <p:cNvPr id="9" name="Straight Connector 8">
            <a:extLst>
              <a:ext uri="{FF2B5EF4-FFF2-40B4-BE49-F238E27FC236}">
                <a16:creationId xmlns:a16="http://schemas.microsoft.com/office/drawing/2014/main" id="{E681BA15-D8C4-4B28-937E-72FCB43A6307}"/>
              </a:ext>
            </a:extLst>
          </p:cNvPr>
          <p:cNvCxnSpPr>
            <a:cxnSpLocks/>
          </p:cNvCxnSpPr>
          <p:nvPr userDrawn="1"/>
        </p:nvCxnSpPr>
        <p:spPr>
          <a:xfrm>
            <a:off x="355257" y="5784619"/>
            <a:ext cx="5252441" cy="0"/>
          </a:xfrm>
          <a:prstGeom prst="line">
            <a:avLst/>
          </a:prstGeom>
          <a:ln w="12700" cap="rnd">
            <a:gradFill>
              <a:gsLst>
                <a:gs pos="0">
                  <a:schemeClr val="accent1">
                    <a:lumMod val="5000"/>
                    <a:lumOff val="95000"/>
                    <a:alpha val="0"/>
                  </a:schemeClr>
                </a:gs>
                <a:gs pos="100000">
                  <a:schemeClr val="bg1"/>
                </a:gs>
              </a:gsLst>
              <a:lin ang="21594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7A25EAF-F40F-47C3-8DA5-DDB070C82DD1}"/>
              </a:ext>
            </a:extLst>
          </p:cNvPr>
          <p:cNvCxnSpPr>
            <a:cxnSpLocks/>
          </p:cNvCxnSpPr>
          <p:nvPr userDrawn="1"/>
        </p:nvCxnSpPr>
        <p:spPr>
          <a:xfrm>
            <a:off x="355257" y="4591002"/>
            <a:ext cx="5252441" cy="0"/>
          </a:xfrm>
          <a:prstGeom prst="line">
            <a:avLst/>
          </a:prstGeom>
          <a:ln w="19050" cap="rnd">
            <a:gradFill>
              <a:gsLst>
                <a:gs pos="0">
                  <a:schemeClr val="accent1">
                    <a:lumMod val="5000"/>
                    <a:lumOff val="95000"/>
                    <a:alpha val="0"/>
                  </a:schemeClr>
                </a:gs>
                <a:gs pos="100000">
                  <a:schemeClr val="bg1"/>
                </a:gs>
              </a:gsLst>
              <a:lin ang="21594000" scaled="0"/>
            </a:gradFill>
          </a:ln>
        </p:spPr>
        <p:style>
          <a:lnRef idx="1">
            <a:schemeClr val="accent1"/>
          </a:lnRef>
          <a:fillRef idx="0">
            <a:schemeClr val="accent1"/>
          </a:fillRef>
          <a:effectRef idx="0">
            <a:schemeClr val="accent1"/>
          </a:effectRef>
          <a:fontRef idx="minor">
            <a:schemeClr val="tx1"/>
          </a:fontRef>
        </p:style>
      </p:cxnSp>
      <p:sp>
        <p:nvSpPr>
          <p:cNvPr id="23" name="Text Placeholder 21">
            <a:extLst>
              <a:ext uri="{FF2B5EF4-FFF2-40B4-BE49-F238E27FC236}">
                <a16:creationId xmlns:a16="http://schemas.microsoft.com/office/drawing/2014/main" id="{ED77D6B3-8D25-4635-BF06-3C35FF892B34}"/>
              </a:ext>
            </a:extLst>
          </p:cNvPr>
          <p:cNvSpPr>
            <a:spLocks noGrp="1"/>
          </p:cNvSpPr>
          <p:nvPr>
            <p:ph type="body" sz="quarter" idx="12" hasCustomPrompt="1"/>
          </p:nvPr>
        </p:nvSpPr>
        <p:spPr>
          <a:xfrm>
            <a:off x="355257" y="5175683"/>
            <a:ext cx="5210656" cy="230832"/>
          </a:xfrm>
          <a:prstGeom prst="rect">
            <a:avLst/>
          </a:prstGeom>
        </p:spPr>
        <p:txBody>
          <a:bodyPr>
            <a:spAutoFit/>
          </a:bodyPr>
          <a:lstStyle>
            <a:lvl1pPr marL="0" indent="0" algn="l" defTabSz="685629" rtl="0" eaLnBrk="1" latinLnBrk="0" hangingPunct="1">
              <a:lnSpc>
                <a:spcPct val="100000"/>
              </a:lnSpc>
              <a:spcBef>
                <a:spcPts val="0"/>
              </a:spcBef>
              <a:buFont typeface="Arial" panose="020B0604020202020204" pitchFamily="34" charset="0"/>
              <a:buNone/>
              <a:defRPr lang="en-US" sz="900" kern="1200" dirty="0" smtClean="0">
                <a:solidFill>
                  <a:schemeClr val="bg1"/>
                </a:solidFill>
                <a:latin typeface="Arial" panose="020B0604020202020204" pitchFamily="34" charset="0"/>
                <a:ea typeface="+mn-ea"/>
                <a:cs typeface="Arial" panose="020B0604020202020204" pitchFamily="34" charset="0"/>
              </a:defRPr>
            </a:lvl1pPr>
            <a:lvl2pPr>
              <a:defRPr lang="en-US" sz="1500" smtClean="0"/>
            </a:lvl2pPr>
            <a:lvl3pPr>
              <a:defRPr lang="en-US" sz="1350" smtClean="0"/>
            </a:lvl3pPr>
            <a:lvl4pPr>
              <a:defRPr lang="en-US" sz="1200" smtClean="0"/>
            </a:lvl4pPr>
            <a:lvl5pPr>
              <a:defRPr lang="en-US" sz="1200"/>
            </a:lvl5pPr>
          </a:lstStyle>
          <a:p>
            <a:pPr marL="128555" lvl="0" indent="-128555">
              <a:lnSpc>
                <a:spcPct val="100000"/>
              </a:lnSpc>
            </a:pPr>
            <a:r>
              <a:rPr lang="en-US" dirty="0"/>
              <a:t>Title, Organization Name</a:t>
            </a:r>
          </a:p>
        </p:txBody>
      </p:sp>
      <p:sp>
        <p:nvSpPr>
          <p:cNvPr id="22" name="Text Placeholder 21">
            <a:extLst>
              <a:ext uri="{FF2B5EF4-FFF2-40B4-BE49-F238E27FC236}">
                <a16:creationId xmlns:a16="http://schemas.microsoft.com/office/drawing/2014/main" id="{07D5AC5E-2FD2-4EA6-9C80-F595A08B2F94}"/>
              </a:ext>
            </a:extLst>
          </p:cNvPr>
          <p:cNvSpPr>
            <a:spLocks noGrp="1"/>
          </p:cNvSpPr>
          <p:nvPr>
            <p:ph type="body" sz="quarter" idx="11" hasCustomPrompt="1"/>
          </p:nvPr>
        </p:nvSpPr>
        <p:spPr>
          <a:xfrm>
            <a:off x="355257" y="4806350"/>
            <a:ext cx="5210656" cy="300082"/>
          </a:xfrm>
          <a:prstGeom prst="rect">
            <a:avLst/>
          </a:prstGeom>
        </p:spPr>
        <p:txBody>
          <a:bodyPr>
            <a:spAutoFit/>
          </a:bodyPr>
          <a:lstStyle>
            <a:lvl1pPr marL="0" indent="0">
              <a:buFontTx/>
              <a:buNone/>
              <a:defRPr lang="en-US" sz="1350" smtClean="0">
                <a:solidFill>
                  <a:schemeClr val="bg1"/>
                </a:solidFill>
              </a:defRPr>
            </a:lvl1pPr>
            <a:lvl2pPr>
              <a:defRPr lang="en-US" sz="1500" smtClean="0"/>
            </a:lvl2pPr>
            <a:lvl3pPr>
              <a:defRPr lang="en-US" sz="1350" smtClean="0"/>
            </a:lvl3pPr>
            <a:lvl4pPr>
              <a:defRPr lang="en-US" sz="1200" smtClean="0"/>
            </a:lvl4pPr>
            <a:lvl5pPr>
              <a:defRPr lang="en-US" sz="1200"/>
            </a:lvl5pPr>
          </a:lstStyle>
          <a:p>
            <a:pPr marL="171407" lvl="0" indent="-171407">
              <a:lnSpc>
                <a:spcPct val="100000"/>
              </a:lnSpc>
            </a:pPr>
            <a:r>
              <a:rPr lang="en-US" dirty="0"/>
              <a:t>Speaker Name Goes Here</a:t>
            </a:r>
          </a:p>
        </p:txBody>
      </p:sp>
      <p:sp>
        <p:nvSpPr>
          <p:cNvPr id="2" name="Footer Placeholder 1">
            <a:extLst>
              <a:ext uri="{FF2B5EF4-FFF2-40B4-BE49-F238E27FC236}">
                <a16:creationId xmlns:a16="http://schemas.microsoft.com/office/drawing/2014/main" id="{38C4716A-1F56-473F-88F8-D55A9A7A9FF7}"/>
              </a:ext>
            </a:extLst>
          </p:cNvPr>
          <p:cNvSpPr>
            <a:spLocks noGrp="1"/>
          </p:cNvSpPr>
          <p:nvPr>
            <p:ph type="ftr" sz="quarter" idx="13"/>
          </p:nvPr>
        </p:nvSpPr>
        <p:spPr>
          <a:xfrm>
            <a:off x="2079347" y="6157896"/>
            <a:ext cx="3640319" cy="230832"/>
          </a:xfrm>
        </p:spPr>
        <p:txBody>
          <a:bodyPr wrap="square" anchor="b">
            <a:spAutoFit/>
          </a:bodyPr>
          <a:lstStyle>
            <a:lvl1pPr algn="r">
              <a:defRPr lang="en-US" b="1" smtClean="0">
                <a:solidFill>
                  <a:schemeClr val="bg1"/>
                </a:solidFill>
                <a:latin typeface="Arial" panose="020B0604020202020204" pitchFamily="34" charset="0"/>
                <a:cs typeface="Arial" panose="020B0604020202020204" pitchFamily="34" charset="0"/>
              </a:defRPr>
            </a:lvl1pPr>
          </a:lstStyle>
          <a:p>
            <a:pPr>
              <a:buFont typeface="Arial" panose="020B0604020202020204" pitchFamily="34" charset="0"/>
              <a:buNone/>
            </a:pPr>
            <a:r>
              <a:rPr lang="en-US" dirty="0"/>
              <a:t>For Research Use Only.  Not for use in diagnostic procedures.</a:t>
            </a:r>
          </a:p>
        </p:txBody>
      </p:sp>
      <p:sp>
        <p:nvSpPr>
          <p:cNvPr id="15" name="Text Placeholder 2">
            <a:extLst>
              <a:ext uri="{FF2B5EF4-FFF2-40B4-BE49-F238E27FC236}">
                <a16:creationId xmlns:a16="http://schemas.microsoft.com/office/drawing/2014/main" id="{1CF7FF65-22AE-4B03-BA7F-DABA1AC8E0C0}"/>
              </a:ext>
            </a:extLst>
          </p:cNvPr>
          <p:cNvSpPr>
            <a:spLocks noGrp="1"/>
          </p:cNvSpPr>
          <p:nvPr>
            <p:ph type="body" sz="quarter" idx="15" hasCustomPrompt="1"/>
          </p:nvPr>
        </p:nvSpPr>
        <p:spPr>
          <a:xfrm>
            <a:off x="355258" y="367090"/>
            <a:ext cx="1930743" cy="185820"/>
          </a:xfrm>
          <a:prstGeom prst="rect">
            <a:avLst/>
          </a:prstGeom>
        </p:spPr>
        <p:txBody>
          <a:bodyPr vert="horz" wrap="square" lIns="91440" tIns="45720" rIns="91440" bIns="45720" rtlCol="0" anchor="ctr">
            <a:spAutoFit/>
          </a:bodyPr>
          <a:lstStyle>
            <a:lvl1pPr marL="0" indent="0">
              <a:buFontTx/>
              <a:buNone/>
              <a:defRPr lang="en-US" sz="675" smtClean="0">
                <a:solidFill>
                  <a:schemeClr val="bg1"/>
                </a:solidFill>
              </a:defRPr>
            </a:lvl1pPr>
            <a:lvl2pPr>
              <a:defRPr lang="en-US" sz="1350" smtClean="0">
                <a:latin typeface="+mn-lt"/>
                <a:cs typeface="+mn-cs"/>
              </a:defRPr>
            </a:lvl2pPr>
            <a:lvl3pPr>
              <a:defRPr lang="en-US" sz="1350" smtClean="0">
                <a:latin typeface="+mn-lt"/>
                <a:cs typeface="+mn-cs"/>
              </a:defRPr>
            </a:lvl3pPr>
            <a:lvl4pPr>
              <a:defRPr lang="en-US" smtClean="0">
                <a:latin typeface="+mn-lt"/>
                <a:cs typeface="+mn-cs"/>
              </a:defRPr>
            </a:lvl4pPr>
            <a:lvl5pPr>
              <a:defRPr lang="en-US">
                <a:latin typeface="+mn-lt"/>
                <a:cs typeface="+mn-cs"/>
              </a:defRPr>
            </a:lvl5pPr>
          </a:lstStyle>
          <a:p>
            <a:pPr marL="0" lvl="0"/>
            <a:r>
              <a:rPr lang="en-US" dirty="0"/>
              <a:t>Today’s Date</a:t>
            </a:r>
          </a:p>
        </p:txBody>
      </p:sp>
      <p:sp>
        <p:nvSpPr>
          <p:cNvPr id="6" name="Text Placeholder 5">
            <a:extLst>
              <a:ext uri="{FF2B5EF4-FFF2-40B4-BE49-F238E27FC236}">
                <a16:creationId xmlns:a16="http://schemas.microsoft.com/office/drawing/2014/main" id="{E44BFABE-D25D-4116-AE41-3DB000095896}"/>
              </a:ext>
            </a:extLst>
          </p:cNvPr>
          <p:cNvSpPr>
            <a:spLocks noGrp="1"/>
          </p:cNvSpPr>
          <p:nvPr>
            <p:ph type="body" sz="quarter" idx="16" hasCustomPrompt="1"/>
          </p:nvPr>
        </p:nvSpPr>
        <p:spPr>
          <a:xfrm>
            <a:off x="3788925" y="367081"/>
            <a:ext cx="1930743" cy="185820"/>
          </a:xfrm>
          <a:prstGeom prst="rect">
            <a:avLst/>
          </a:prstGeom>
        </p:spPr>
        <p:txBody>
          <a:bodyPr vert="horz" wrap="square" lIns="91440" tIns="45720" rIns="91440" bIns="45720" rtlCol="0" anchor="ctr">
            <a:spAutoFit/>
          </a:bodyPr>
          <a:lstStyle>
            <a:lvl1pPr marL="0" indent="0">
              <a:buFontTx/>
              <a:buNone/>
              <a:defRPr lang="en-US" sz="675" dirty="0">
                <a:solidFill>
                  <a:schemeClr val="bg1"/>
                </a:solidFill>
              </a:defRPr>
            </a:lvl1pPr>
          </a:lstStyle>
          <a:p>
            <a:pPr marL="171407" lvl="0" indent="-171407" algn="r"/>
            <a:r>
              <a:rPr lang="en-US" dirty="0"/>
              <a:t>Add CAP Approval Number Here</a:t>
            </a:r>
          </a:p>
        </p:txBody>
      </p:sp>
      <p:sp>
        <p:nvSpPr>
          <p:cNvPr id="8" name="Title 7">
            <a:extLst>
              <a:ext uri="{FF2B5EF4-FFF2-40B4-BE49-F238E27FC236}">
                <a16:creationId xmlns:a16="http://schemas.microsoft.com/office/drawing/2014/main" id="{BA898A94-7508-4ACB-A3F0-B35BB0CD37D5}"/>
              </a:ext>
            </a:extLst>
          </p:cNvPr>
          <p:cNvSpPr>
            <a:spLocks noGrp="1"/>
          </p:cNvSpPr>
          <p:nvPr>
            <p:ph type="title" hasCustomPrompt="1"/>
          </p:nvPr>
        </p:nvSpPr>
        <p:spPr>
          <a:xfrm>
            <a:off x="355257" y="927551"/>
            <a:ext cx="5364408" cy="2720710"/>
          </a:xfrm>
        </p:spPr>
        <p:txBody>
          <a:bodyPr anchor="ctr">
            <a:noAutofit/>
          </a:bodyPr>
          <a:lstStyle>
            <a:lvl1pPr>
              <a:defRPr lang="en-US" sz="2999" dirty="0">
                <a:solidFill>
                  <a:schemeClr val="bg1"/>
                </a:solidFill>
              </a:defRPr>
            </a:lvl1pPr>
          </a:lstStyle>
          <a:p>
            <a:pPr marL="0" lvl="0"/>
            <a:r>
              <a:rPr lang="en-US" dirty="0"/>
              <a:t>Click to edit Master</a:t>
            </a:r>
            <a:br>
              <a:rPr lang="en-US" dirty="0"/>
            </a:br>
            <a:r>
              <a:rPr lang="en-US" dirty="0"/>
              <a:t>title style</a:t>
            </a:r>
          </a:p>
        </p:txBody>
      </p:sp>
      <p:sp>
        <p:nvSpPr>
          <p:cNvPr id="24" name="TextBox 23">
            <a:extLst>
              <a:ext uri="{FF2B5EF4-FFF2-40B4-BE49-F238E27FC236}">
                <a16:creationId xmlns:a16="http://schemas.microsoft.com/office/drawing/2014/main" id="{C214C982-6B70-41C7-A0CF-4D7932F65F76}"/>
              </a:ext>
            </a:extLst>
          </p:cNvPr>
          <p:cNvSpPr txBox="1"/>
          <p:nvPr userDrawn="1"/>
        </p:nvSpPr>
        <p:spPr>
          <a:xfrm>
            <a:off x="2079349" y="6361804"/>
            <a:ext cx="3640319" cy="162719"/>
          </a:xfrm>
          <a:prstGeom prst="rect">
            <a:avLst/>
          </a:prstGeom>
        </p:spPr>
        <p:txBody>
          <a:bodyPr vert="horz" wrap="square" lIns="68562" tIns="34281" rIns="68562" bIns="34281" rtlCol="0" anchor="ctr">
            <a:spAutoFit/>
          </a:bodyPr>
          <a:lstStyle>
            <a:lvl1pPr lvl="0" indent="0">
              <a:lnSpc>
                <a:spcPct val="90000"/>
              </a:lnSpc>
              <a:spcBef>
                <a:spcPts val="1000"/>
              </a:spcBef>
              <a:buFontTx/>
              <a:buNone/>
              <a:defRPr sz="900">
                <a:solidFill>
                  <a:schemeClr val="bg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lvl2pPr>
            <a:lvl3pPr marL="1143000" indent="-228600">
              <a:lnSpc>
                <a:spcPct val="90000"/>
              </a:lnSpc>
              <a:spcBef>
                <a:spcPts val="500"/>
              </a:spcBef>
              <a:buFont typeface="Arial" panose="020B0604020202020204" pitchFamily="34" charset="0"/>
              <a:buChar char="•"/>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r"/>
            <a:r>
              <a:rPr lang="en-US" sz="675" dirty="0"/>
              <a:t>© 2020 Illumina, Inc. All rights reserved.</a:t>
            </a:r>
          </a:p>
        </p:txBody>
      </p:sp>
      <p:pic>
        <p:nvPicPr>
          <p:cNvPr id="3" name="Picture 2" descr="A picture containing shape&#10;&#10;Description automatically generated">
            <a:extLst>
              <a:ext uri="{FF2B5EF4-FFF2-40B4-BE49-F238E27FC236}">
                <a16:creationId xmlns:a16="http://schemas.microsoft.com/office/drawing/2014/main" id="{FB38187F-E8DE-4303-B5A2-C3259411399F}"/>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28626" y="6215210"/>
            <a:ext cx="1138239" cy="276778"/>
          </a:xfrm>
          <a:prstGeom prst="rect">
            <a:avLst/>
          </a:prstGeom>
        </p:spPr>
      </p:pic>
    </p:spTree>
    <p:extLst>
      <p:ext uri="{BB962C8B-B14F-4D97-AF65-F5344CB8AC3E}">
        <p14:creationId xmlns:p14="http://schemas.microsoft.com/office/powerpoint/2010/main" val="2165507990"/>
      </p:ext>
    </p:extLst>
  </p:cSld>
  <p:clrMapOvr>
    <a:masterClrMapping/>
  </p:clrMapOvr>
  <p:hf hdr="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ILMN -  Pumpkin Bas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A5381-F3AF-4E86-934D-4457EFB34E0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BBB5E41-5D83-4F62-83B3-D3ED635F7FBF}"/>
              </a:ext>
            </a:extLst>
          </p:cNvPr>
          <p:cNvSpPr>
            <a:spLocks noGrp="1"/>
          </p:cNvSpPr>
          <p:nvPr>
            <p:ph type="sldNum" sz="quarter" idx="10"/>
          </p:nvPr>
        </p:nvSpPr>
        <p:spPr>
          <a:xfrm>
            <a:off x="9029700" y="6397717"/>
            <a:ext cx="2743200" cy="246221"/>
          </a:xfrm>
          <a:prstGeom prst="rect">
            <a:avLst/>
          </a:prstGeom>
        </p:spPr>
        <p:txBody>
          <a:bodyPr/>
          <a:lstStyle/>
          <a:p>
            <a:pPr algn="r"/>
            <a:fld id="{994DAC62-DFCC-2344-9D9C-E6732834CDA4}" type="slidenum">
              <a:rPr lang="en-US" smtClean="0"/>
              <a:pPr algn="r"/>
              <a:t>‹#›</a:t>
            </a:fld>
            <a:endParaRPr lang="en-US" dirty="0"/>
          </a:p>
        </p:txBody>
      </p:sp>
      <p:sp>
        <p:nvSpPr>
          <p:cNvPr id="4" name="Footer Placeholder 3">
            <a:extLst>
              <a:ext uri="{FF2B5EF4-FFF2-40B4-BE49-F238E27FC236}">
                <a16:creationId xmlns:a16="http://schemas.microsoft.com/office/drawing/2014/main" id="{F23B35D4-37FB-4227-875D-E447552D7082}"/>
              </a:ext>
            </a:extLst>
          </p:cNvPr>
          <p:cNvSpPr>
            <a:spLocks noGrp="1"/>
          </p:cNvSpPr>
          <p:nvPr>
            <p:ph type="ftr" sz="quarter" idx="11"/>
          </p:nvPr>
        </p:nvSpPr>
        <p:spPr/>
        <p:txBody>
          <a:bodyPr/>
          <a:lstStyle/>
          <a:p>
            <a:r>
              <a:rPr lang="en-US"/>
              <a:t>For Research Use Only. Not for use in diagnostic procedures.</a:t>
            </a:r>
            <a:endParaRPr lang="en-US" dirty="0">
              <a:solidFill>
                <a:schemeClr val="bg1">
                  <a:lumMod val="50000"/>
                </a:schemeClr>
              </a:solidFill>
            </a:endParaRPr>
          </a:p>
        </p:txBody>
      </p:sp>
      <p:sp>
        <p:nvSpPr>
          <p:cNvPr id="20" name="Text Placeholder 2">
            <a:extLst>
              <a:ext uri="{FF2B5EF4-FFF2-40B4-BE49-F238E27FC236}">
                <a16:creationId xmlns:a16="http://schemas.microsoft.com/office/drawing/2014/main" id="{6C95FEBD-6ACB-4A1C-A12F-8A6B1FE4D7A7}"/>
              </a:ext>
            </a:extLst>
          </p:cNvPr>
          <p:cNvSpPr>
            <a:spLocks noGrp="1"/>
          </p:cNvSpPr>
          <p:nvPr>
            <p:ph type="body" sz="quarter" idx="13" hasCustomPrompt="1"/>
          </p:nvPr>
        </p:nvSpPr>
        <p:spPr>
          <a:xfrm>
            <a:off x="355259" y="224272"/>
            <a:ext cx="4635843" cy="185820"/>
          </a:xfrm>
          <a:prstGeom prst="rect">
            <a:avLst/>
          </a:prstGeom>
        </p:spPr>
        <p:txBody>
          <a:bodyPr vert="horz" wrap="square" lIns="91440" tIns="45720" rIns="91440" bIns="45720" rtlCol="0" anchor="ctr">
            <a:spAutoFit/>
          </a:bodyPr>
          <a:lstStyle>
            <a:lvl1pPr marL="0" indent="0">
              <a:buFontTx/>
              <a:buNone/>
              <a:defRPr lang="en-US" sz="675" smtClean="0">
                <a:solidFill>
                  <a:schemeClr val="bg1">
                    <a:lumMod val="50000"/>
                  </a:schemeClr>
                </a:solidFill>
              </a:defRPr>
            </a:lvl1pPr>
            <a:lvl2pPr>
              <a:defRPr lang="en-US" sz="1350" smtClean="0">
                <a:latin typeface="+mn-lt"/>
                <a:cs typeface="+mn-cs"/>
              </a:defRPr>
            </a:lvl2pPr>
            <a:lvl3pPr>
              <a:defRPr lang="en-US" sz="1350" smtClean="0">
                <a:latin typeface="+mn-lt"/>
                <a:cs typeface="+mn-cs"/>
              </a:defRPr>
            </a:lvl3pPr>
            <a:lvl4pPr>
              <a:defRPr lang="en-US" smtClean="0">
                <a:latin typeface="+mn-lt"/>
                <a:cs typeface="+mn-cs"/>
              </a:defRPr>
            </a:lvl4pPr>
            <a:lvl5pPr>
              <a:defRPr lang="en-US">
                <a:latin typeface="+mn-lt"/>
                <a:cs typeface="+mn-cs"/>
              </a:defRPr>
            </a:lvl5pPr>
          </a:lstStyle>
          <a:p>
            <a:pPr marL="0" lvl="0"/>
            <a:r>
              <a:rPr lang="en-US" dirty="0"/>
              <a:t>Section Title Goes Here</a:t>
            </a:r>
          </a:p>
        </p:txBody>
      </p:sp>
    </p:spTree>
    <p:extLst>
      <p:ext uri="{BB962C8B-B14F-4D97-AF65-F5344CB8AC3E}">
        <p14:creationId xmlns:p14="http://schemas.microsoft.com/office/powerpoint/2010/main" val="525801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1-WarmGray">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p:txBody>
          <a:bodyPr anchor="t"/>
          <a:lstStyle>
            <a:lvl1pPr>
              <a:defRPr b="1" spc="0">
                <a:solidFill>
                  <a:srgbClr val="29246D"/>
                </a:solidFill>
              </a:defRPr>
            </a:lvl1pPr>
          </a:lstStyle>
          <a:p>
            <a:r>
              <a:rPr lang="en-US" dirty="0"/>
              <a:t>TEXT LAYOUT 1</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p:nvPr>
        </p:nvSpPr>
        <p:spPr>
          <a:xfrm>
            <a:off x="838200" y="1825625"/>
            <a:ext cx="5181600" cy="4351338"/>
          </a:xfrm>
        </p:spPr>
        <p:txBody>
          <a:bodyPr>
            <a:normAutofit/>
          </a:bodyPr>
          <a:lstStyle>
            <a:lvl1pPr>
              <a:defRPr sz="2400">
                <a:solidFill>
                  <a:srgbClr val="29256C"/>
                </a:solidFill>
              </a:defRPr>
            </a:lvl1pPr>
            <a:lvl2pPr>
              <a:defRPr sz="2400">
                <a:solidFill>
                  <a:srgbClr val="29256C"/>
                </a:solidFill>
              </a:defRPr>
            </a:lvl2pPr>
            <a:lvl3pPr>
              <a:defRPr sz="2400">
                <a:solidFill>
                  <a:srgbClr val="29256C"/>
                </a:solidFill>
              </a:defRPr>
            </a:lvl3pPr>
            <a:lvl4pPr>
              <a:defRPr sz="2400">
                <a:solidFill>
                  <a:srgbClr val="29256C"/>
                </a:solidFill>
              </a:defRPr>
            </a:lvl4pPr>
            <a:lvl5pPr>
              <a:defRPr sz="2400">
                <a:solidFill>
                  <a:srgbClr val="29256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p:nvPr>
        </p:nvSpPr>
        <p:spPr>
          <a:xfrm>
            <a:off x="6172200" y="1825625"/>
            <a:ext cx="5181600" cy="4351338"/>
          </a:xfrm>
        </p:spPr>
        <p:txBody>
          <a:bodyPr>
            <a:normAutofit/>
          </a:bodyPr>
          <a:lstStyle>
            <a:lvl1pPr>
              <a:defRPr sz="2400">
                <a:solidFill>
                  <a:srgbClr val="29256C"/>
                </a:solidFill>
              </a:defRPr>
            </a:lvl1pPr>
            <a:lvl2pPr>
              <a:defRPr sz="2400">
                <a:solidFill>
                  <a:srgbClr val="29256C"/>
                </a:solidFill>
              </a:defRPr>
            </a:lvl2pPr>
            <a:lvl3pPr>
              <a:defRPr sz="2400">
                <a:solidFill>
                  <a:srgbClr val="29256C"/>
                </a:solidFill>
              </a:defRPr>
            </a:lvl3pPr>
            <a:lvl4pPr>
              <a:defRPr sz="2400">
                <a:solidFill>
                  <a:srgbClr val="29256C"/>
                </a:solidFill>
              </a:defRPr>
            </a:lvl4pPr>
            <a:lvl5pPr>
              <a:defRPr sz="2400">
                <a:solidFill>
                  <a:srgbClr val="29256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981ADCA-1254-DC48-9E28-55C3AF1BCA62}"/>
              </a:ext>
            </a:extLst>
          </p:cNvPr>
          <p:cNvSpPr>
            <a:spLocks noGrp="1"/>
          </p:cNvSpPr>
          <p:nvPr>
            <p:ph type="sldNum" sz="quarter" idx="12"/>
          </p:nvPr>
        </p:nvSpPr>
        <p:spPr/>
        <p:txBody>
          <a:bodyPr/>
          <a:lstStyle>
            <a:lvl1pPr>
              <a:defRPr>
                <a:solidFill>
                  <a:schemeClr val="accent2"/>
                </a:solidFill>
              </a:defRPr>
            </a:lvl1pPr>
          </a:lstStyle>
          <a:p>
            <a:r>
              <a:rPr lang="en-US" dirty="0"/>
              <a:t>www.cwea.org</a:t>
            </a:r>
          </a:p>
        </p:txBody>
      </p:sp>
      <p:pic>
        <p:nvPicPr>
          <p:cNvPr id="8" name="Picture 7">
            <a:extLst>
              <a:ext uri="{FF2B5EF4-FFF2-40B4-BE49-F238E27FC236}">
                <a16:creationId xmlns:a16="http://schemas.microsoft.com/office/drawing/2014/main" id="{72EF2C82-41A2-A441-A1EF-3882C05E589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
        <p:nvSpPr>
          <p:cNvPr id="6" name="Text Placeholder 5">
            <a:extLst>
              <a:ext uri="{FF2B5EF4-FFF2-40B4-BE49-F238E27FC236}">
                <a16:creationId xmlns:a16="http://schemas.microsoft.com/office/drawing/2014/main" id="{0BCB02E4-7136-EB47-AA80-4D8C56BD82A7}"/>
              </a:ext>
            </a:extLst>
          </p:cNvPr>
          <p:cNvSpPr>
            <a:spLocks noGrp="1"/>
          </p:cNvSpPr>
          <p:nvPr>
            <p:ph type="body" sz="quarter" idx="13" hasCustomPrompt="1"/>
          </p:nvPr>
        </p:nvSpPr>
        <p:spPr>
          <a:xfrm>
            <a:off x="838200" y="1122363"/>
            <a:ext cx="10515600" cy="568325"/>
          </a:xfrm>
        </p:spPr>
        <p:txBody>
          <a:bodyPr>
            <a:normAutofit/>
          </a:bodyPr>
          <a:lstStyle>
            <a:lvl1pPr marL="0" indent="0" algn="ctr">
              <a:buNone/>
              <a:defRPr sz="2400"/>
            </a:lvl1pPr>
          </a:lstStyle>
          <a:p>
            <a:pPr lvl="0"/>
            <a:r>
              <a:rPr lang="en-US" dirty="0"/>
              <a:t>SUBHEAD HERE</a:t>
            </a:r>
          </a:p>
        </p:txBody>
      </p:sp>
    </p:spTree>
    <p:extLst>
      <p:ext uri="{BB962C8B-B14F-4D97-AF65-F5344CB8AC3E}">
        <p14:creationId xmlns:p14="http://schemas.microsoft.com/office/powerpoint/2010/main" val="13373145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ILMN -  Blue/Purple Graph Two Column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18E264-0816-46C9-A20C-EC986A255403}"/>
              </a:ext>
            </a:extLst>
          </p:cNvPr>
          <p:cNvSpPr>
            <a:spLocks noGrp="1"/>
          </p:cNvSpPr>
          <p:nvPr>
            <p:ph type="sldNum" sz="quarter" idx="10"/>
          </p:nvPr>
        </p:nvSpPr>
        <p:spPr/>
        <p:txBody>
          <a:bodyPr/>
          <a:lstStyle/>
          <a:p>
            <a:pPr algn="r"/>
            <a:fld id="{994DAC62-DFCC-2344-9D9C-E6732834CDA4}" type="slidenum">
              <a:rPr lang="en-US" smtClean="0"/>
              <a:pPr algn="r"/>
              <a:t>‹#›</a:t>
            </a:fld>
            <a:endParaRPr lang="en-US" dirty="0"/>
          </a:p>
        </p:txBody>
      </p:sp>
      <p:sp>
        <p:nvSpPr>
          <p:cNvPr id="4" name="Footer Placeholder 3">
            <a:extLst>
              <a:ext uri="{FF2B5EF4-FFF2-40B4-BE49-F238E27FC236}">
                <a16:creationId xmlns:a16="http://schemas.microsoft.com/office/drawing/2014/main" id="{085DE351-AEE2-48BB-9864-687088E560DB}"/>
              </a:ext>
            </a:extLst>
          </p:cNvPr>
          <p:cNvSpPr>
            <a:spLocks noGrp="1"/>
          </p:cNvSpPr>
          <p:nvPr>
            <p:ph type="ftr" sz="quarter" idx="11"/>
          </p:nvPr>
        </p:nvSpPr>
        <p:spPr/>
        <p:txBody>
          <a:bodyPr/>
          <a:lstStyle/>
          <a:p>
            <a:r>
              <a:rPr lang="en-US" dirty="0"/>
              <a:t>For Research Use Only.  </a:t>
            </a:r>
            <a:r>
              <a:rPr lang="en-US" dirty="0">
                <a:solidFill>
                  <a:schemeClr val="bg1">
                    <a:lumMod val="50000"/>
                  </a:schemeClr>
                </a:solidFill>
              </a:rPr>
              <a:t>Not for use in diagnostic procedures.</a:t>
            </a:r>
            <a:endParaRPr lang="en-US" sz="675" b="1" kern="1200" dirty="0">
              <a:solidFill>
                <a:schemeClr val="bg1">
                  <a:lumMod val="50000"/>
                </a:schemeClr>
              </a:solidFill>
              <a:latin typeface="+mn-lt"/>
              <a:ea typeface="+mn-ea"/>
              <a:cs typeface="+mn-cs"/>
            </a:endParaRPr>
          </a:p>
        </p:txBody>
      </p:sp>
      <p:sp>
        <p:nvSpPr>
          <p:cNvPr id="26" name="Content Placeholder 8">
            <a:extLst>
              <a:ext uri="{FF2B5EF4-FFF2-40B4-BE49-F238E27FC236}">
                <a16:creationId xmlns:a16="http://schemas.microsoft.com/office/drawing/2014/main" id="{7480546F-0B23-4D8F-ABBB-3F61DD4DDD33}"/>
              </a:ext>
            </a:extLst>
          </p:cNvPr>
          <p:cNvSpPr>
            <a:spLocks noGrp="1"/>
          </p:cNvSpPr>
          <p:nvPr>
            <p:ph sz="quarter" idx="26" hasCustomPrompt="1"/>
          </p:nvPr>
        </p:nvSpPr>
        <p:spPr>
          <a:xfrm>
            <a:off x="355259" y="2187839"/>
            <a:ext cx="3645243" cy="3671358"/>
          </a:xfrm>
          <a:prstGeom prst="rect">
            <a:avLst/>
          </a:prstGeom>
        </p:spPr>
        <p:txBody>
          <a:bodyPr anchor="ctr"/>
          <a:lstStyle>
            <a:lvl1pPr marL="0" indent="0" algn="ctr">
              <a:buNone/>
              <a:defRPr/>
            </a:lvl1pPr>
            <a:lvl2pPr marL="342815" indent="0">
              <a:buNone/>
              <a:defRPr/>
            </a:lvl2pPr>
            <a:lvl3pPr marL="685629" indent="0">
              <a:buNone/>
              <a:defRPr/>
            </a:lvl3pPr>
            <a:lvl4pPr marL="1028443" indent="0">
              <a:buNone/>
              <a:defRPr/>
            </a:lvl4pPr>
            <a:lvl5pPr marL="1371257" indent="0">
              <a:buNone/>
              <a:defRPr/>
            </a:lvl5pPr>
          </a:lstStyle>
          <a:p>
            <a:pPr lvl="0"/>
            <a:r>
              <a:rPr lang="en-US" dirty="0"/>
              <a:t>Insert chart/graph/table here</a:t>
            </a:r>
          </a:p>
        </p:txBody>
      </p:sp>
      <p:sp>
        <p:nvSpPr>
          <p:cNvPr id="9" name="Text Placeholder 9">
            <a:extLst>
              <a:ext uri="{FF2B5EF4-FFF2-40B4-BE49-F238E27FC236}">
                <a16:creationId xmlns:a16="http://schemas.microsoft.com/office/drawing/2014/main" id="{A21B8666-7DB0-40B6-8959-0EEDFB0BFED0}"/>
              </a:ext>
            </a:extLst>
          </p:cNvPr>
          <p:cNvSpPr>
            <a:spLocks noGrp="1"/>
          </p:cNvSpPr>
          <p:nvPr>
            <p:ph type="body" sz="quarter" idx="13"/>
          </p:nvPr>
        </p:nvSpPr>
        <p:spPr>
          <a:xfrm>
            <a:off x="8475049" y="2187839"/>
            <a:ext cx="3289475" cy="818372"/>
          </a:xfrm>
          <a:prstGeom prst="rect">
            <a:avLst/>
          </a:prstGeom>
        </p:spPr>
        <p:txBody>
          <a:bodyPr anchor="t">
            <a:noAutofit/>
          </a:bodyPr>
          <a:lstStyle>
            <a:lvl1pPr marL="0" indent="0">
              <a:buNone/>
              <a:defRPr lang="en-US" sz="1500" spc="-38" baseline="0" smtClean="0">
                <a:solidFill>
                  <a:schemeClr val="accent1"/>
                </a:solidFill>
                <a:latin typeface="+mj-lt"/>
                <a:ea typeface="+mj-ea"/>
              </a:defRPr>
            </a:lvl1pPr>
            <a:lvl2pPr marL="171407" indent="0">
              <a:buNone/>
              <a:defRPr lang="en-US" sz="1350" smtClean="0">
                <a:latin typeface="+mn-lt"/>
                <a:cs typeface="+mn-cs"/>
              </a:defRPr>
            </a:lvl2pPr>
            <a:lvl3pPr marL="514222" indent="0">
              <a:buNone/>
              <a:defRPr lang="en-US" sz="1350" smtClean="0">
                <a:latin typeface="+mn-lt"/>
                <a:cs typeface="+mn-cs"/>
              </a:defRPr>
            </a:lvl3pPr>
            <a:lvl4pPr marL="857036" indent="0">
              <a:buNone/>
              <a:defRPr lang="en-US" smtClean="0">
                <a:latin typeface="+mn-lt"/>
                <a:cs typeface="+mn-cs"/>
              </a:defRPr>
            </a:lvl4pPr>
            <a:lvl5pPr marL="1199850" indent="0">
              <a:buNone/>
              <a:defRPr lang="en-US">
                <a:latin typeface="+mn-lt"/>
                <a:cs typeface="+mn-cs"/>
              </a:defRPr>
            </a:lvl5pPr>
          </a:lstStyle>
          <a:p>
            <a:pPr marL="85704" lvl="0" indent="-257111">
              <a:lnSpc>
                <a:spcPct val="100000"/>
              </a:lnSpc>
              <a:spcBef>
                <a:spcPct val="0"/>
              </a:spcBef>
            </a:pPr>
            <a:r>
              <a:rPr lang="en-US" dirty="0"/>
              <a:t>Click to edit Master text styles</a:t>
            </a:r>
          </a:p>
        </p:txBody>
      </p:sp>
      <p:sp>
        <p:nvSpPr>
          <p:cNvPr id="10" name="Text Placeholder 15">
            <a:extLst>
              <a:ext uri="{FF2B5EF4-FFF2-40B4-BE49-F238E27FC236}">
                <a16:creationId xmlns:a16="http://schemas.microsoft.com/office/drawing/2014/main" id="{ACE24C77-4ED6-49E2-83DD-87B3179ECD09}"/>
              </a:ext>
            </a:extLst>
          </p:cNvPr>
          <p:cNvSpPr>
            <a:spLocks noGrp="1"/>
          </p:cNvSpPr>
          <p:nvPr>
            <p:ph type="body" sz="quarter" idx="16"/>
          </p:nvPr>
        </p:nvSpPr>
        <p:spPr>
          <a:xfrm>
            <a:off x="8475049" y="3238032"/>
            <a:ext cx="3289475" cy="1382430"/>
          </a:xfrm>
          <a:prstGeom prst="rect">
            <a:avLst/>
          </a:prstGeom>
          <a:noFill/>
        </p:spPr>
        <p:txBody>
          <a:bodyPr wrap="square" rtlCol="0">
            <a:spAutoFit/>
          </a:bodyPr>
          <a:lstStyle>
            <a:lvl1pPr>
              <a:defRPr lang="en-US" sz="900" dirty="0" smtClean="0"/>
            </a:lvl1pPr>
            <a:lvl2pPr>
              <a:defRPr lang="en-US" sz="900" dirty="0"/>
            </a:lvl2pPr>
            <a:lvl3pPr>
              <a:defRPr sz="900"/>
            </a:lvl3pPr>
            <a:lvl4pPr>
              <a:defRPr sz="900"/>
            </a:lvl4pPr>
            <a:lvl5pPr>
              <a:defRPr sz="900"/>
            </a:lvl5pPr>
          </a:lstStyle>
          <a:p>
            <a:pPr marL="128555" lvl="0" indent="-128555">
              <a:spcAft>
                <a:spcPts val="900"/>
              </a:spcAft>
              <a:buClr>
                <a:schemeClr val="accent1"/>
              </a:buClr>
            </a:pPr>
            <a:r>
              <a:rPr lang="en-US" dirty="0"/>
              <a:t>Click to edit Master text styles</a:t>
            </a:r>
          </a:p>
          <a:p>
            <a:pPr marL="471370" lvl="1" indent="-128555">
              <a:spcAft>
                <a:spcPts val="900"/>
              </a:spcAft>
              <a:buClr>
                <a:schemeClr val="accent1"/>
              </a:buClr>
            </a:pPr>
            <a:r>
              <a:rPr lang="en-US" dirty="0"/>
              <a:t>Second level</a:t>
            </a:r>
          </a:p>
          <a:p>
            <a:pPr marL="814184" lvl="2" indent="-128555">
              <a:spcAft>
                <a:spcPts val="900"/>
              </a:spcAft>
              <a:buClr>
                <a:schemeClr val="accent1"/>
              </a:buClr>
            </a:pPr>
            <a:r>
              <a:rPr lang="en-US" dirty="0"/>
              <a:t>Third level</a:t>
            </a:r>
          </a:p>
          <a:p>
            <a:pPr marL="1156998" lvl="3" indent="-128555">
              <a:spcAft>
                <a:spcPts val="900"/>
              </a:spcAft>
              <a:buClr>
                <a:schemeClr val="accent1"/>
              </a:buClr>
            </a:pPr>
            <a:r>
              <a:rPr lang="en-US" dirty="0"/>
              <a:t>Fourth level</a:t>
            </a:r>
          </a:p>
          <a:p>
            <a:pPr marL="1499813" lvl="4" indent="-128555">
              <a:spcAft>
                <a:spcPts val="900"/>
              </a:spcAft>
              <a:buClr>
                <a:schemeClr val="accent1"/>
              </a:buClr>
            </a:pPr>
            <a:r>
              <a:rPr lang="en-US" dirty="0"/>
              <a:t>Fifth level</a:t>
            </a:r>
          </a:p>
        </p:txBody>
      </p:sp>
      <p:sp>
        <p:nvSpPr>
          <p:cNvPr id="11" name="Text Placeholder 9">
            <a:extLst>
              <a:ext uri="{FF2B5EF4-FFF2-40B4-BE49-F238E27FC236}">
                <a16:creationId xmlns:a16="http://schemas.microsoft.com/office/drawing/2014/main" id="{FEB8879F-B003-491A-9FCE-D744802400FE}"/>
              </a:ext>
            </a:extLst>
          </p:cNvPr>
          <p:cNvSpPr>
            <a:spLocks noGrp="1"/>
          </p:cNvSpPr>
          <p:nvPr>
            <p:ph type="body" sz="quarter" idx="17"/>
          </p:nvPr>
        </p:nvSpPr>
        <p:spPr>
          <a:xfrm>
            <a:off x="4597227" y="2187839"/>
            <a:ext cx="3289475" cy="818372"/>
          </a:xfrm>
          <a:prstGeom prst="rect">
            <a:avLst/>
          </a:prstGeom>
        </p:spPr>
        <p:txBody>
          <a:bodyPr anchor="t">
            <a:noAutofit/>
          </a:bodyPr>
          <a:lstStyle>
            <a:lvl1pPr marL="0" indent="0">
              <a:buNone/>
              <a:defRPr lang="en-US" sz="1500" spc="-38" baseline="0" smtClean="0">
                <a:solidFill>
                  <a:schemeClr val="accent1"/>
                </a:solidFill>
                <a:latin typeface="+mj-lt"/>
                <a:ea typeface="+mj-ea"/>
              </a:defRPr>
            </a:lvl1pPr>
            <a:lvl2pPr marL="171407" indent="0">
              <a:buNone/>
              <a:defRPr lang="en-US" sz="1350" smtClean="0">
                <a:latin typeface="+mn-lt"/>
                <a:cs typeface="+mn-cs"/>
              </a:defRPr>
            </a:lvl2pPr>
            <a:lvl3pPr marL="514222" indent="0">
              <a:buNone/>
              <a:defRPr lang="en-US" sz="1350" smtClean="0">
                <a:latin typeface="+mn-lt"/>
                <a:cs typeface="+mn-cs"/>
              </a:defRPr>
            </a:lvl3pPr>
            <a:lvl4pPr marL="857036" indent="0">
              <a:buNone/>
              <a:defRPr lang="en-US" smtClean="0">
                <a:latin typeface="+mn-lt"/>
                <a:cs typeface="+mn-cs"/>
              </a:defRPr>
            </a:lvl4pPr>
            <a:lvl5pPr marL="1199850" indent="0">
              <a:buNone/>
              <a:defRPr lang="en-US">
                <a:latin typeface="+mn-lt"/>
                <a:cs typeface="+mn-cs"/>
              </a:defRPr>
            </a:lvl5pPr>
          </a:lstStyle>
          <a:p>
            <a:pPr marL="85704" lvl="0" indent="-257111">
              <a:lnSpc>
                <a:spcPct val="100000"/>
              </a:lnSpc>
              <a:spcBef>
                <a:spcPct val="0"/>
              </a:spcBef>
            </a:pPr>
            <a:r>
              <a:rPr lang="en-US" dirty="0"/>
              <a:t>Click to edit Master text styles</a:t>
            </a:r>
          </a:p>
        </p:txBody>
      </p:sp>
      <p:sp>
        <p:nvSpPr>
          <p:cNvPr id="12" name="Text Placeholder 15">
            <a:extLst>
              <a:ext uri="{FF2B5EF4-FFF2-40B4-BE49-F238E27FC236}">
                <a16:creationId xmlns:a16="http://schemas.microsoft.com/office/drawing/2014/main" id="{C2AD4560-1581-44F7-91BA-EB42F2766BCB}"/>
              </a:ext>
            </a:extLst>
          </p:cNvPr>
          <p:cNvSpPr>
            <a:spLocks noGrp="1"/>
          </p:cNvSpPr>
          <p:nvPr>
            <p:ph type="body" sz="quarter" idx="18"/>
          </p:nvPr>
        </p:nvSpPr>
        <p:spPr>
          <a:xfrm>
            <a:off x="4597227" y="3238032"/>
            <a:ext cx="3289475" cy="1382430"/>
          </a:xfrm>
          <a:prstGeom prst="rect">
            <a:avLst/>
          </a:prstGeom>
          <a:noFill/>
        </p:spPr>
        <p:txBody>
          <a:bodyPr wrap="square" rtlCol="0">
            <a:spAutoFit/>
          </a:bodyPr>
          <a:lstStyle>
            <a:lvl1pPr>
              <a:defRPr lang="en-US" sz="900" dirty="0" smtClean="0"/>
            </a:lvl1pPr>
            <a:lvl2pPr>
              <a:defRPr lang="en-US" sz="900" dirty="0"/>
            </a:lvl2pPr>
            <a:lvl3pPr>
              <a:defRPr sz="900"/>
            </a:lvl3pPr>
            <a:lvl4pPr>
              <a:defRPr sz="900"/>
            </a:lvl4pPr>
            <a:lvl5pPr>
              <a:defRPr sz="900"/>
            </a:lvl5pPr>
          </a:lstStyle>
          <a:p>
            <a:pPr marL="128555" lvl="0" indent="-128555">
              <a:spcAft>
                <a:spcPts val="900"/>
              </a:spcAft>
              <a:buClr>
                <a:schemeClr val="accent1"/>
              </a:buClr>
            </a:pPr>
            <a:r>
              <a:rPr lang="en-US" dirty="0"/>
              <a:t>Click to edit Master text styles</a:t>
            </a:r>
          </a:p>
          <a:p>
            <a:pPr marL="471370" lvl="1" indent="-128555">
              <a:spcAft>
                <a:spcPts val="900"/>
              </a:spcAft>
              <a:buClr>
                <a:schemeClr val="accent1"/>
              </a:buClr>
            </a:pPr>
            <a:r>
              <a:rPr lang="en-US" dirty="0"/>
              <a:t>Second level</a:t>
            </a:r>
          </a:p>
          <a:p>
            <a:pPr marL="814184" lvl="2" indent="-128555">
              <a:spcAft>
                <a:spcPts val="900"/>
              </a:spcAft>
              <a:buClr>
                <a:schemeClr val="accent1"/>
              </a:buClr>
            </a:pPr>
            <a:r>
              <a:rPr lang="en-US" dirty="0"/>
              <a:t>Third level</a:t>
            </a:r>
          </a:p>
          <a:p>
            <a:pPr marL="1156998" lvl="3" indent="-128555">
              <a:spcAft>
                <a:spcPts val="900"/>
              </a:spcAft>
              <a:buClr>
                <a:schemeClr val="accent1"/>
              </a:buClr>
            </a:pPr>
            <a:r>
              <a:rPr lang="en-US" dirty="0"/>
              <a:t>Fourth level</a:t>
            </a:r>
          </a:p>
          <a:p>
            <a:pPr marL="1499813" lvl="4" indent="-128555">
              <a:spcAft>
                <a:spcPts val="900"/>
              </a:spcAft>
              <a:buClr>
                <a:schemeClr val="accent1"/>
              </a:buClr>
            </a:pPr>
            <a:r>
              <a:rPr lang="en-US" dirty="0"/>
              <a:t>Fifth level</a:t>
            </a:r>
          </a:p>
        </p:txBody>
      </p:sp>
      <p:sp>
        <p:nvSpPr>
          <p:cNvPr id="13" name="Text Placeholder 2">
            <a:extLst>
              <a:ext uri="{FF2B5EF4-FFF2-40B4-BE49-F238E27FC236}">
                <a16:creationId xmlns:a16="http://schemas.microsoft.com/office/drawing/2014/main" id="{C4D81575-FF83-47C6-B41D-1039998AFB23}"/>
              </a:ext>
            </a:extLst>
          </p:cNvPr>
          <p:cNvSpPr>
            <a:spLocks noGrp="1"/>
          </p:cNvSpPr>
          <p:nvPr>
            <p:ph type="body" sz="quarter" idx="27" hasCustomPrompt="1"/>
          </p:nvPr>
        </p:nvSpPr>
        <p:spPr>
          <a:xfrm>
            <a:off x="355259" y="224272"/>
            <a:ext cx="4635843" cy="185820"/>
          </a:xfrm>
          <a:prstGeom prst="rect">
            <a:avLst/>
          </a:prstGeom>
        </p:spPr>
        <p:txBody>
          <a:bodyPr vert="horz" wrap="square" lIns="91440" tIns="45720" rIns="91440" bIns="45720" rtlCol="0" anchor="ctr">
            <a:spAutoFit/>
          </a:bodyPr>
          <a:lstStyle>
            <a:lvl1pPr marL="0" indent="0">
              <a:buFontTx/>
              <a:buNone/>
              <a:defRPr lang="en-US" sz="675" dirty="0">
                <a:solidFill>
                  <a:schemeClr val="bg1">
                    <a:lumMod val="50000"/>
                  </a:schemeClr>
                </a:solidFill>
                <a:latin typeface="Arial" panose="020B0604020202020204" pitchFamily="34" charset="0"/>
                <a:cs typeface="Arial" panose="020B0604020202020204" pitchFamily="34" charset="0"/>
              </a:defRPr>
            </a:lvl1pPr>
          </a:lstStyle>
          <a:p>
            <a:pPr marL="0" lvl="0"/>
            <a:r>
              <a:rPr lang="en-US" dirty="0"/>
              <a:t>Section Title Goes Here</a:t>
            </a:r>
          </a:p>
        </p:txBody>
      </p:sp>
      <p:sp>
        <p:nvSpPr>
          <p:cNvPr id="5" name="Title 4">
            <a:extLst>
              <a:ext uri="{FF2B5EF4-FFF2-40B4-BE49-F238E27FC236}">
                <a16:creationId xmlns:a16="http://schemas.microsoft.com/office/drawing/2014/main" id="{A729D505-6B74-48C0-A440-2B37A29FD96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41688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ILMN - Two Column">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FBBB5E41-5D83-4F62-83B3-D3ED635F7FBF}"/>
              </a:ext>
            </a:extLst>
          </p:cNvPr>
          <p:cNvSpPr>
            <a:spLocks noGrp="1"/>
          </p:cNvSpPr>
          <p:nvPr>
            <p:ph type="sldNum" sz="quarter" idx="10"/>
          </p:nvPr>
        </p:nvSpPr>
        <p:spPr>
          <a:xfrm>
            <a:off x="9029700" y="6397717"/>
            <a:ext cx="2743200" cy="246221"/>
          </a:xfrm>
          <a:prstGeom prst="rect">
            <a:avLst/>
          </a:prstGeom>
        </p:spPr>
        <p:txBody>
          <a:bodyPr/>
          <a:lstStyle/>
          <a:p>
            <a:pPr algn="r"/>
            <a:fld id="{994DAC62-DFCC-2344-9D9C-E6732834CDA4}" type="slidenum">
              <a:rPr lang="en-US" smtClean="0"/>
              <a:pPr algn="r"/>
              <a:t>‹#›</a:t>
            </a:fld>
            <a:endParaRPr lang="en-US" dirty="0"/>
          </a:p>
        </p:txBody>
      </p:sp>
      <p:sp>
        <p:nvSpPr>
          <p:cNvPr id="4" name="RUO/IVD">
            <a:extLst>
              <a:ext uri="{FF2B5EF4-FFF2-40B4-BE49-F238E27FC236}">
                <a16:creationId xmlns:a16="http://schemas.microsoft.com/office/drawing/2014/main" id="{F23B35D4-37FB-4227-875D-E447552D7082}"/>
              </a:ext>
            </a:extLst>
          </p:cNvPr>
          <p:cNvSpPr>
            <a:spLocks noGrp="1"/>
          </p:cNvSpPr>
          <p:nvPr>
            <p:ph type="ftr" sz="quarter" idx="11"/>
          </p:nvPr>
        </p:nvSpPr>
        <p:spPr/>
        <p:txBody>
          <a:bodyPr vert="horz" lIns="91440" tIns="45720" rIns="91440" bIns="45720" rtlCol="0" anchor="b"/>
          <a:lstStyle>
            <a:lvl1pPr>
              <a:defRPr lang="en-US" smtClean="0"/>
            </a:lvl1pPr>
          </a:lstStyle>
          <a:p>
            <a:r>
              <a:rPr lang="en-US" dirty="0"/>
              <a:t>For Research Use Only.  Not for use in diagnostic procedures.</a:t>
            </a:r>
          </a:p>
        </p:txBody>
      </p:sp>
      <p:sp>
        <p:nvSpPr>
          <p:cNvPr id="13" name="Section Title">
            <a:extLst>
              <a:ext uri="{FF2B5EF4-FFF2-40B4-BE49-F238E27FC236}">
                <a16:creationId xmlns:a16="http://schemas.microsoft.com/office/drawing/2014/main" id="{0F2278D5-5C58-4C4D-9B79-E2ADA0956344}"/>
              </a:ext>
            </a:extLst>
          </p:cNvPr>
          <p:cNvSpPr>
            <a:spLocks noGrp="1"/>
          </p:cNvSpPr>
          <p:nvPr>
            <p:ph type="body" sz="quarter" idx="19" hasCustomPrompt="1"/>
          </p:nvPr>
        </p:nvSpPr>
        <p:spPr>
          <a:xfrm>
            <a:off x="355259" y="224272"/>
            <a:ext cx="4635843" cy="185820"/>
          </a:xfrm>
          <a:prstGeom prst="rect">
            <a:avLst/>
          </a:prstGeom>
        </p:spPr>
        <p:txBody>
          <a:bodyPr vert="horz" wrap="square" lIns="91440" tIns="45720" rIns="91440" bIns="45720" rtlCol="0" anchor="ctr">
            <a:spAutoFit/>
          </a:bodyPr>
          <a:lstStyle>
            <a:lvl1pPr marL="0" indent="0">
              <a:buFontTx/>
              <a:buNone/>
              <a:defRPr lang="en-US" sz="675" smtClean="0">
                <a:solidFill>
                  <a:schemeClr val="bg1">
                    <a:lumMod val="50000"/>
                  </a:schemeClr>
                </a:solidFill>
              </a:defRPr>
            </a:lvl1pPr>
            <a:lvl2pPr>
              <a:defRPr lang="en-US" sz="1350" smtClean="0">
                <a:latin typeface="+mn-lt"/>
                <a:cs typeface="+mn-cs"/>
              </a:defRPr>
            </a:lvl2pPr>
            <a:lvl3pPr>
              <a:defRPr lang="en-US" sz="1350" smtClean="0">
                <a:latin typeface="+mn-lt"/>
                <a:cs typeface="+mn-cs"/>
              </a:defRPr>
            </a:lvl3pPr>
            <a:lvl4pPr>
              <a:defRPr lang="en-US" smtClean="0">
                <a:latin typeface="+mn-lt"/>
                <a:cs typeface="+mn-cs"/>
              </a:defRPr>
            </a:lvl4pPr>
            <a:lvl5pPr>
              <a:defRPr lang="en-US">
                <a:latin typeface="+mn-lt"/>
                <a:cs typeface="+mn-cs"/>
              </a:defRPr>
            </a:lvl5pPr>
          </a:lstStyle>
          <a:p>
            <a:pPr marL="0" lvl="0"/>
            <a:r>
              <a:rPr lang="en-US" dirty="0"/>
              <a:t>Section Title Goes Here</a:t>
            </a:r>
          </a:p>
        </p:txBody>
      </p:sp>
      <p:sp>
        <p:nvSpPr>
          <p:cNvPr id="14" name="Body Text - 2">
            <a:extLst>
              <a:ext uri="{FF2B5EF4-FFF2-40B4-BE49-F238E27FC236}">
                <a16:creationId xmlns:a16="http://schemas.microsoft.com/office/drawing/2014/main" id="{403C1728-2484-4250-8E24-3331EA6F11DD}"/>
              </a:ext>
            </a:extLst>
          </p:cNvPr>
          <p:cNvSpPr>
            <a:spLocks noGrp="1"/>
          </p:cNvSpPr>
          <p:nvPr>
            <p:ph type="body" sz="quarter" idx="21"/>
          </p:nvPr>
        </p:nvSpPr>
        <p:spPr>
          <a:xfrm>
            <a:off x="6184560" y="2878996"/>
            <a:ext cx="5156541" cy="3064607"/>
          </a:xfrm>
          <a:prstGeom prst="rect">
            <a:avLst/>
          </a:prstGeom>
          <a:noFill/>
        </p:spPr>
        <p:txBody>
          <a:bodyPr wrap="square" rtlCol="0">
            <a:noAutofit/>
          </a:bodyPr>
          <a:lstStyle>
            <a:lvl1pPr>
              <a:defRPr lang="en-US" sz="900" dirty="0" smtClean="0"/>
            </a:lvl1pPr>
            <a:lvl2pPr marL="514222" indent="-171407">
              <a:defRPr lang="en-US" sz="900" kern="1200" dirty="0">
                <a:solidFill>
                  <a:schemeClr val="tx1"/>
                </a:solidFill>
                <a:latin typeface="Arial" panose="020B0604020202020204" pitchFamily="34" charset="0"/>
                <a:ea typeface="+mn-ea"/>
                <a:cs typeface="Arial" panose="020B0604020202020204" pitchFamily="34" charset="0"/>
              </a:defRPr>
            </a:lvl2pPr>
            <a:lvl3pPr>
              <a:defRPr lang="en-US" sz="900" dirty="0" smtClean="0"/>
            </a:lvl3pPr>
            <a:lvl4pPr>
              <a:defRPr lang="en-US" sz="900" dirty="0" smtClean="0"/>
            </a:lvl4pPr>
            <a:lvl5pPr>
              <a:defRPr lang="en-US" sz="900" dirty="0"/>
            </a:lvl5pPr>
          </a:lstStyle>
          <a:p>
            <a:pPr marL="123413" lvl="0" indent="-123413">
              <a:spcBef>
                <a:spcPts val="300"/>
              </a:spcBef>
              <a:spcAft>
                <a:spcPts val="600"/>
              </a:spcAft>
              <a:buClr>
                <a:schemeClr val="accent1"/>
              </a:buClr>
            </a:pPr>
            <a:r>
              <a:rPr lang="en-US"/>
              <a:t>Click to edit Master text styles</a:t>
            </a:r>
          </a:p>
          <a:p>
            <a:pPr marL="123413" lvl="1" indent="-123413">
              <a:spcBef>
                <a:spcPts val="300"/>
              </a:spcBef>
              <a:spcAft>
                <a:spcPts val="600"/>
              </a:spcAft>
              <a:buClr>
                <a:schemeClr val="accent1"/>
              </a:buClr>
            </a:pPr>
            <a:r>
              <a:rPr lang="en-US"/>
              <a:t>Second level</a:t>
            </a:r>
          </a:p>
          <a:p>
            <a:pPr marL="123413" lvl="2" indent="-123413">
              <a:spcBef>
                <a:spcPts val="300"/>
              </a:spcBef>
              <a:spcAft>
                <a:spcPts val="600"/>
              </a:spcAft>
              <a:buClr>
                <a:schemeClr val="accent1"/>
              </a:buClr>
            </a:pPr>
            <a:r>
              <a:rPr lang="en-US"/>
              <a:t>Third level</a:t>
            </a:r>
          </a:p>
        </p:txBody>
      </p:sp>
      <p:sp>
        <p:nvSpPr>
          <p:cNvPr id="12" name="Header Text - 2">
            <a:extLst>
              <a:ext uri="{FF2B5EF4-FFF2-40B4-BE49-F238E27FC236}">
                <a16:creationId xmlns:a16="http://schemas.microsoft.com/office/drawing/2014/main" id="{862A4FD9-C282-49B4-BF32-F8AE686677CF}"/>
              </a:ext>
            </a:extLst>
          </p:cNvPr>
          <p:cNvSpPr>
            <a:spLocks noGrp="1"/>
          </p:cNvSpPr>
          <p:nvPr>
            <p:ph type="body" sz="quarter" idx="15"/>
          </p:nvPr>
        </p:nvSpPr>
        <p:spPr>
          <a:xfrm>
            <a:off x="6184560" y="1828800"/>
            <a:ext cx="5156541" cy="818372"/>
          </a:xfrm>
          <a:prstGeom prst="rect">
            <a:avLst/>
          </a:prstGeom>
        </p:spPr>
        <p:txBody>
          <a:bodyPr anchor="t">
            <a:noAutofit/>
          </a:bodyPr>
          <a:lstStyle>
            <a:lvl1pPr marL="0" indent="0">
              <a:buNone/>
              <a:defRPr lang="en-US" sz="1500" spc="-38" baseline="0" dirty="0" smtClean="0">
                <a:solidFill>
                  <a:schemeClr val="accent1"/>
                </a:solidFill>
                <a:latin typeface="+mj-lt"/>
                <a:ea typeface="+mj-ea"/>
              </a:defRPr>
            </a:lvl1pPr>
          </a:lstStyle>
          <a:p>
            <a:pPr marL="171407" lvl="0" indent="-171407">
              <a:lnSpc>
                <a:spcPct val="100000"/>
              </a:lnSpc>
              <a:spcBef>
                <a:spcPct val="0"/>
              </a:spcBef>
            </a:pPr>
            <a:r>
              <a:rPr lang="en-US"/>
              <a:t>Click to edit Master text styles</a:t>
            </a:r>
          </a:p>
        </p:txBody>
      </p:sp>
      <p:sp>
        <p:nvSpPr>
          <p:cNvPr id="11" name="Body Text - 1">
            <a:extLst>
              <a:ext uri="{FF2B5EF4-FFF2-40B4-BE49-F238E27FC236}">
                <a16:creationId xmlns:a16="http://schemas.microsoft.com/office/drawing/2014/main" id="{057B92AF-B46E-4C2E-A6CF-D2A112E10D45}"/>
              </a:ext>
            </a:extLst>
          </p:cNvPr>
          <p:cNvSpPr>
            <a:spLocks noGrp="1"/>
          </p:cNvSpPr>
          <p:nvPr>
            <p:ph type="body" sz="quarter" idx="20"/>
          </p:nvPr>
        </p:nvSpPr>
        <p:spPr>
          <a:xfrm>
            <a:off x="355258" y="2878996"/>
            <a:ext cx="5156541" cy="3064607"/>
          </a:xfrm>
          <a:prstGeom prst="rect">
            <a:avLst/>
          </a:prstGeom>
          <a:noFill/>
        </p:spPr>
        <p:txBody>
          <a:bodyPr wrap="square" rtlCol="0">
            <a:noAutofit/>
          </a:bodyPr>
          <a:lstStyle>
            <a:lvl1pPr>
              <a:defRPr lang="en-US" sz="900" dirty="0" smtClean="0"/>
            </a:lvl1pPr>
            <a:lvl2pPr marL="514222" indent="-171407">
              <a:defRPr lang="en-US" sz="900" kern="1200" dirty="0">
                <a:solidFill>
                  <a:schemeClr val="tx1"/>
                </a:solidFill>
                <a:latin typeface="Arial" panose="020B0604020202020204" pitchFamily="34" charset="0"/>
                <a:ea typeface="+mn-ea"/>
                <a:cs typeface="Arial" panose="020B0604020202020204" pitchFamily="34" charset="0"/>
              </a:defRPr>
            </a:lvl2pPr>
            <a:lvl3pPr>
              <a:defRPr lang="en-US" sz="900" dirty="0" smtClean="0"/>
            </a:lvl3pPr>
            <a:lvl4pPr>
              <a:defRPr lang="en-US" sz="900" dirty="0" smtClean="0"/>
            </a:lvl4pPr>
            <a:lvl5pPr>
              <a:defRPr lang="en-US" sz="900" dirty="0"/>
            </a:lvl5pPr>
          </a:lstStyle>
          <a:p>
            <a:pPr marL="123413" lvl="0" indent="-123413">
              <a:spcBef>
                <a:spcPts val="300"/>
              </a:spcBef>
              <a:spcAft>
                <a:spcPts val="600"/>
              </a:spcAft>
              <a:buClr>
                <a:schemeClr val="accent1"/>
              </a:buClr>
            </a:pPr>
            <a:r>
              <a:rPr lang="en-US"/>
              <a:t>Click to edit Master text styles</a:t>
            </a:r>
          </a:p>
          <a:p>
            <a:pPr marL="123413" lvl="1" indent="-123413">
              <a:spcBef>
                <a:spcPts val="300"/>
              </a:spcBef>
              <a:spcAft>
                <a:spcPts val="600"/>
              </a:spcAft>
              <a:buClr>
                <a:schemeClr val="accent1"/>
              </a:buClr>
            </a:pPr>
            <a:r>
              <a:rPr lang="en-US"/>
              <a:t>Second level</a:t>
            </a:r>
          </a:p>
          <a:p>
            <a:pPr marL="123413" lvl="2" indent="-123413">
              <a:spcBef>
                <a:spcPts val="300"/>
              </a:spcBef>
              <a:spcAft>
                <a:spcPts val="600"/>
              </a:spcAft>
              <a:buClr>
                <a:schemeClr val="accent1"/>
              </a:buClr>
            </a:pPr>
            <a:r>
              <a:rPr lang="en-US"/>
              <a:t>Third level</a:t>
            </a:r>
          </a:p>
        </p:txBody>
      </p:sp>
      <p:sp>
        <p:nvSpPr>
          <p:cNvPr id="10" name="Header Text - 1">
            <a:extLst>
              <a:ext uri="{FF2B5EF4-FFF2-40B4-BE49-F238E27FC236}">
                <a16:creationId xmlns:a16="http://schemas.microsoft.com/office/drawing/2014/main" id="{7839502F-0658-4423-8AAD-73BEB77474A4}"/>
              </a:ext>
            </a:extLst>
          </p:cNvPr>
          <p:cNvSpPr>
            <a:spLocks noGrp="1"/>
          </p:cNvSpPr>
          <p:nvPr>
            <p:ph type="body" sz="quarter" idx="13"/>
          </p:nvPr>
        </p:nvSpPr>
        <p:spPr>
          <a:xfrm>
            <a:off x="355258" y="1828800"/>
            <a:ext cx="5156541" cy="818372"/>
          </a:xfrm>
          <a:prstGeom prst="rect">
            <a:avLst/>
          </a:prstGeom>
        </p:spPr>
        <p:txBody>
          <a:bodyPr anchor="t">
            <a:noAutofit/>
          </a:bodyPr>
          <a:lstStyle>
            <a:lvl1pPr marL="0" indent="0">
              <a:buNone/>
              <a:defRPr lang="en-US" sz="1500" spc="-38" baseline="0" dirty="0" smtClean="0">
                <a:solidFill>
                  <a:schemeClr val="accent1"/>
                </a:solidFill>
                <a:latin typeface="+mj-lt"/>
                <a:ea typeface="+mj-ea"/>
              </a:defRPr>
            </a:lvl1pPr>
          </a:lstStyle>
          <a:p>
            <a:pPr marL="171407" lvl="0" indent="-171407">
              <a:lnSpc>
                <a:spcPct val="100000"/>
              </a:lnSpc>
              <a:spcBef>
                <a:spcPct val="0"/>
              </a:spcBef>
            </a:pPr>
            <a:r>
              <a:rPr lang="en-US"/>
              <a:t>Click to edit Master text styles</a:t>
            </a:r>
          </a:p>
        </p:txBody>
      </p:sp>
      <p:sp>
        <p:nvSpPr>
          <p:cNvPr id="2" name="Slide Title">
            <a:extLst>
              <a:ext uri="{FF2B5EF4-FFF2-40B4-BE49-F238E27FC236}">
                <a16:creationId xmlns:a16="http://schemas.microsoft.com/office/drawing/2014/main" id="{DADA5381-F3AF-4E86-934D-4457EFB34E0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05257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ILMN - List">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3418E264-0816-46C9-A20C-EC986A255403}"/>
              </a:ext>
            </a:extLst>
          </p:cNvPr>
          <p:cNvSpPr>
            <a:spLocks noGrp="1"/>
          </p:cNvSpPr>
          <p:nvPr>
            <p:ph type="sldNum" sz="quarter" idx="10"/>
          </p:nvPr>
        </p:nvSpPr>
        <p:spPr>
          <a:xfrm>
            <a:off x="9029700" y="6397717"/>
            <a:ext cx="2743200" cy="246221"/>
          </a:xfrm>
          <a:prstGeom prst="rect">
            <a:avLst/>
          </a:prstGeom>
        </p:spPr>
        <p:txBody>
          <a:bodyPr/>
          <a:lstStyle/>
          <a:p>
            <a:pPr algn="r"/>
            <a:fld id="{994DAC62-DFCC-2344-9D9C-E6732834CDA4}" type="slidenum">
              <a:rPr lang="en-US" smtClean="0"/>
              <a:pPr algn="r"/>
              <a:t>‹#›</a:t>
            </a:fld>
            <a:endParaRPr lang="en-US" dirty="0"/>
          </a:p>
        </p:txBody>
      </p:sp>
      <p:sp>
        <p:nvSpPr>
          <p:cNvPr id="4" name="RUO/IVD">
            <a:extLst>
              <a:ext uri="{FF2B5EF4-FFF2-40B4-BE49-F238E27FC236}">
                <a16:creationId xmlns:a16="http://schemas.microsoft.com/office/drawing/2014/main" id="{085DE351-AEE2-48BB-9864-687088E560DB}"/>
              </a:ext>
            </a:extLst>
          </p:cNvPr>
          <p:cNvSpPr>
            <a:spLocks noGrp="1"/>
          </p:cNvSpPr>
          <p:nvPr>
            <p:ph type="ftr" sz="quarter" idx="11"/>
          </p:nvPr>
        </p:nvSpPr>
        <p:spPr/>
        <p:txBody>
          <a:bodyPr vert="horz" lIns="91440" tIns="45720" rIns="91440" bIns="45720" rtlCol="0" anchor="b"/>
          <a:lstStyle>
            <a:lvl1pPr>
              <a:defRPr lang="en-US" smtClean="0"/>
            </a:lvl1pPr>
          </a:lstStyle>
          <a:p>
            <a:r>
              <a:rPr lang="en-US" dirty="0"/>
              <a:t>For Research Use Only.  Not for use in diagnostic procedures.</a:t>
            </a:r>
          </a:p>
        </p:txBody>
      </p:sp>
      <p:sp>
        <p:nvSpPr>
          <p:cNvPr id="24" name="Section Title">
            <a:extLst>
              <a:ext uri="{FF2B5EF4-FFF2-40B4-BE49-F238E27FC236}">
                <a16:creationId xmlns:a16="http://schemas.microsoft.com/office/drawing/2014/main" id="{491CE62D-BDE1-4960-AE45-9F7803B7AFBD}"/>
              </a:ext>
            </a:extLst>
          </p:cNvPr>
          <p:cNvSpPr>
            <a:spLocks noGrp="1"/>
          </p:cNvSpPr>
          <p:nvPr>
            <p:ph type="body" sz="quarter" idx="29" hasCustomPrompt="1"/>
          </p:nvPr>
        </p:nvSpPr>
        <p:spPr>
          <a:xfrm>
            <a:off x="355259" y="224272"/>
            <a:ext cx="4635843" cy="185820"/>
          </a:xfrm>
          <a:prstGeom prst="rect">
            <a:avLst/>
          </a:prstGeom>
        </p:spPr>
        <p:txBody>
          <a:bodyPr vert="horz" wrap="square" lIns="91440" tIns="45720" rIns="91440" bIns="45720" rtlCol="0" anchor="ctr">
            <a:spAutoFit/>
          </a:bodyPr>
          <a:lstStyle>
            <a:lvl1pPr marL="0" indent="0">
              <a:buFontTx/>
              <a:buNone/>
              <a:defRPr lang="en-US" sz="675" smtClean="0">
                <a:solidFill>
                  <a:schemeClr val="bg1">
                    <a:lumMod val="50000"/>
                  </a:schemeClr>
                </a:solidFill>
              </a:defRPr>
            </a:lvl1pPr>
          </a:lstStyle>
          <a:p>
            <a:pPr marL="0" lvl="0"/>
            <a:r>
              <a:rPr lang="en-US" dirty="0"/>
              <a:t>Section Title Goes Here</a:t>
            </a:r>
          </a:p>
        </p:txBody>
      </p:sp>
      <p:sp>
        <p:nvSpPr>
          <p:cNvPr id="42" name="List Text - 6">
            <a:extLst>
              <a:ext uri="{FF2B5EF4-FFF2-40B4-BE49-F238E27FC236}">
                <a16:creationId xmlns:a16="http://schemas.microsoft.com/office/drawing/2014/main" id="{D5018888-4792-43AD-96A6-F1788E85EC4F}"/>
              </a:ext>
            </a:extLst>
          </p:cNvPr>
          <p:cNvSpPr>
            <a:spLocks noGrp="1"/>
          </p:cNvSpPr>
          <p:nvPr>
            <p:ph type="body" sz="quarter" idx="28"/>
          </p:nvPr>
        </p:nvSpPr>
        <p:spPr>
          <a:xfrm>
            <a:off x="9127519" y="4166383"/>
            <a:ext cx="2650984" cy="818372"/>
          </a:xfrm>
          <a:prstGeom prst="rect">
            <a:avLst/>
          </a:prstGeom>
          <a:noFill/>
        </p:spPr>
        <p:txBody>
          <a:bodyPr wrap="square" rtlCol="0">
            <a:noAutofit/>
          </a:bodyPr>
          <a:lstStyle>
            <a:lvl1pPr marL="0" indent="0">
              <a:buNone/>
              <a:defRPr lang="en-US" sz="900" smtClean="0"/>
            </a:lvl1pPr>
          </a:lstStyle>
          <a:p>
            <a:pPr marL="171407" lvl="0" indent="-171407">
              <a:spcAft>
                <a:spcPts val="900"/>
              </a:spcAft>
              <a:buClr>
                <a:schemeClr val="accent1"/>
              </a:buClr>
            </a:pPr>
            <a:r>
              <a:rPr lang="en-US"/>
              <a:t>Click to edit Master text styles</a:t>
            </a:r>
          </a:p>
        </p:txBody>
      </p:sp>
      <p:sp>
        <p:nvSpPr>
          <p:cNvPr id="41" name="List Header - 6">
            <a:extLst>
              <a:ext uri="{FF2B5EF4-FFF2-40B4-BE49-F238E27FC236}">
                <a16:creationId xmlns:a16="http://schemas.microsoft.com/office/drawing/2014/main" id="{5989BEB4-09AA-4322-A1B5-91C4E1288A84}"/>
              </a:ext>
            </a:extLst>
          </p:cNvPr>
          <p:cNvSpPr>
            <a:spLocks noGrp="1"/>
          </p:cNvSpPr>
          <p:nvPr>
            <p:ph type="body" sz="quarter" idx="27" hasCustomPrompt="1"/>
          </p:nvPr>
        </p:nvSpPr>
        <p:spPr>
          <a:xfrm>
            <a:off x="8115301" y="4166383"/>
            <a:ext cx="783619" cy="818372"/>
          </a:xfrm>
          <a:prstGeom prst="rect">
            <a:avLst/>
          </a:prstGeom>
        </p:spPr>
        <p:txBody>
          <a:bodyPr anchor="t">
            <a:noAutofit/>
          </a:bodyPr>
          <a:lstStyle>
            <a:lvl1pPr marL="0" indent="0">
              <a:buNone/>
              <a:defRPr lang="en-US" sz="2699" spc="-38" baseline="0" smtClean="0">
                <a:solidFill>
                  <a:schemeClr val="accent1"/>
                </a:solidFill>
                <a:latin typeface="+mj-lt"/>
                <a:ea typeface="+mj-ea"/>
              </a:defRPr>
            </a:lvl1pPr>
            <a:lvl2pPr marL="171407" indent="0">
              <a:buNone/>
              <a:defRPr lang="en-US" sz="1350" smtClean="0">
                <a:latin typeface="+mn-lt"/>
                <a:cs typeface="+mn-cs"/>
              </a:defRPr>
            </a:lvl2pPr>
            <a:lvl3pPr marL="514222" indent="0">
              <a:buNone/>
              <a:defRPr lang="en-US" sz="1350" smtClean="0">
                <a:latin typeface="+mn-lt"/>
                <a:cs typeface="+mn-cs"/>
              </a:defRPr>
            </a:lvl3pPr>
            <a:lvl4pPr marL="857036" indent="0">
              <a:buNone/>
              <a:defRPr lang="en-US" smtClean="0">
                <a:latin typeface="+mn-lt"/>
                <a:cs typeface="+mn-cs"/>
              </a:defRPr>
            </a:lvl4pPr>
            <a:lvl5pPr marL="1199850" indent="0">
              <a:buNone/>
              <a:defRPr lang="en-US">
                <a:latin typeface="+mn-lt"/>
                <a:cs typeface="+mn-cs"/>
              </a:defRPr>
            </a:lvl5pPr>
          </a:lstStyle>
          <a:p>
            <a:pPr marL="85704" lvl="0" indent="-257111">
              <a:lnSpc>
                <a:spcPct val="100000"/>
              </a:lnSpc>
              <a:spcBef>
                <a:spcPct val="0"/>
              </a:spcBef>
            </a:pPr>
            <a:r>
              <a:rPr lang="en-US" dirty="0"/>
              <a:t>##</a:t>
            </a:r>
          </a:p>
        </p:txBody>
      </p:sp>
      <p:sp>
        <p:nvSpPr>
          <p:cNvPr id="40" name="List Text - 5">
            <a:extLst>
              <a:ext uri="{FF2B5EF4-FFF2-40B4-BE49-F238E27FC236}">
                <a16:creationId xmlns:a16="http://schemas.microsoft.com/office/drawing/2014/main" id="{878D2088-FCB9-4437-854B-695BE8281645}"/>
              </a:ext>
            </a:extLst>
          </p:cNvPr>
          <p:cNvSpPr>
            <a:spLocks noGrp="1"/>
          </p:cNvSpPr>
          <p:nvPr>
            <p:ph type="body" sz="quarter" idx="26"/>
          </p:nvPr>
        </p:nvSpPr>
        <p:spPr>
          <a:xfrm>
            <a:off x="5235716" y="4166383"/>
            <a:ext cx="2650984" cy="818372"/>
          </a:xfrm>
          <a:prstGeom prst="rect">
            <a:avLst/>
          </a:prstGeom>
          <a:noFill/>
        </p:spPr>
        <p:txBody>
          <a:bodyPr wrap="square" rtlCol="0">
            <a:noAutofit/>
          </a:bodyPr>
          <a:lstStyle>
            <a:lvl1pPr marL="0" indent="0">
              <a:buNone/>
              <a:defRPr lang="en-US" sz="900" smtClean="0"/>
            </a:lvl1pPr>
          </a:lstStyle>
          <a:p>
            <a:pPr marL="171407" lvl="0" indent="-171407">
              <a:spcAft>
                <a:spcPts val="900"/>
              </a:spcAft>
              <a:buClr>
                <a:schemeClr val="accent1"/>
              </a:buClr>
            </a:pPr>
            <a:r>
              <a:rPr lang="en-US"/>
              <a:t>Click to edit Master text styles</a:t>
            </a:r>
          </a:p>
        </p:txBody>
      </p:sp>
      <p:sp>
        <p:nvSpPr>
          <p:cNvPr id="39" name="List Header - 5">
            <a:extLst>
              <a:ext uri="{FF2B5EF4-FFF2-40B4-BE49-F238E27FC236}">
                <a16:creationId xmlns:a16="http://schemas.microsoft.com/office/drawing/2014/main" id="{143DD3CC-0115-4582-B28E-1E240AEA3628}"/>
              </a:ext>
            </a:extLst>
          </p:cNvPr>
          <p:cNvSpPr>
            <a:spLocks noGrp="1"/>
          </p:cNvSpPr>
          <p:nvPr>
            <p:ph type="body" sz="quarter" idx="25" hasCustomPrompt="1"/>
          </p:nvPr>
        </p:nvSpPr>
        <p:spPr>
          <a:xfrm>
            <a:off x="4223497" y="4166383"/>
            <a:ext cx="783619" cy="818372"/>
          </a:xfrm>
          <a:prstGeom prst="rect">
            <a:avLst/>
          </a:prstGeom>
        </p:spPr>
        <p:txBody>
          <a:bodyPr anchor="t">
            <a:noAutofit/>
          </a:bodyPr>
          <a:lstStyle>
            <a:lvl1pPr marL="0" indent="0">
              <a:buNone/>
              <a:defRPr lang="en-US" sz="2699" spc="-38" baseline="0" smtClean="0">
                <a:solidFill>
                  <a:schemeClr val="accent1"/>
                </a:solidFill>
                <a:latin typeface="+mj-lt"/>
                <a:ea typeface="+mj-ea"/>
              </a:defRPr>
            </a:lvl1pPr>
            <a:lvl2pPr marL="171407" indent="0">
              <a:buNone/>
              <a:defRPr lang="en-US" sz="1350" smtClean="0">
                <a:latin typeface="+mn-lt"/>
                <a:cs typeface="+mn-cs"/>
              </a:defRPr>
            </a:lvl2pPr>
            <a:lvl3pPr marL="514222" indent="0">
              <a:buNone/>
              <a:defRPr lang="en-US" sz="1350" smtClean="0">
                <a:latin typeface="+mn-lt"/>
                <a:cs typeface="+mn-cs"/>
              </a:defRPr>
            </a:lvl3pPr>
            <a:lvl4pPr marL="857036" indent="0">
              <a:buNone/>
              <a:defRPr lang="en-US" smtClean="0">
                <a:latin typeface="+mn-lt"/>
                <a:cs typeface="+mn-cs"/>
              </a:defRPr>
            </a:lvl4pPr>
            <a:lvl5pPr marL="1199850" indent="0">
              <a:buNone/>
              <a:defRPr lang="en-US">
                <a:latin typeface="+mn-lt"/>
                <a:cs typeface="+mn-cs"/>
              </a:defRPr>
            </a:lvl5pPr>
          </a:lstStyle>
          <a:p>
            <a:pPr marL="85704" lvl="0" indent="-257111">
              <a:lnSpc>
                <a:spcPct val="100000"/>
              </a:lnSpc>
              <a:spcBef>
                <a:spcPct val="0"/>
              </a:spcBef>
            </a:pPr>
            <a:r>
              <a:rPr lang="en-US" dirty="0"/>
              <a:t>##</a:t>
            </a:r>
          </a:p>
        </p:txBody>
      </p:sp>
      <p:sp>
        <p:nvSpPr>
          <p:cNvPr id="38" name="List Text - 4">
            <a:extLst>
              <a:ext uri="{FF2B5EF4-FFF2-40B4-BE49-F238E27FC236}">
                <a16:creationId xmlns:a16="http://schemas.microsoft.com/office/drawing/2014/main" id="{8EA78E17-57AD-4B7E-B14C-1E52B20B6835}"/>
              </a:ext>
            </a:extLst>
          </p:cNvPr>
          <p:cNvSpPr>
            <a:spLocks noGrp="1"/>
          </p:cNvSpPr>
          <p:nvPr>
            <p:ph type="body" sz="quarter" idx="24"/>
          </p:nvPr>
        </p:nvSpPr>
        <p:spPr>
          <a:xfrm>
            <a:off x="1333500" y="4166383"/>
            <a:ext cx="2667000" cy="818372"/>
          </a:xfrm>
          <a:prstGeom prst="rect">
            <a:avLst/>
          </a:prstGeom>
          <a:noFill/>
        </p:spPr>
        <p:txBody>
          <a:bodyPr wrap="square" rtlCol="0">
            <a:noAutofit/>
          </a:bodyPr>
          <a:lstStyle>
            <a:lvl1pPr marL="0" indent="0">
              <a:buNone/>
              <a:defRPr lang="en-US" sz="900" smtClean="0"/>
            </a:lvl1pPr>
          </a:lstStyle>
          <a:p>
            <a:pPr marL="171407" lvl="0" indent="-171407">
              <a:spcAft>
                <a:spcPts val="900"/>
              </a:spcAft>
              <a:buClr>
                <a:schemeClr val="accent1"/>
              </a:buClr>
            </a:pPr>
            <a:r>
              <a:rPr lang="en-US"/>
              <a:t>Click to edit Master text styles</a:t>
            </a:r>
          </a:p>
        </p:txBody>
      </p:sp>
      <p:sp>
        <p:nvSpPr>
          <p:cNvPr id="37" name="List Header - 4">
            <a:extLst>
              <a:ext uri="{FF2B5EF4-FFF2-40B4-BE49-F238E27FC236}">
                <a16:creationId xmlns:a16="http://schemas.microsoft.com/office/drawing/2014/main" id="{1C015150-0F9D-47B8-A9E2-10055294931E}"/>
              </a:ext>
            </a:extLst>
          </p:cNvPr>
          <p:cNvSpPr>
            <a:spLocks noGrp="1"/>
          </p:cNvSpPr>
          <p:nvPr>
            <p:ph type="body" sz="quarter" idx="23" hasCustomPrompt="1"/>
          </p:nvPr>
        </p:nvSpPr>
        <p:spPr>
          <a:xfrm>
            <a:off x="321283" y="4166383"/>
            <a:ext cx="783619" cy="818372"/>
          </a:xfrm>
          <a:prstGeom prst="rect">
            <a:avLst/>
          </a:prstGeom>
        </p:spPr>
        <p:txBody>
          <a:bodyPr anchor="t">
            <a:noAutofit/>
          </a:bodyPr>
          <a:lstStyle>
            <a:lvl1pPr marL="0" indent="0">
              <a:buNone/>
              <a:defRPr lang="en-US" sz="2699" spc="-38" baseline="0" smtClean="0">
                <a:solidFill>
                  <a:schemeClr val="accent1"/>
                </a:solidFill>
                <a:latin typeface="+mj-lt"/>
                <a:ea typeface="+mj-ea"/>
              </a:defRPr>
            </a:lvl1pPr>
            <a:lvl2pPr marL="171407" indent="0">
              <a:buNone/>
              <a:defRPr lang="en-US" sz="1350" smtClean="0">
                <a:latin typeface="+mn-lt"/>
                <a:cs typeface="+mn-cs"/>
              </a:defRPr>
            </a:lvl2pPr>
            <a:lvl3pPr marL="514222" indent="0">
              <a:buNone/>
              <a:defRPr lang="en-US" sz="1350" smtClean="0">
                <a:latin typeface="+mn-lt"/>
                <a:cs typeface="+mn-cs"/>
              </a:defRPr>
            </a:lvl3pPr>
            <a:lvl4pPr marL="857036" indent="0">
              <a:buNone/>
              <a:defRPr lang="en-US" smtClean="0">
                <a:latin typeface="+mn-lt"/>
                <a:cs typeface="+mn-cs"/>
              </a:defRPr>
            </a:lvl4pPr>
            <a:lvl5pPr marL="1199850" indent="0">
              <a:buNone/>
              <a:defRPr lang="en-US">
                <a:latin typeface="+mn-lt"/>
                <a:cs typeface="+mn-cs"/>
              </a:defRPr>
            </a:lvl5pPr>
          </a:lstStyle>
          <a:p>
            <a:pPr marL="85704" lvl="0" indent="-257111">
              <a:lnSpc>
                <a:spcPct val="100000"/>
              </a:lnSpc>
              <a:spcBef>
                <a:spcPct val="0"/>
              </a:spcBef>
            </a:pPr>
            <a:r>
              <a:rPr lang="en-US" dirty="0"/>
              <a:t>##</a:t>
            </a:r>
          </a:p>
        </p:txBody>
      </p:sp>
      <p:sp>
        <p:nvSpPr>
          <p:cNvPr id="35" name="List Text - 3">
            <a:extLst>
              <a:ext uri="{FF2B5EF4-FFF2-40B4-BE49-F238E27FC236}">
                <a16:creationId xmlns:a16="http://schemas.microsoft.com/office/drawing/2014/main" id="{634BDECC-5522-472C-96B4-11CB91C2A7FB}"/>
              </a:ext>
            </a:extLst>
          </p:cNvPr>
          <p:cNvSpPr>
            <a:spLocks noGrp="1"/>
          </p:cNvSpPr>
          <p:nvPr>
            <p:ph type="body" sz="quarter" idx="22"/>
          </p:nvPr>
        </p:nvSpPr>
        <p:spPr>
          <a:xfrm>
            <a:off x="9127519" y="2302859"/>
            <a:ext cx="2650984" cy="818372"/>
          </a:xfrm>
          <a:prstGeom prst="rect">
            <a:avLst/>
          </a:prstGeom>
          <a:noFill/>
        </p:spPr>
        <p:txBody>
          <a:bodyPr wrap="square" rtlCol="0">
            <a:noAutofit/>
          </a:bodyPr>
          <a:lstStyle>
            <a:lvl1pPr marL="0" indent="0">
              <a:buNone/>
              <a:defRPr lang="en-US" sz="900" smtClean="0"/>
            </a:lvl1pPr>
          </a:lstStyle>
          <a:p>
            <a:pPr marL="171407" lvl="0" indent="-171407">
              <a:spcAft>
                <a:spcPts val="900"/>
              </a:spcAft>
              <a:buClr>
                <a:schemeClr val="accent1"/>
              </a:buClr>
            </a:pPr>
            <a:r>
              <a:rPr lang="en-US"/>
              <a:t>Click to edit Master text styles</a:t>
            </a:r>
          </a:p>
        </p:txBody>
      </p:sp>
      <p:sp>
        <p:nvSpPr>
          <p:cNvPr id="34" name="List Header - 3">
            <a:extLst>
              <a:ext uri="{FF2B5EF4-FFF2-40B4-BE49-F238E27FC236}">
                <a16:creationId xmlns:a16="http://schemas.microsoft.com/office/drawing/2014/main" id="{9DA8E0BD-700C-4F6F-97AF-3F8AB3ACE66E}"/>
              </a:ext>
            </a:extLst>
          </p:cNvPr>
          <p:cNvSpPr>
            <a:spLocks noGrp="1"/>
          </p:cNvSpPr>
          <p:nvPr>
            <p:ph type="body" sz="quarter" idx="21" hasCustomPrompt="1"/>
          </p:nvPr>
        </p:nvSpPr>
        <p:spPr>
          <a:xfrm>
            <a:off x="8115301" y="2302859"/>
            <a:ext cx="783619" cy="818372"/>
          </a:xfrm>
          <a:prstGeom prst="rect">
            <a:avLst/>
          </a:prstGeom>
        </p:spPr>
        <p:txBody>
          <a:bodyPr anchor="t">
            <a:noAutofit/>
          </a:bodyPr>
          <a:lstStyle>
            <a:lvl1pPr marL="0" indent="0">
              <a:buNone/>
              <a:defRPr lang="en-US" sz="2699" spc="-38" baseline="0" smtClean="0">
                <a:solidFill>
                  <a:schemeClr val="accent1"/>
                </a:solidFill>
                <a:latin typeface="+mj-lt"/>
                <a:ea typeface="+mj-ea"/>
              </a:defRPr>
            </a:lvl1pPr>
            <a:lvl2pPr marL="171407" indent="0">
              <a:buNone/>
              <a:defRPr lang="en-US" sz="1350" smtClean="0">
                <a:latin typeface="+mn-lt"/>
                <a:cs typeface="+mn-cs"/>
              </a:defRPr>
            </a:lvl2pPr>
            <a:lvl3pPr marL="514222" indent="0">
              <a:buNone/>
              <a:defRPr lang="en-US" sz="1350" smtClean="0">
                <a:latin typeface="+mn-lt"/>
                <a:cs typeface="+mn-cs"/>
              </a:defRPr>
            </a:lvl3pPr>
            <a:lvl4pPr marL="857036" indent="0">
              <a:buNone/>
              <a:defRPr lang="en-US" smtClean="0">
                <a:latin typeface="+mn-lt"/>
                <a:cs typeface="+mn-cs"/>
              </a:defRPr>
            </a:lvl4pPr>
            <a:lvl5pPr marL="1199850" indent="0">
              <a:buNone/>
              <a:defRPr lang="en-US">
                <a:latin typeface="+mn-lt"/>
                <a:cs typeface="+mn-cs"/>
              </a:defRPr>
            </a:lvl5pPr>
          </a:lstStyle>
          <a:p>
            <a:pPr marL="85704" lvl="0" indent="-257111">
              <a:lnSpc>
                <a:spcPct val="100000"/>
              </a:lnSpc>
              <a:spcBef>
                <a:spcPct val="0"/>
              </a:spcBef>
            </a:pPr>
            <a:r>
              <a:rPr lang="en-US" dirty="0"/>
              <a:t>##</a:t>
            </a:r>
          </a:p>
        </p:txBody>
      </p:sp>
      <p:sp>
        <p:nvSpPr>
          <p:cNvPr id="33" name="List Text - 2">
            <a:extLst>
              <a:ext uri="{FF2B5EF4-FFF2-40B4-BE49-F238E27FC236}">
                <a16:creationId xmlns:a16="http://schemas.microsoft.com/office/drawing/2014/main" id="{DC697F0E-3F55-42F0-B890-2C31D53D7D4B}"/>
              </a:ext>
            </a:extLst>
          </p:cNvPr>
          <p:cNvSpPr>
            <a:spLocks noGrp="1"/>
          </p:cNvSpPr>
          <p:nvPr>
            <p:ph type="body" sz="quarter" idx="20"/>
          </p:nvPr>
        </p:nvSpPr>
        <p:spPr>
          <a:xfrm>
            <a:off x="5235716" y="2302859"/>
            <a:ext cx="2650984" cy="818372"/>
          </a:xfrm>
          <a:prstGeom prst="rect">
            <a:avLst/>
          </a:prstGeom>
          <a:noFill/>
        </p:spPr>
        <p:txBody>
          <a:bodyPr wrap="square" rtlCol="0">
            <a:noAutofit/>
          </a:bodyPr>
          <a:lstStyle>
            <a:lvl1pPr marL="0" indent="0">
              <a:buNone/>
              <a:defRPr lang="en-US" sz="900" smtClean="0"/>
            </a:lvl1pPr>
          </a:lstStyle>
          <a:p>
            <a:pPr marL="171407" lvl="0" indent="-171407">
              <a:spcAft>
                <a:spcPts val="900"/>
              </a:spcAft>
              <a:buClr>
                <a:schemeClr val="accent1"/>
              </a:buClr>
            </a:pPr>
            <a:r>
              <a:rPr lang="en-US"/>
              <a:t>Click to edit Master text styles</a:t>
            </a:r>
          </a:p>
        </p:txBody>
      </p:sp>
      <p:sp>
        <p:nvSpPr>
          <p:cNvPr id="32" name="List Header - 2">
            <a:extLst>
              <a:ext uri="{FF2B5EF4-FFF2-40B4-BE49-F238E27FC236}">
                <a16:creationId xmlns:a16="http://schemas.microsoft.com/office/drawing/2014/main" id="{DBE9FD31-64B5-4043-8FB6-59AFAD9ECBA5}"/>
              </a:ext>
            </a:extLst>
          </p:cNvPr>
          <p:cNvSpPr>
            <a:spLocks noGrp="1"/>
          </p:cNvSpPr>
          <p:nvPr>
            <p:ph type="body" sz="quarter" idx="19" hasCustomPrompt="1"/>
          </p:nvPr>
        </p:nvSpPr>
        <p:spPr>
          <a:xfrm>
            <a:off x="4223497" y="2302859"/>
            <a:ext cx="783619" cy="818372"/>
          </a:xfrm>
          <a:prstGeom prst="rect">
            <a:avLst/>
          </a:prstGeom>
        </p:spPr>
        <p:txBody>
          <a:bodyPr anchor="t">
            <a:noAutofit/>
          </a:bodyPr>
          <a:lstStyle>
            <a:lvl1pPr marL="0" indent="0">
              <a:buNone/>
              <a:defRPr lang="en-US" sz="2699" spc="-38" baseline="0" smtClean="0">
                <a:solidFill>
                  <a:schemeClr val="accent1"/>
                </a:solidFill>
                <a:latin typeface="+mj-lt"/>
                <a:ea typeface="+mj-ea"/>
              </a:defRPr>
            </a:lvl1pPr>
            <a:lvl2pPr marL="171407" indent="0">
              <a:buNone/>
              <a:defRPr lang="en-US" sz="1350" smtClean="0">
                <a:latin typeface="+mn-lt"/>
                <a:cs typeface="+mn-cs"/>
              </a:defRPr>
            </a:lvl2pPr>
            <a:lvl3pPr marL="514222" indent="0">
              <a:buNone/>
              <a:defRPr lang="en-US" sz="1350" smtClean="0">
                <a:latin typeface="+mn-lt"/>
                <a:cs typeface="+mn-cs"/>
              </a:defRPr>
            </a:lvl3pPr>
            <a:lvl4pPr marL="857036" indent="0">
              <a:buNone/>
              <a:defRPr lang="en-US" smtClean="0">
                <a:latin typeface="+mn-lt"/>
                <a:cs typeface="+mn-cs"/>
              </a:defRPr>
            </a:lvl4pPr>
            <a:lvl5pPr marL="1199850" indent="0">
              <a:buNone/>
              <a:defRPr lang="en-US">
                <a:latin typeface="+mn-lt"/>
                <a:cs typeface="+mn-cs"/>
              </a:defRPr>
            </a:lvl5pPr>
          </a:lstStyle>
          <a:p>
            <a:pPr marL="85704" lvl="0" indent="-257111">
              <a:lnSpc>
                <a:spcPct val="100000"/>
              </a:lnSpc>
              <a:spcBef>
                <a:spcPct val="0"/>
              </a:spcBef>
            </a:pPr>
            <a:r>
              <a:rPr lang="en-US" dirty="0"/>
              <a:t>##</a:t>
            </a:r>
          </a:p>
        </p:txBody>
      </p:sp>
      <p:sp>
        <p:nvSpPr>
          <p:cNvPr id="28" name="List Text - 1">
            <a:extLst>
              <a:ext uri="{FF2B5EF4-FFF2-40B4-BE49-F238E27FC236}">
                <a16:creationId xmlns:a16="http://schemas.microsoft.com/office/drawing/2014/main" id="{A8F7234F-121E-4502-873B-24C696D69509}"/>
              </a:ext>
            </a:extLst>
          </p:cNvPr>
          <p:cNvSpPr>
            <a:spLocks noGrp="1"/>
          </p:cNvSpPr>
          <p:nvPr>
            <p:ph type="body" sz="quarter" idx="18"/>
          </p:nvPr>
        </p:nvSpPr>
        <p:spPr>
          <a:xfrm>
            <a:off x="1333500" y="2302859"/>
            <a:ext cx="2667000" cy="818372"/>
          </a:xfrm>
          <a:prstGeom prst="rect">
            <a:avLst/>
          </a:prstGeom>
          <a:noFill/>
        </p:spPr>
        <p:txBody>
          <a:bodyPr wrap="square" rtlCol="0">
            <a:noAutofit/>
          </a:bodyPr>
          <a:lstStyle>
            <a:lvl1pPr marL="0" indent="0">
              <a:buNone/>
              <a:defRPr lang="en-US" sz="900" smtClean="0"/>
            </a:lvl1pPr>
          </a:lstStyle>
          <a:p>
            <a:pPr marL="171407" lvl="0" indent="-171407">
              <a:spcAft>
                <a:spcPts val="900"/>
              </a:spcAft>
              <a:buClr>
                <a:schemeClr val="accent1"/>
              </a:buClr>
            </a:pPr>
            <a:r>
              <a:rPr lang="en-US"/>
              <a:t>Click to edit Master text styles</a:t>
            </a:r>
          </a:p>
        </p:txBody>
      </p:sp>
      <p:sp>
        <p:nvSpPr>
          <p:cNvPr id="27" name="List Header - 1">
            <a:extLst>
              <a:ext uri="{FF2B5EF4-FFF2-40B4-BE49-F238E27FC236}">
                <a16:creationId xmlns:a16="http://schemas.microsoft.com/office/drawing/2014/main" id="{F75BD5D3-ED7C-4FCC-A619-23E9DB9FF1D8}"/>
              </a:ext>
            </a:extLst>
          </p:cNvPr>
          <p:cNvSpPr>
            <a:spLocks noGrp="1"/>
          </p:cNvSpPr>
          <p:nvPr>
            <p:ph type="body" sz="quarter" idx="13" hasCustomPrompt="1"/>
          </p:nvPr>
        </p:nvSpPr>
        <p:spPr>
          <a:xfrm>
            <a:off x="321283" y="2302859"/>
            <a:ext cx="783619" cy="818372"/>
          </a:xfrm>
          <a:prstGeom prst="rect">
            <a:avLst/>
          </a:prstGeom>
        </p:spPr>
        <p:txBody>
          <a:bodyPr anchor="t">
            <a:noAutofit/>
          </a:bodyPr>
          <a:lstStyle>
            <a:lvl1pPr marL="0" indent="0">
              <a:buNone/>
              <a:defRPr lang="en-US" sz="2699" spc="-38" baseline="0" smtClean="0">
                <a:solidFill>
                  <a:schemeClr val="accent1"/>
                </a:solidFill>
                <a:latin typeface="+mj-lt"/>
                <a:ea typeface="+mj-ea"/>
              </a:defRPr>
            </a:lvl1pPr>
            <a:lvl2pPr marL="171407" indent="0">
              <a:buNone/>
              <a:defRPr lang="en-US" sz="1350" smtClean="0">
                <a:latin typeface="+mn-lt"/>
                <a:cs typeface="+mn-cs"/>
              </a:defRPr>
            </a:lvl2pPr>
            <a:lvl3pPr marL="514222" indent="0">
              <a:buNone/>
              <a:defRPr lang="en-US" sz="1350" smtClean="0">
                <a:latin typeface="+mn-lt"/>
                <a:cs typeface="+mn-cs"/>
              </a:defRPr>
            </a:lvl3pPr>
            <a:lvl4pPr marL="857036" indent="0">
              <a:buNone/>
              <a:defRPr lang="en-US" smtClean="0">
                <a:latin typeface="+mn-lt"/>
                <a:cs typeface="+mn-cs"/>
              </a:defRPr>
            </a:lvl4pPr>
            <a:lvl5pPr marL="1199850" indent="0">
              <a:buNone/>
              <a:defRPr lang="en-US">
                <a:latin typeface="+mn-lt"/>
                <a:cs typeface="+mn-cs"/>
              </a:defRPr>
            </a:lvl5pPr>
          </a:lstStyle>
          <a:p>
            <a:pPr marL="85704" lvl="0" indent="-257111">
              <a:lnSpc>
                <a:spcPct val="100000"/>
              </a:lnSpc>
              <a:spcBef>
                <a:spcPct val="0"/>
              </a:spcBef>
            </a:pPr>
            <a:r>
              <a:rPr lang="en-US" dirty="0"/>
              <a:t>##</a:t>
            </a:r>
          </a:p>
        </p:txBody>
      </p:sp>
      <p:sp>
        <p:nvSpPr>
          <p:cNvPr id="2" name="Slide Title">
            <a:extLst>
              <a:ext uri="{FF2B5EF4-FFF2-40B4-BE49-F238E27FC236}">
                <a16:creationId xmlns:a16="http://schemas.microsoft.com/office/drawing/2014/main" id="{C65E0942-1B5C-4FF8-9268-E5DF2F05AD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53505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ILMN - Graph Callout 1">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3418E264-0816-46C9-A20C-EC986A255403}"/>
              </a:ext>
            </a:extLst>
          </p:cNvPr>
          <p:cNvSpPr>
            <a:spLocks noGrp="1"/>
          </p:cNvSpPr>
          <p:nvPr>
            <p:ph type="sldNum" sz="quarter" idx="10"/>
          </p:nvPr>
        </p:nvSpPr>
        <p:spPr>
          <a:xfrm>
            <a:off x="9029700" y="6397717"/>
            <a:ext cx="2743200" cy="246221"/>
          </a:xfrm>
          <a:prstGeom prst="rect">
            <a:avLst/>
          </a:prstGeom>
        </p:spPr>
        <p:txBody>
          <a:bodyPr/>
          <a:lstStyle/>
          <a:p>
            <a:pPr algn="r"/>
            <a:fld id="{994DAC62-DFCC-2344-9D9C-E6732834CDA4}" type="slidenum">
              <a:rPr lang="en-US" smtClean="0"/>
              <a:pPr algn="r"/>
              <a:t>‹#›</a:t>
            </a:fld>
            <a:endParaRPr lang="en-US" dirty="0"/>
          </a:p>
        </p:txBody>
      </p:sp>
      <p:sp>
        <p:nvSpPr>
          <p:cNvPr id="4" name="RUO/IVD">
            <a:extLst>
              <a:ext uri="{FF2B5EF4-FFF2-40B4-BE49-F238E27FC236}">
                <a16:creationId xmlns:a16="http://schemas.microsoft.com/office/drawing/2014/main" id="{085DE351-AEE2-48BB-9864-687088E560DB}"/>
              </a:ext>
            </a:extLst>
          </p:cNvPr>
          <p:cNvSpPr>
            <a:spLocks noGrp="1"/>
          </p:cNvSpPr>
          <p:nvPr>
            <p:ph type="ftr" sz="quarter" idx="11"/>
          </p:nvPr>
        </p:nvSpPr>
        <p:spPr/>
        <p:txBody>
          <a:bodyPr vert="horz" lIns="91440" tIns="45720" rIns="91440" bIns="45720" rtlCol="0" anchor="b"/>
          <a:lstStyle>
            <a:lvl1pPr>
              <a:defRPr lang="en-US" smtClean="0"/>
            </a:lvl1pPr>
          </a:lstStyle>
          <a:p>
            <a:r>
              <a:rPr lang="en-US" dirty="0"/>
              <a:t>For Research Use Only.  Not for use in diagnostic procedures.</a:t>
            </a:r>
          </a:p>
        </p:txBody>
      </p:sp>
      <p:sp>
        <p:nvSpPr>
          <p:cNvPr id="27" name="Section Title">
            <a:extLst>
              <a:ext uri="{FF2B5EF4-FFF2-40B4-BE49-F238E27FC236}">
                <a16:creationId xmlns:a16="http://schemas.microsoft.com/office/drawing/2014/main" id="{D929265B-47B8-46F3-9B84-97143861932B}"/>
              </a:ext>
            </a:extLst>
          </p:cNvPr>
          <p:cNvSpPr>
            <a:spLocks noGrp="1"/>
          </p:cNvSpPr>
          <p:nvPr>
            <p:ph type="body" sz="quarter" idx="13" hasCustomPrompt="1"/>
          </p:nvPr>
        </p:nvSpPr>
        <p:spPr>
          <a:xfrm>
            <a:off x="355259" y="224272"/>
            <a:ext cx="4635843" cy="185820"/>
          </a:xfrm>
          <a:prstGeom prst="rect">
            <a:avLst/>
          </a:prstGeom>
        </p:spPr>
        <p:txBody>
          <a:bodyPr vert="horz" wrap="square" lIns="91440" tIns="45720" rIns="91440" bIns="45720" rtlCol="0" anchor="ctr">
            <a:spAutoFit/>
          </a:bodyPr>
          <a:lstStyle>
            <a:lvl1pPr marL="0" indent="0">
              <a:buFontTx/>
              <a:buNone/>
              <a:defRPr lang="en-US" sz="675" smtClean="0">
                <a:solidFill>
                  <a:schemeClr val="bg1">
                    <a:lumMod val="50000"/>
                  </a:schemeClr>
                </a:solidFill>
              </a:defRPr>
            </a:lvl1pPr>
          </a:lstStyle>
          <a:p>
            <a:pPr marL="0" lvl="0"/>
            <a:r>
              <a:rPr lang="en-US" dirty="0"/>
              <a:t>Section Title Goes Here</a:t>
            </a:r>
          </a:p>
        </p:txBody>
      </p:sp>
      <p:sp>
        <p:nvSpPr>
          <p:cNvPr id="26" name="Content - 1">
            <a:extLst>
              <a:ext uri="{FF2B5EF4-FFF2-40B4-BE49-F238E27FC236}">
                <a16:creationId xmlns:a16="http://schemas.microsoft.com/office/drawing/2014/main" id="{7480546F-0B23-4D8F-ABBB-3F61DD4DDD33}"/>
              </a:ext>
            </a:extLst>
          </p:cNvPr>
          <p:cNvSpPr>
            <a:spLocks noGrp="1"/>
          </p:cNvSpPr>
          <p:nvPr>
            <p:ph sz="quarter" idx="26" hasCustomPrompt="1"/>
          </p:nvPr>
        </p:nvSpPr>
        <p:spPr>
          <a:xfrm>
            <a:off x="5219700" y="1828800"/>
            <a:ext cx="6553200" cy="4114800"/>
          </a:xfrm>
          <a:prstGeom prst="rect">
            <a:avLst/>
          </a:prstGeom>
        </p:spPr>
        <p:txBody>
          <a:bodyPr anchor="ctr"/>
          <a:lstStyle>
            <a:lvl1pPr marL="0" indent="0" algn="ctr">
              <a:buNone/>
              <a:defRPr/>
            </a:lvl1pPr>
            <a:lvl2pPr marL="342815" indent="0">
              <a:buNone/>
              <a:defRPr/>
            </a:lvl2pPr>
            <a:lvl3pPr marL="685629" indent="0">
              <a:buNone/>
              <a:defRPr/>
            </a:lvl3pPr>
            <a:lvl4pPr marL="1028443" indent="0">
              <a:buNone/>
              <a:defRPr/>
            </a:lvl4pPr>
            <a:lvl5pPr marL="1371257" indent="0">
              <a:buNone/>
              <a:defRPr/>
            </a:lvl5pPr>
          </a:lstStyle>
          <a:p>
            <a:pPr lvl="0"/>
            <a:r>
              <a:rPr lang="en-US" dirty="0"/>
              <a:t>Insert chart/graph/table here</a:t>
            </a:r>
          </a:p>
        </p:txBody>
      </p:sp>
      <p:sp>
        <p:nvSpPr>
          <p:cNvPr id="64" name="Body Text - 1">
            <a:extLst>
              <a:ext uri="{FF2B5EF4-FFF2-40B4-BE49-F238E27FC236}">
                <a16:creationId xmlns:a16="http://schemas.microsoft.com/office/drawing/2014/main" id="{1F025297-2BDF-406B-A0F2-71AA6D9B37AE}"/>
              </a:ext>
            </a:extLst>
          </p:cNvPr>
          <p:cNvSpPr>
            <a:spLocks noGrp="1"/>
          </p:cNvSpPr>
          <p:nvPr>
            <p:ph type="body" sz="quarter" idx="16"/>
          </p:nvPr>
        </p:nvSpPr>
        <p:spPr>
          <a:xfrm>
            <a:off x="355259" y="2878996"/>
            <a:ext cx="4220924" cy="3064607"/>
          </a:xfrm>
          <a:prstGeom prst="rect">
            <a:avLst/>
          </a:prstGeom>
          <a:noFill/>
        </p:spPr>
        <p:txBody>
          <a:bodyPr wrap="square" rtlCol="0">
            <a:noAutofit/>
          </a:bodyPr>
          <a:lstStyle>
            <a:lvl1pPr>
              <a:defRPr lang="en-US" sz="900" dirty="0" smtClean="0"/>
            </a:lvl1pPr>
            <a:lvl2pPr marL="514222" indent="-171407">
              <a:defRPr lang="en-US" sz="900" kern="1200" dirty="0">
                <a:solidFill>
                  <a:schemeClr val="tx1"/>
                </a:solidFill>
                <a:latin typeface="Arial" panose="020B0604020202020204" pitchFamily="34" charset="0"/>
                <a:ea typeface="+mn-ea"/>
                <a:cs typeface="Arial" panose="020B0604020202020204" pitchFamily="34" charset="0"/>
              </a:defRPr>
            </a:lvl2pPr>
            <a:lvl3pPr>
              <a:defRPr lang="en-US" sz="900" dirty="0" smtClean="0"/>
            </a:lvl3pPr>
            <a:lvl4pPr>
              <a:defRPr lang="en-US" sz="900" dirty="0" smtClean="0"/>
            </a:lvl4pPr>
            <a:lvl5pPr>
              <a:defRPr lang="en-US" sz="900" dirty="0"/>
            </a:lvl5pPr>
          </a:lstStyle>
          <a:p>
            <a:pPr marL="123413" lvl="0" indent="-123413">
              <a:spcBef>
                <a:spcPts val="300"/>
              </a:spcBef>
              <a:spcAft>
                <a:spcPts val="600"/>
              </a:spcAft>
              <a:buClr>
                <a:schemeClr val="accent1"/>
              </a:buClr>
            </a:pPr>
            <a:r>
              <a:rPr lang="en-US"/>
              <a:t>Click to edit Master text styles</a:t>
            </a:r>
          </a:p>
          <a:p>
            <a:pPr marL="123413" lvl="1" indent="-123413">
              <a:spcBef>
                <a:spcPts val="300"/>
              </a:spcBef>
              <a:spcAft>
                <a:spcPts val="600"/>
              </a:spcAft>
              <a:buClr>
                <a:schemeClr val="accent1"/>
              </a:buClr>
            </a:pPr>
            <a:r>
              <a:rPr lang="en-US"/>
              <a:t>Second level</a:t>
            </a:r>
          </a:p>
          <a:p>
            <a:pPr marL="123413" lvl="2" indent="-123413">
              <a:spcBef>
                <a:spcPts val="300"/>
              </a:spcBef>
              <a:spcAft>
                <a:spcPts val="600"/>
              </a:spcAft>
              <a:buClr>
                <a:schemeClr val="accent1"/>
              </a:buClr>
            </a:pPr>
            <a:r>
              <a:rPr lang="en-US"/>
              <a:t>Third level</a:t>
            </a:r>
          </a:p>
        </p:txBody>
      </p:sp>
      <p:sp>
        <p:nvSpPr>
          <p:cNvPr id="63" name="Header Text - 1">
            <a:extLst>
              <a:ext uri="{FF2B5EF4-FFF2-40B4-BE49-F238E27FC236}">
                <a16:creationId xmlns:a16="http://schemas.microsoft.com/office/drawing/2014/main" id="{712E3C78-40F4-49B3-B7C7-40550ED7852B}"/>
              </a:ext>
            </a:extLst>
          </p:cNvPr>
          <p:cNvSpPr>
            <a:spLocks noGrp="1"/>
          </p:cNvSpPr>
          <p:nvPr>
            <p:ph type="body" sz="quarter" idx="25"/>
          </p:nvPr>
        </p:nvSpPr>
        <p:spPr>
          <a:xfrm>
            <a:off x="355259" y="1828800"/>
            <a:ext cx="4220924" cy="818372"/>
          </a:xfrm>
          <a:prstGeom prst="rect">
            <a:avLst/>
          </a:prstGeom>
        </p:spPr>
        <p:txBody>
          <a:bodyPr anchor="t">
            <a:noAutofit/>
          </a:bodyPr>
          <a:lstStyle>
            <a:lvl1pPr marL="0" indent="0">
              <a:buNone/>
              <a:defRPr lang="en-US" sz="1500" spc="-38" baseline="0" smtClean="0">
                <a:solidFill>
                  <a:schemeClr val="accent1"/>
                </a:solidFill>
                <a:latin typeface="+mj-lt"/>
                <a:ea typeface="+mj-ea"/>
              </a:defRPr>
            </a:lvl1pPr>
          </a:lstStyle>
          <a:p>
            <a:pPr marL="171407" lvl="0" indent="-171407">
              <a:lnSpc>
                <a:spcPct val="100000"/>
              </a:lnSpc>
              <a:spcBef>
                <a:spcPct val="0"/>
              </a:spcBef>
            </a:pPr>
            <a:r>
              <a:rPr lang="en-US"/>
              <a:t>Click to edit Master text styles</a:t>
            </a:r>
          </a:p>
        </p:txBody>
      </p:sp>
      <p:sp>
        <p:nvSpPr>
          <p:cNvPr id="2" name="Slide Title">
            <a:extLst>
              <a:ext uri="{FF2B5EF4-FFF2-40B4-BE49-F238E27FC236}">
                <a16:creationId xmlns:a16="http://schemas.microsoft.com/office/drawing/2014/main" id="{C65E0942-1B5C-4FF8-9268-E5DF2F05AD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42660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Header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36033" y="183240"/>
            <a:ext cx="11303000" cy="961274"/>
          </a:xfrm>
        </p:spPr>
        <p:txBody>
          <a:bodyPr/>
          <a:lstStyle>
            <a:lvl1pPr>
              <a:defRPr sz="2250" b="1" i="0" kern="600" baseline="0">
                <a:latin typeface="+mj-lt"/>
              </a:defRPr>
            </a:lvl1pPr>
          </a:lstStyle>
          <a:p>
            <a:r>
              <a:rPr lang="en-US" dirty="0"/>
              <a:t>Slide Header Goes Here</a:t>
            </a:r>
          </a:p>
        </p:txBody>
      </p:sp>
      <p:sp>
        <p:nvSpPr>
          <p:cNvPr id="2" name="Footer Placeholder 1"/>
          <p:cNvSpPr>
            <a:spLocks noGrp="1"/>
          </p:cNvSpPr>
          <p:nvPr>
            <p:ph type="ftr" sz="quarter" idx="10"/>
          </p:nvPr>
        </p:nvSpPr>
        <p:spPr/>
        <p:txBody>
          <a:bodyPr/>
          <a:lstStyle/>
          <a:p>
            <a:r>
              <a:rPr lang="en-US"/>
              <a:t>For Research Use Only.  Not for use in diagnostic procedures.</a:t>
            </a:r>
            <a:endParaRPr lang="en-US" dirty="0"/>
          </a:p>
        </p:txBody>
      </p:sp>
    </p:spTree>
    <p:extLst>
      <p:ext uri="{BB962C8B-B14F-4D97-AF65-F5344CB8AC3E}">
        <p14:creationId xmlns:p14="http://schemas.microsoft.com/office/powerpoint/2010/main" val="384704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5_On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191" y="365126"/>
            <a:ext cx="11548872" cy="549253"/>
          </a:xfrm>
          <a:prstGeom prst="rect">
            <a:avLst/>
          </a:prstGeom>
        </p:spPr>
        <p:txBody>
          <a:bodyPr vert="horz" wrap="square" lIns="91440" tIns="45720" rIns="91440" bIns="45720" rtlCol="0" anchor="t">
            <a:spAutoFit/>
          </a:bodyPr>
          <a:lstStyle>
            <a:lvl1pPr>
              <a:defRPr lang="en-US" dirty="0"/>
            </a:lvl1pPr>
          </a:lstStyle>
          <a:p>
            <a:pPr lvl="0"/>
            <a:r>
              <a:rPr lang="en-US" dirty="0"/>
              <a:t>Slide Header Goes Here</a:t>
            </a:r>
          </a:p>
        </p:txBody>
      </p:sp>
      <p:sp>
        <p:nvSpPr>
          <p:cNvPr id="4" name="Content Placeholder 3"/>
          <p:cNvSpPr>
            <a:spLocks noGrp="1"/>
          </p:cNvSpPr>
          <p:nvPr>
            <p:ph sz="quarter" idx="10"/>
          </p:nvPr>
        </p:nvSpPr>
        <p:spPr>
          <a:xfrm>
            <a:off x="320191" y="1654215"/>
            <a:ext cx="11548872" cy="4506441"/>
          </a:xfrm>
          <a:prstGeom prst="rect">
            <a:avLst/>
          </a:prstGeom>
          <a:noFill/>
        </p:spPr>
        <p:txBody>
          <a:bodyPr/>
          <a:lstStyle>
            <a:lvl1pPr>
              <a:defRPr sz="1650" kern="600" spc="0" baseline="0">
                <a:solidFill>
                  <a:schemeClr val="tx2"/>
                </a:solidFill>
                <a:latin typeface="+mj-lt"/>
              </a:defRPr>
            </a:lvl1pPr>
            <a:lvl2pPr marL="428518" indent="-171407">
              <a:tabLst/>
              <a:defRPr sz="1500" kern="600" spc="0" baseline="0">
                <a:solidFill>
                  <a:schemeClr val="tx2"/>
                </a:solidFill>
                <a:latin typeface="+mj-lt"/>
              </a:defRPr>
            </a:lvl2pPr>
            <a:lvl3pPr marL="599925" indent="-171407">
              <a:tabLst/>
              <a:defRPr kern="600" baseline="0">
                <a:solidFill>
                  <a:schemeClr val="tx2"/>
                </a:solidFill>
                <a:latin typeface="+mj-lt"/>
              </a:defRPr>
            </a:lvl3pPr>
            <a:lvl4pPr marL="771332" indent="-171407">
              <a:tabLst/>
              <a:defRPr kern="600">
                <a:solidFill>
                  <a:schemeClr val="tx2"/>
                </a:solidFill>
                <a:latin typeface="+mj-lt"/>
              </a:defRPr>
            </a:lvl4pPr>
            <a:lvl5pPr marL="942740" indent="-171407">
              <a:tabLst/>
              <a:defRPr kern="600">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7AA4217E-780C-1743-A6CF-703891E0C278}"/>
              </a:ext>
            </a:extLst>
          </p:cNvPr>
          <p:cNvSpPr>
            <a:spLocks noGrp="1"/>
          </p:cNvSpPr>
          <p:nvPr>
            <p:ph type="body" sz="quarter" idx="12" hasCustomPrompt="1"/>
          </p:nvPr>
        </p:nvSpPr>
        <p:spPr>
          <a:xfrm>
            <a:off x="320191" y="919126"/>
            <a:ext cx="11548872" cy="279307"/>
          </a:xfrm>
          <a:prstGeom prst="rect">
            <a:avLst/>
          </a:prstGeom>
        </p:spPr>
        <p:txBody>
          <a:bodyPr>
            <a:spAutoFit/>
          </a:bodyPr>
          <a:lstStyle>
            <a:lvl1pPr marL="0" indent="0">
              <a:buNone/>
              <a:defRPr lang="en-US" sz="1350" dirty="0">
                <a:solidFill>
                  <a:schemeClr val="bg1">
                    <a:lumMod val="50000"/>
                  </a:schemeClr>
                </a:solidFill>
              </a:defRPr>
            </a:lvl1pPr>
          </a:lstStyle>
          <a:p>
            <a:pPr marL="257111" lvl="0" indent="-257111"/>
            <a:r>
              <a:rPr lang="en-US" dirty="0"/>
              <a:t>Subtitle text goes here</a:t>
            </a:r>
          </a:p>
        </p:txBody>
      </p:sp>
      <p:sp>
        <p:nvSpPr>
          <p:cNvPr id="6" name="Footer Placeholder 1">
            <a:extLst>
              <a:ext uri="{FF2B5EF4-FFF2-40B4-BE49-F238E27FC236}">
                <a16:creationId xmlns:a16="http://schemas.microsoft.com/office/drawing/2014/main" id="{25F22BD3-90D6-4B90-8D1B-B83D5A0C1736}"/>
              </a:ext>
            </a:extLst>
          </p:cNvPr>
          <p:cNvSpPr>
            <a:spLocks noGrp="1"/>
          </p:cNvSpPr>
          <p:nvPr>
            <p:ph type="ftr" sz="quarter" idx="3"/>
          </p:nvPr>
        </p:nvSpPr>
        <p:spPr>
          <a:xfrm>
            <a:off x="914401" y="6389042"/>
            <a:ext cx="4565620" cy="230832"/>
          </a:xfrm>
          <a:prstGeom prst="rect">
            <a:avLst/>
          </a:prstGeom>
        </p:spPr>
        <p:txBody>
          <a:bodyPr wrap="square">
            <a:spAutoFit/>
          </a:bodyPr>
          <a:lstStyle>
            <a:lvl1pPr>
              <a:defRPr lang="en-US" sz="900" smtClean="0">
                <a:solidFill>
                  <a:schemeClr val="tx1"/>
                </a:solidFill>
              </a:defRPr>
            </a:lvl1pPr>
          </a:lstStyle>
          <a:p>
            <a:r>
              <a:rPr lang="en-US" dirty="0"/>
              <a:t>For Research Use Only.  Not for use in diagnostic procedures.</a:t>
            </a:r>
          </a:p>
        </p:txBody>
      </p:sp>
      <p:sp>
        <p:nvSpPr>
          <p:cNvPr id="8" name="Slide Number Placeholder 4">
            <a:extLst>
              <a:ext uri="{FF2B5EF4-FFF2-40B4-BE49-F238E27FC236}">
                <a16:creationId xmlns:a16="http://schemas.microsoft.com/office/drawing/2014/main" id="{8C286A2F-D26B-403C-AAB7-9E3BB0778C2B}"/>
              </a:ext>
            </a:extLst>
          </p:cNvPr>
          <p:cNvSpPr>
            <a:spLocks noGrp="1"/>
          </p:cNvSpPr>
          <p:nvPr>
            <p:ph type="sldNum" sz="quarter" idx="4"/>
          </p:nvPr>
        </p:nvSpPr>
        <p:spPr>
          <a:xfrm>
            <a:off x="320191" y="6412126"/>
            <a:ext cx="457200" cy="230832"/>
          </a:xfrm>
          <a:prstGeom prst="rect">
            <a:avLst/>
          </a:prstGeom>
        </p:spPr>
        <p:txBody>
          <a:bodyPr wrap="square">
            <a:spAutoFit/>
          </a:bodyPr>
          <a:lstStyle>
            <a:lvl1pPr>
              <a:defRPr lang="en-US" sz="900" smtClean="0"/>
            </a:lvl1pPr>
          </a:lstStyle>
          <a:p>
            <a:fld id="{CC498439-BD06-4F6C-8D04-C5DF934C0DB9}" type="slidenum">
              <a:rPr lang="en-US" smtClean="0"/>
              <a:pPr/>
              <a:t>‹#›</a:t>
            </a:fld>
            <a:endParaRPr lang="en-US" dirty="0"/>
          </a:p>
        </p:txBody>
      </p:sp>
    </p:spTree>
    <p:extLst>
      <p:ext uri="{BB962C8B-B14F-4D97-AF65-F5344CB8AC3E}">
        <p14:creationId xmlns:p14="http://schemas.microsoft.com/office/powerpoint/2010/main" val="224691692"/>
      </p:ext>
    </p:extLst>
  </p:cSld>
  <p:clrMapOvr>
    <a:masterClrMapping/>
  </p:clrMapOvr>
  <p:transition spd="med">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ILMN - Two Column Image">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FBBB5E41-5D83-4F62-83B3-D3ED635F7FBF}"/>
              </a:ext>
            </a:extLst>
          </p:cNvPr>
          <p:cNvSpPr>
            <a:spLocks noGrp="1"/>
          </p:cNvSpPr>
          <p:nvPr>
            <p:ph type="sldNum" sz="quarter" idx="10"/>
          </p:nvPr>
        </p:nvSpPr>
        <p:spPr>
          <a:xfrm>
            <a:off x="9029700" y="6397717"/>
            <a:ext cx="2743200" cy="246221"/>
          </a:xfrm>
          <a:prstGeom prst="rect">
            <a:avLst/>
          </a:prstGeom>
        </p:spPr>
        <p:txBody>
          <a:bodyPr/>
          <a:lstStyle/>
          <a:p>
            <a:pPr algn="r"/>
            <a:fld id="{994DAC62-DFCC-2344-9D9C-E6732834CDA4}" type="slidenum">
              <a:rPr lang="en-US" smtClean="0"/>
              <a:pPr algn="r"/>
              <a:t>‹#›</a:t>
            </a:fld>
            <a:endParaRPr lang="en-US" dirty="0"/>
          </a:p>
        </p:txBody>
      </p:sp>
      <p:sp>
        <p:nvSpPr>
          <p:cNvPr id="4" name="RUO/IVD">
            <a:extLst>
              <a:ext uri="{FF2B5EF4-FFF2-40B4-BE49-F238E27FC236}">
                <a16:creationId xmlns:a16="http://schemas.microsoft.com/office/drawing/2014/main" id="{F23B35D4-37FB-4227-875D-E447552D7082}"/>
              </a:ext>
            </a:extLst>
          </p:cNvPr>
          <p:cNvSpPr>
            <a:spLocks noGrp="1"/>
          </p:cNvSpPr>
          <p:nvPr>
            <p:ph type="ftr" sz="quarter" idx="11"/>
          </p:nvPr>
        </p:nvSpPr>
        <p:spPr/>
        <p:txBody>
          <a:bodyPr vert="horz" lIns="91440" tIns="45720" rIns="91440" bIns="45720" rtlCol="0" anchor="b"/>
          <a:lstStyle>
            <a:lvl1pPr>
              <a:defRPr lang="en-US" smtClean="0"/>
            </a:lvl1pPr>
          </a:lstStyle>
          <a:p>
            <a:r>
              <a:rPr lang="en-US" dirty="0"/>
              <a:t>For Research Use Only.  Not for use in diagnostic procedures.</a:t>
            </a:r>
          </a:p>
        </p:txBody>
      </p:sp>
      <p:sp>
        <p:nvSpPr>
          <p:cNvPr id="25" name="Section Title">
            <a:extLst>
              <a:ext uri="{FF2B5EF4-FFF2-40B4-BE49-F238E27FC236}">
                <a16:creationId xmlns:a16="http://schemas.microsoft.com/office/drawing/2014/main" id="{0C36D0B5-4579-4715-82F8-5F293B8BACC1}"/>
              </a:ext>
            </a:extLst>
          </p:cNvPr>
          <p:cNvSpPr>
            <a:spLocks noGrp="1"/>
          </p:cNvSpPr>
          <p:nvPr>
            <p:ph type="body" sz="quarter" idx="21" hasCustomPrompt="1"/>
          </p:nvPr>
        </p:nvSpPr>
        <p:spPr>
          <a:xfrm>
            <a:off x="355259" y="224272"/>
            <a:ext cx="4635843" cy="185820"/>
          </a:xfrm>
          <a:prstGeom prst="rect">
            <a:avLst/>
          </a:prstGeom>
        </p:spPr>
        <p:txBody>
          <a:bodyPr vert="horz" wrap="square" lIns="91440" tIns="45720" rIns="91440" bIns="45720" rtlCol="0" anchor="ctr">
            <a:spAutoFit/>
          </a:bodyPr>
          <a:lstStyle>
            <a:lvl1pPr marL="0" indent="0">
              <a:buFontTx/>
              <a:buNone/>
              <a:defRPr lang="en-US" sz="675" smtClean="0">
                <a:solidFill>
                  <a:schemeClr val="bg1">
                    <a:lumMod val="50000"/>
                  </a:schemeClr>
                </a:solidFill>
              </a:defRPr>
            </a:lvl1pPr>
          </a:lstStyle>
          <a:p>
            <a:pPr marL="0" lvl="0"/>
            <a:r>
              <a:rPr lang="en-US" dirty="0"/>
              <a:t>Section Title Goes Here</a:t>
            </a:r>
          </a:p>
        </p:txBody>
      </p:sp>
      <p:sp>
        <p:nvSpPr>
          <p:cNvPr id="19" name="Body Text - 2">
            <a:extLst>
              <a:ext uri="{FF2B5EF4-FFF2-40B4-BE49-F238E27FC236}">
                <a16:creationId xmlns:a16="http://schemas.microsoft.com/office/drawing/2014/main" id="{6AF2D5D2-0F2D-42A5-B18A-3EEFED6AE846}"/>
              </a:ext>
            </a:extLst>
          </p:cNvPr>
          <p:cNvSpPr>
            <a:spLocks noGrp="1"/>
          </p:cNvSpPr>
          <p:nvPr>
            <p:ph type="body" sz="quarter" idx="16"/>
          </p:nvPr>
        </p:nvSpPr>
        <p:spPr>
          <a:xfrm>
            <a:off x="10072387" y="2878993"/>
            <a:ext cx="1480836" cy="1836684"/>
          </a:xfrm>
          <a:prstGeom prst="rect">
            <a:avLst/>
          </a:prstGeom>
          <a:noFill/>
        </p:spPr>
        <p:txBody>
          <a:bodyPr wrap="square" rtlCol="0">
            <a:noAutofit/>
          </a:bodyPr>
          <a:lstStyle>
            <a:lvl1pPr>
              <a:defRPr lang="en-US" sz="900" dirty="0" smtClean="0"/>
            </a:lvl1pPr>
          </a:lstStyle>
          <a:p>
            <a:pPr marL="123413" lvl="0" indent="-123413">
              <a:spcBef>
                <a:spcPts val="300"/>
              </a:spcBef>
              <a:spcAft>
                <a:spcPts val="600"/>
              </a:spcAft>
              <a:buClr>
                <a:schemeClr val="accent1"/>
              </a:buClr>
            </a:pPr>
            <a:r>
              <a:rPr lang="en-US"/>
              <a:t>Click to edit Master text styles</a:t>
            </a:r>
          </a:p>
        </p:txBody>
      </p:sp>
      <p:sp>
        <p:nvSpPr>
          <p:cNvPr id="17" name="Header Text - 2">
            <a:extLst>
              <a:ext uri="{FF2B5EF4-FFF2-40B4-BE49-F238E27FC236}">
                <a16:creationId xmlns:a16="http://schemas.microsoft.com/office/drawing/2014/main" id="{C1F083AF-5865-4B3D-BD85-C5FB8AFB460E}"/>
              </a:ext>
            </a:extLst>
          </p:cNvPr>
          <p:cNvSpPr>
            <a:spLocks noGrp="1"/>
          </p:cNvSpPr>
          <p:nvPr>
            <p:ph type="body" sz="quarter" idx="13"/>
          </p:nvPr>
        </p:nvSpPr>
        <p:spPr>
          <a:xfrm>
            <a:off x="10072387" y="1828800"/>
            <a:ext cx="1480836" cy="818372"/>
          </a:xfrm>
          <a:prstGeom prst="rect">
            <a:avLst/>
          </a:prstGeom>
        </p:spPr>
        <p:txBody>
          <a:bodyPr anchor="t">
            <a:noAutofit/>
          </a:bodyPr>
          <a:lstStyle>
            <a:lvl1pPr marL="0" indent="0">
              <a:buNone/>
              <a:defRPr lang="en-US" sz="1500" spc="-38" baseline="0" smtClean="0">
                <a:solidFill>
                  <a:schemeClr val="accent1"/>
                </a:solidFill>
                <a:latin typeface="+mj-lt"/>
                <a:ea typeface="+mj-ea"/>
              </a:defRPr>
            </a:lvl1pPr>
          </a:lstStyle>
          <a:p>
            <a:pPr marL="171407" lvl="0" indent="-171407">
              <a:lnSpc>
                <a:spcPct val="100000"/>
              </a:lnSpc>
              <a:spcBef>
                <a:spcPct val="0"/>
              </a:spcBef>
            </a:pPr>
            <a:r>
              <a:rPr lang="en-US"/>
              <a:t>Click to edit Master text styles</a:t>
            </a:r>
          </a:p>
        </p:txBody>
      </p:sp>
      <p:sp>
        <p:nvSpPr>
          <p:cNvPr id="23" name="Picture - 2">
            <a:extLst>
              <a:ext uri="{FF2B5EF4-FFF2-40B4-BE49-F238E27FC236}">
                <a16:creationId xmlns:a16="http://schemas.microsoft.com/office/drawing/2014/main" id="{CE3DD4DE-6AFE-46F5-987C-1BF28A393C59}"/>
              </a:ext>
            </a:extLst>
          </p:cNvPr>
          <p:cNvSpPr>
            <a:spLocks noGrp="1"/>
          </p:cNvSpPr>
          <p:nvPr>
            <p:ph type="pic" sz="quarter" idx="20" hasCustomPrompt="1"/>
          </p:nvPr>
        </p:nvSpPr>
        <p:spPr>
          <a:xfrm>
            <a:off x="6274141" y="1828801"/>
            <a:ext cx="3555659" cy="2886876"/>
          </a:xfrm>
          <a:prstGeom prst="rect">
            <a:avLst/>
          </a:prstGeom>
          <a:solidFill>
            <a:schemeClr val="bg1">
              <a:lumMod val="95000"/>
            </a:schemeClr>
          </a:solidFill>
        </p:spPr>
        <p:txBody>
          <a:bodyPr tIns="45720" anchor="ctr"/>
          <a:lstStyle>
            <a:lvl1pPr marL="0" indent="0" algn="ctr">
              <a:buNone/>
              <a:defRPr/>
            </a:lvl1pPr>
          </a:lstStyle>
          <a:p>
            <a:r>
              <a:rPr lang="en-US" dirty="0"/>
              <a:t>Click to insert picture</a:t>
            </a:r>
          </a:p>
        </p:txBody>
      </p:sp>
      <p:sp>
        <p:nvSpPr>
          <p:cNvPr id="21" name="Body Text - 1">
            <a:extLst>
              <a:ext uri="{FF2B5EF4-FFF2-40B4-BE49-F238E27FC236}">
                <a16:creationId xmlns:a16="http://schemas.microsoft.com/office/drawing/2014/main" id="{BCC65857-4811-4B2D-BAAF-9A48914D7BE4}"/>
              </a:ext>
            </a:extLst>
          </p:cNvPr>
          <p:cNvSpPr>
            <a:spLocks noGrp="1"/>
          </p:cNvSpPr>
          <p:nvPr>
            <p:ph type="body" sz="quarter" idx="18"/>
          </p:nvPr>
        </p:nvSpPr>
        <p:spPr>
          <a:xfrm>
            <a:off x="4229102" y="2878993"/>
            <a:ext cx="1480836" cy="1836684"/>
          </a:xfrm>
          <a:prstGeom prst="rect">
            <a:avLst/>
          </a:prstGeom>
          <a:noFill/>
        </p:spPr>
        <p:txBody>
          <a:bodyPr wrap="square" rtlCol="0">
            <a:noAutofit/>
          </a:bodyPr>
          <a:lstStyle>
            <a:lvl1pPr>
              <a:defRPr lang="en-US" sz="900" dirty="0" smtClean="0"/>
            </a:lvl1pPr>
          </a:lstStyle>
          <a:p>
            <a:pPr marL="123413" lvl="0" indent="-123413">
              <a:spcBef>
                <a:spcPts val="300"/>
              </a:spcBef>
              <a:spcAft>
                <a:spcPts val="600"/>
              </a:spcAft>
              <a:buClr>
                <a:schemeClr val="accent1"/>
              </a:buClr>
            </a:pPr>
            <a:r>
              <a:rPr lang="en-US"/>
              <a:t>Click to edit Master text styles</a:t>
            </a:r>
          </a:p>
        </p:txBody>
      </p:sp>
      <p:sp>
        <p:nvSpPr>
          <p:cNvPr id="20" name="Header Text - 1">
            <a:extLst>
              <a:ext uri="{FF2B5EF4-FFF2-40B4-BE49-F238E27FC236}">
                <a16:creationId xmlns:a16="http://schemas.microsoft.com/office/drawing/2014/main" id="{704ED619-4780-433B-8D47-16FE571D4A40}"/>
              </a:ext>
            </a:extLst>
          </p:cNvPr>
          <p:cNvSpPr>
            <a:spLocks noGrp="1"/>
          </p:cNvSpPr>
          <p:nvPr>
            <p:ph type="body" sz="quarter" idx="17"/>
          </p:nvPr>
        </p:nvSpPr>
        <p:spPr>
          <a:xfrm>
            <a:off x="4229102" y="1828800"/>
            <a:ext cx="1480836" cy="818372"/>
          </a:xfrm>
          <a:prstGeom prst="rect">
            <a:avLst/>
          </a:prstGeom>
        </p:spPr>
        <p:txBody>
          <a:bodyPr anchor="t">
            <a:noAutofit/>
          </a:bodyPr>
          <a:lstStyle>
            <a:lvl1pPr marL="0" indent="0">
              <a:buNone/>
              <a:defRPr lang="en-US" sz="1500" spc="-38" baseline="0" dirty="0" smtClean="0">
                <a:solidFill>
                  <a:schemeClr val="accent1"/>
                </a:solidFill>
                <a:latin typeface="+mj-lt"/>
                <a:ea typeface="+mj-ea"/>
              </a:defRPr>
            </a:lvl1pPr>
          </a:lstStyle>
          <a:p>
            <a:pPr marL="171407" lvl="0" indent="-171407">
              <a:lnSpc>
                <a:spcPct val="100000"/>
              </a:lnSpc>
              <a:spcBef>
                <a:spcPct val="0"/>
              </a:spcBef>
            </a:pPr>
            <a:r>
              <a:rPr lang="en-US"/>
              <a:t>Click to edit Master text styles</a:t>
            </a:r>
          </a:p>
        </p:txBody>
      </p:sp>
      <p:sp>
        <p:nvSpPr>
          <p:cNvPr id="24" name="Picture - 1">
            <a:extLst>
              <a:ext uri="{FF2B5EF4-FFF2-40B4-BE49-F238E27FC236}">
                <a16:creationId xmlns:a16="http://schemas.microsoft.com/office/drawing/2014/main" id="{ED5B7A5E-A450-4EC5-BDD4-FA064F8D4789}"/>
              </a:ext>
            </a:extLst>
          </p:cNvPr>
          <p:cNvSpPr>
            <a:spLocks noGrp="1"/>
          </p:cNvSpPr>
          <p:nvPr>
            <p:ph type="pic" sz="quarter" idx="19" hasCustomPrompt="1"/>
          </p:nvPr>
        </p:nvSpPr>
        <p:spPr>
          <a:xfrm>
            <a:off x="427476" y="1828801"/>
            <a:ext cx="3555659" cy="2886876"/>
          </a:xfrm>
          <a:prstGeom prst="rect">
            <a:avLst/>
          </a:prstGeom>
          <a:solidFill>
            <a:schemeClr val="bg1">
              <a:lumMod val="95000"/>
            </a:schemeClr>
          </a:solidFill>
        </p:spPr>
        <p:txBody>
          <a:bodyPr tIns="45720" anchor="ctr"/>
          <a:lstStyle>
            <a:lvl1pPr marL="0" indent="0" algn="ctr">
              <a:buNone/>
              <a:defRPr/>
            </a:lvl1pPr>
          </a:lstStyle>
          <a:p>
            <a:r>
              <a:rPr lang="en-US" dirty="0"/>
              <a:t>Click to insert picture</a:t>
            </a:r>
          </a:p>
        </p:txBody>
      </p:sp>
      <p:sp>
        <p:nvSpPr>
          <p:cNvPr id="2" name="Slide Title">
            <a:extLst>
              <a:ext uri="{FF2B5EF4-FFF2-40B4-BE49-F238E27FC236}">
                <a16:creationId xmlns:a16="http://schemas.microsoft.com/office/drawing/2014/main" id="{DADA5381-F3AF-4E86-934D-4457EFB34E0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084051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wo Content Slide">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36033" y="1398587"/>
            <a:ext cx="5486400" cy="45445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p:cNvSpPr>
            <a:spLocks noGrp="1"/>
          </p:cNvSpPr>
          <p:nvPr>
            <p:ph sz="quarter" idx="11"/>
          </p:nvPr>
        </p:nvSpPr>
        <p:spPr>
          <a:xfrm>
            <a:off x="6252633" y="1398587"/>
            <a:ext cx="5486400" cy="45445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hasCustomPrompt="1"/>
          </p:nvPr>
        </p:nvSpPr>
        <p:spPr>
          <a:xfrm>
            <a:off x="436033" y="183240"/>
            <a:ext cx="11303000" cy="961274"/>
          </a:xfrm>
        </p:spPr>
        <p:txBody>
          <a:bodyPr/>
          <a:lstStyle>
            <a:lvl1pPr>
              <a:defRPr sz="2250" b="1" i="0" kern="600" baseline="0">
                <a:latin typeface="+mj-lt"/>
              </a:defRPr>
            </a:lvl1pPr>
          </a:lstStyle>
          <a:p>
            <a:r>
              <a:rPr lang="en-US" dirty="0"/>
              <a:t>Slide Header Goes Here</a:t>
            </a:r>
          </a:p>
        </p:txBody>
      </p:sp>
      <p:sp>
        <p:nvSpPr>
          <p:cNvPr id="2" name="Footer Placeholder 1"/>
          <p:cNvSpPr>
            <a:spLocks noGrp="1"/>
          </p:cNvSpPr>
          <p:nvPr>
            <p:ph type="ftr" sz="quarter" idx="12"/>
          </p:nvPr>
        </p:nvSpPr>
        <p:spPr/>
        <p:txBody>
          <a:bodyPr/>
          <a:lstStyle/>
          <a:p>
            <a:r>
              <a:rPr lang="en-US"/>
              <a:t>For Research Use Only.  Not for use in diagnostic procedures.</a:t>
            </a:r>
            <a:endParaRPr lang="en-US" dirty="0"/>
          </a:p>
        </p:txBody>
      </p:sp>
    </p:spTree>
    <p:extLst>
      <p:ext uri="{BB962C8B-B14F-4D97-AF65-F5344CB8AC3E}">
        <p14:creationId xmlns:p14="http://schemas.microsoft.com/office/powerpoint/2010/main" val="1602234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ILMN -  Pumpkin Slide Brea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B77274-04EC-47FD-A67A-C867B38C85AB}"/>
              </a:ext>
            </a:extLst>
          </p:cNvPr>
          <p:cNvPicPr>
            <a:picLocks noChangeAspect="1"/>
          </p:cNvPicPr>
          <p:nvPr userDrawn="1"/>
        </p:nvPicPr>
        <p:blipFill rotWithShape="1">
          <a:blip r:embed="rId2"/>
          <a:srcRect t="6829" b="6854"/>
          <a:stretch/>
        </p:blipFill>
        <p:spPr>
          <a:xfrm>
            <a:off x="0" y="1868"/>
            <a:ext cx="12192000" cy="6856132"/>
          </a:xfrm>
          <a:prstGeom prst="rect">
            <a:avLst/>
          </a:prstGeom>
        </p:spPr>
      </p:pic>
      <p:sp>
        <p:nvSpPr>
          <p:cNvPr id="2" name="Title 1">
            <a:extLst>
              <a:ext uri="{FF2B5EF4-FFF2-40B4-BE49-F238E27FC236}">
                <a16:creationId xmlns:a16="http://schemas.microsoft.com/office/drawing/2014/main" id="{1FECEB00-D9EF-4366-8E87-10DF1D83F2E7}"/>
              </a:ext>
            </a:extLst>
          </p:cNvPr>
          <p:cNvSpPr>
            <a:spLocks noGrp="1"/>
          </p:cNvSpPr>
          <p:nvPr>
            <p:ph type="title"/>
          </p:nvPr>
        </p:nvSpPr>
        <p:spPr>
          <a:xfrm>
            <a:off x="1333500" y="1702155"/>
            <a:ext cx="9296400" cy="2907947"/>
          </a:xfrm>
        </p:spPr>
        <p:txBody>
          <a:bodyPr vert="horz" lIns="91440" tIns="45720" rIns="91440" bIns="45720" rtlCol="0" anchor="t">
            <a:noAutofit/>
          </a:bodyPr>
          <a:lstStyle>
            <a:lvl1pPr>
              <a:defRPr lang="en-US" sz="3599" dirty="0">
                <a:solidFill>
                  <a:schemeClr val="bg1"/>
                </a:solidFill>
              </a:defRPr>
            </a:lvl1pPr>
          </a:lstStyle>
          <a:p>
            <a:pPr lvl="0"/>
            <a:r>
              <a:rPr lang="en-US"/>
              <a:t>Click to edit Master title style</a:t>
            </a:r>
            <a:endParaRPr lang="en-US" dirty="0"/>
          </a:p>
        </p:txBody>
      </p:sp>
      <p:sp>
        <p:nvSpPr>
          <p:cNvPr id="3" name="Slide Number Placeholder 2">
            <a:extLst>
              <a:ext uri="{FF2B5EF4-FFF2-40B4-BE49-F238E27FC236}">
                <a16:creationId xmlns:a16="http://schemas.microsoft.com/office/drawing/2014/main" id="{E7F8CCC3-C44E-4ED6-9353-FD5E1393C498}"/>
              </a:ext>
            </a:extLst>
          </p:cNvPr>
          <p:cNvSpPr>
            <a:spLocks noGrp="1"/>
          </p:cNvSpPr>
          <p:nvPr>
            <p:ph type="sldNum" sz="quarter" idx="10"/>
          </p:nvPr>
        </p:nvSpPr>
        <p:spPr/>
        <p:txBody>
          <a:bodyPr/>
          <a:lstStyle>
            <a:lvl1pPr>
              <a:defRPr>
                <a:solidFill>
                  <a:schemeClr val="bg1"/>
                </a:solidFill>
              </a:defRPr>
            </a:lvl1pPr>
          </a:lstStyle>
          <a:p>
            <a:pPr algn="r"/>
            <a:fld id="{994DAC62-DFCC-2344-9D9C-E6732834CDA4}" type="slidenum">
              <a:rPr lang="en-US" smtClean="0"/>
              <a:pPr algn="r"/>
              <a:t>‹#›</a:t>
            </a:fld>
            <a:endParaRPr lang="en-US" dirty="0"/>
          </a:p>
        </p:txBody>
      </p:sp>
      <p:sp>
        <p:nvSpPr>
          <p:cNvPr id="4" name="Footer Placeholder 3">
            <a:extLst>
              <a:ext uri="{FF2B5EF4-FFF2-40B4-BE49-F238E27FC236}">
                <a16:creationId xmlns:a16="http://schemas.microsoft.com/office/drawing/2014/main" id="{CCC6330D-E7F1-473A-BC30-24575A422F39}"/>
              </a:ext>
            </a:extLst>
          </p:cNvPr>
          <p:cNvSpPr>
            <a:spLocks noGrp="1"/>
          </p:cNvSpPr>
          <p:nvPr>
            <p:ph type="ftr" sz="quarter" idx="11"/>
          </p:nvPr>
        </p:nvSpPr>
        <p:spPr/>
        <p:txBody>
          <a:bodyPr/>
          <a:lstStyle>
            <a:lvl1pPr>
              <a:defRPr>
                <a:solidFill>
                  <a:schemeClr val="bg1"/>
                </a:solidFill>
              </a:defRPr>
            </a:lvl1pPr>
          </a:lstStyle>
          <a:p>
            <a:r>
              <a:rPr lang="en-US" dirty="0"/>
              <a:t>For Research Use Only.  Not for use in diagnostic procedures.</a:t>
            </a:r>
          </a:p>
        </p:txBody>
      </p:sp>
      <p:sp>
        <p:nvSpPr>
          <p:cNvPr id="10" name="Text Placeholder 21">
            <a:extLst>
              <a:ext uri="{FF2B5EF4-FFF2-40B4-BE49-F238E27FC236}">
                <a16:creationId xmlns:a16="http://schemas.microsoft.com/office/drawing/2014/main" id="{8495C99A-1C16-446A-A919-8E1F018BD782}"/>
              </a:ext>
            </a:extLst>
          </p:cNvPr>
          <p:cNvSpPr>
            <a:spLocks noGrp="1"/>
          </p:cNvSpPr>
          <p:nvPr>
            <p:ph type="body" sz="quarter" idx="12" hasCustomPrompt="1"/>
          </p:nvPr>
        </p:nvSpPr>
        <p:spPr>
          <a:xfrm>
            <a:off x="1333500" y="5243418"/>
            <a:ext cx="5210656" cy="230832"/>
          </a:xfrm>
          <a:prstGeom prst="rect">
            <a:avLst/>
          </a:prstGeom>
        </p:spPr>
        <p:txBody>
          <a:bodyPr>
            <a:spAutoFit/>
          </a:bodyPr>
          <a:lstStyle>
            <a:lvl1pPr marL="0" indent="0" algn="l" defTabSz="685629" rtl="0" eaLnBrk="1" latinLnBrk="0" hangingPunct="1">
              <a:lnSpc>
                <a:spcPct val="100000"/>
              </a:lnSpc>
              <a:spcBef>
                <a:spcPts val="0"/>
              </a:spcBef>
              <a:buFont typeface="Arial" panose="020B0604020202020204" pitchFamily="34" charset="0"/>
              <a:buNone/>
              <a:defRPr lang="en-US" sz="900" kern="1200" dirty="0" smtClean="0">
                <a:solidFill>
                  <a:schemeClr val="bg1"/>
                </a:solidFill>
                <a:latin typeface="Arial" panose="020B0604020202020204" pitchFamily="34" charset="0"/>
                <a:ea typeface="+mn-ea"/>
                <a:cs typeface="Arial" panose="020B0604020202020204" pitchFamily="34" charset="0"/>
              </a:defRPr>
            </a:lvl1pPr>
            <a:lvl2pPr>
              <a:defRPr lang="en-US" sz="1500" smtClean="0"/>
            </a:lvl2pPr>
            <a:lvl3pPr>
              <a:defRPr lang="en-US" sz="1350" smtClean="0"/>
            </a:lvl3pPr>
            <a:lvl4pPr>
              <a:defRPr lang="en-US" sz="1200" smtClean="0"/>
            </a:lvl4pPr>
            <a:lvl5pPr>
              <a:defRPr lang="en-US" sz="1200"/>
            </a:lvl5pPr>
          </a:lstStyle>
          <a:p>
            <a:pPr marL="128555" lvl="0" indent="-128555">
              <a:lnSpc>
                <a:spcPct val="100000"/>
              </a:lnSpc>
            </a:pPr>
            <a:r>
              <a:rPr lang="en-US" dirty="0"/>
              <a:t>Quote Source</a:t>
            </a:r>
          </a:p>
        </p:txBody>
      </p:sp>
      <p:sp>
        <p:nvSpPr>
          <p:cNvPr id="11" name="Text Placeholder 21">
            <a:extLst>
              <a:ext uri="{FF2B5EF4-FFF2-40B4-BE49-F238E27FC236}">
                <a16:creationId xmlns:a16="http://schemas.microsoft.com/office/drawing/2014/main" id="{2160189C-ED4B-41ED-AA01-3B9EC150EEAB}"/>
              </a:ext>
            </a:extLst>
          </p:cNvPr>
          <p:cNvSpPr>
            <a:spLocks noGrp="1"/>
          </p:cNvSpPr>
          <p:nvPr>
            <p:ph type="body" sz="quarter" idx="13" hasCustomPrompt="1"/>
          </p:nvPr>
        </p:nvSpPr>
        <p:spPr>
          <a:xfrm>
            <a:off x="1333500" y="4937316"/>
            <a:ext cx="5210656" cy="323165"/>
          </a:xfrm>
          <a:prstGeom prst="rect">
            <a:avLst/>
          </a:prstGeom>
        </p:spPr>
        <p:txBody>
          <a:bodyPr anchor="b">
            <a:spAutoFit/>
          </a:bodyPr>
          <a:lstStyle>
            <a:lvl1pPr marL="0" indent="0">
              <a:buNone/>
              <a:defRPr lang="en-US" sz="1500" smtClean="0">
                <a:solidFill>
                  <a:schemeClr val="bg1"/>
                </a:solidFill>
              </a:defRPr>
            </a:lvl1pPr>
            <a:lvl2pPr>
              <a:defRPr lang="en-US" sz="1500" smtClean="0"/>
            </a:lvl2pPr>
            <a:lvl3pPr>
              <a:defRPr lang="en-US" sz="1350" smtClean="0"/>
            </a:lvl3pPr>
            <a:lvl4pPr>
              <a:defRPr lang="en-US" sz="1200" smtClean="0"/>
            </a:lvl4pPr>
            <a:lvl5pPr>
              <a:defRPr lang="en-US" sz="1200"/>
            </a:lvl5pPr>
          </a:lstStyle>
          <a:p>
            <a:pPr marL="171407" lvl="0" indent="-171407">
              <a:lnSpc>
                <a:spcPct val="100000"/>
              </a:lnSpc>
            </a:pPr>
            <a:r>
              <a:rPr lang="en-US" dirty="0"/>
              <a:t>First Name Last</a:t>
            </a:r>
          </a:p>
        </p:txBody>
      </p:sp>
      <p:cxnSp>
        <p:nvCxnSpPr>
          <p:cNvPr id="12" name="Straight Connector 11">
            <a:extLst>
              <a:ext uri="{FF2B5EF4-FFF2-40B4-BE49-F238E27FC236}">
                <a16:creationId xmlns:a16="http://schemas.microsoft.com/office/drawing/2014/main" id="{BFA7A297-1B22-4912-81B4-1BF2745500DC}"/>
              </a:ext>
            </a:extLst>
          </p:cNvPr>
          <p:cNvCxnSpPr>
            <a:cxnSpLocks/>
          </p:cNvCxnSpPr>
          <p:nvPr userDrawn="1"/>
        </p:nvCxnSpPr>
        <p:spPr>
          <a:xfrm>
            <a:off x="869607" y="1446068"/>
            <a:ext cx="0" cy="435287"/>
          </a:xfrm>
          <a:prstGeom prst="line">
            <a:avLst/>
          </a:prstGeom>
          <a:ln w="41275" cap="rnd">
            <a:gradFill>
              <a:gsLst>
                <a:gs pos="0">
                  <a:schemeClr val="accent1">
                    <a:alpha val="0"/>
                    <a:lumMod val="10000"/>
                    <a:lumOff val="90000"/>
                  </a:schemeClr>
                </a:gs>
                <a:gs pos="100000">
                  <a:schemeClr val="bg1"/>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AD9031-0DEB-4A2E-86BD-4DFFEFD9A05F}"/>
              </a:ext>
            </a:extLst>
          </p:cNvPr>
          <p:cNvCxnSpPr>
            <a:cxnSpLocks/>
          </p:cNvCxnSpPr>
          <p:nvPr userDrawn="1"/>
        </p:nvCxnSpPr>
        <p:spPr>
          <a:xfrm>
            <a:off x="963391" y="1446068"/>
            <a:ext cx="0" cy="435287"/>
          </a:xfrm>
          <a:prstGeom prst="line">
            <a:avLst/>
          </a:prstGeom>
          <a:ln w="41275" cap="rnd">
            <a:gradFill>
              <a:gsLst>
                <a:gs pos="0">
                  <a:schemeClr val="accent1">
                    <a:alpha val="0"/>
                    <a:lumMod val="10000"/>
                    <a:lumOff val="90000"/>
                  </a:schemeClr>
                </a:gs>
                <a:gs pos="100000">
                  <a:schemeClr val="bg1"/>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shape&#10;&#10;Description automatically generated">
            <a:extLst>
              <a:ext uri="{FF2B5EF4-FFF2-40B4-BE49-F238E27FC236}">
                <a16:creationId xmlns:a16="http://schemas.microsoft.com/office/drawing/2014/main" id="{4A3E2B51-CB78-440C-9686-7C607F8F2C9A}"/>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28626" y="6324748"/>
            <a:ext cx="1138239" cy="276778"/>
          </a:xfrm>
          <a:prstGeom prst="rect">
            <a:avLst/>
          </a:prstGeom>
        </p:spPr>
      </p:pic>
    </p:spTree>
    <p:extLst>
      <p:ext uri="{BB962C8B-B14F-4D97-AF65-F5344CB8AC3E}">
        <p14:creationId xmlns:p14="http://schemas.microsoft.com/office/powerpoint/2010/main" val="11096094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pic>
        <p:nvPicPr>
          <p:cNvPr id="14" name="Picture 13" descr="A tree next to a window&#10;&#10;Description automatically generated">
            <a:extLst>
              <a:ext uri="{FF2B5EF4-FFF2-40B4-BE49-F238E27FC236}">
                <a16:creationId xmlns:a16="http://schemas.microsoft.com/office/drawing/2014/main" id="{26F7631D-E5F7-D541-BB34-1B09046D220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106259" y="1786"/>
            <a:ext cx="7085741" cy="5191616"/>
          </a:xfrm>
          <a:prstGeom prst="rect">
            <a:avLst/>
          </a:prstGeom>
        </p:spPr>
      </p:pic>
      <p:sp>
        <p:nvSpPr>
          <p:cNvPr id="12" name="Donut 11">
            <a:extLst>
              <a:ext uri="{FF2B5EF4-FFF2-40B4-BE49-F238E27FC236}">
                <a16:creationId xmlns:a16="http://schemas.microsoft.com/office/drawing/2014/main" id="{56FA55A8-6BDB-644F-A474-5E369DEFD866}"/>
              </a:ext>
            </a:extLst>
          </p:cNvPr>
          <p:cNvSpPr/>
          <p:nvPr userDrawn="1"/>
        </p:nvSpPr>
        <p:spPr>
          <a:xfrm>
            <a:off x="-2916325" y="908221"/>
            <a:ext cx="4990744" cy="4989444"/>
          </a:xfrm>
          <a:prstGeom prst="donut">
            <a:avLst/>
          </a:prstGeom>
          <a:solidFill>
            <a:schemeClr val="tx2"/>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Rectangle 1">
            <a:extLst>
              <a:ext uri="{FF2B5EF4-FFF2-40B4-BE49-F238E27FC236}">
                <a16:creationId xmlns:a16="http://schemas.microsoft.com/office/drawing/2014/main" id="{EE94B118-A23D-7C42-B12F-5581C9A9A59C}"/>
              </a:ext>
            </a:extLst>
          </p:cNvPr>
          <p:cNvSpPr/>
          <p:nvPr userDrawn="1"/>
        </p:nvSpPr>
        <p:spPr>
          <a:xfrm>
            <a:off x="1258675" y="1017551"/>
            <a:ext cx="5076242" cy="6400800"/>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solidFill>
                <a:schemeClr val="tx2"/>
              </a:solidFill>
            </a:endParaRPr>
          </a:p>
        </p:txBody>
      </p:sp>
      <p:sp>
        <p:nvSpPr>
          <p:cNvPr id="21" name="Text Placeholder 1"/>
          <p:cNvSpPr>
            <a:spLocks noGrp="1"/>
          </p:cNvSpPr>
          <p:nvPr>
            <p:ph type="body" sz="quarter" idx="11" hasCustomPrompt="1"/>
          </p:nvPr>
        </p:nvSpPr>
        <p:spPr>
          <a:xfrm>
            <a:off x="1655273" y="5174377"/>
            <a:ext cx="4042387" cy="431526"/>
          </a:xfrm>
          <a:prstGeom prst="rect">
            <a:avLst/>
          </a:prstGeom>
        </p:spPr>
        <p:txBody>
          <a:bodyPr lIns="0" tIns="0" rIns="0" bIns="0" anchor="b" anchorCtr="0"/>
          <a:lstStyle>
            <a:lvl1pPr marL="0" indent="0" algn="l">
              <a:lnSpc>
                <a:spcPct val="90000"/>
              </a:lnSpc>
              <a:spcBef>
                <a:spcPts val="0"/>
              </a:spcBef>
              <a:buFontTx/>
              <a:buNone/>
              <a:defRPr sz="2000" b="0" cap="none" baseline="0">
                <a:solidFill>
                  <a:schemeClr val="tx2"/>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add Speaker’s Name</a:t>
            </a:r>
          </a:p>
        </p:txBody>
      </p:sp>
      <p:sp>
        <p:nvSpPr>
          <p:cNvPr id="24" name="Text Placeholder2"/>
          <p:cNvSpPr>
            <a:spLocks noGrp="1"/>
          </p:cNvSpPr>
          <p:nvPr>
            <p:ph type="body" sz="quarter" idx="15" hasCustomPrompt="1"/>
          </p:nvPr>
        </p:nvSpPr>
        <p:spPr>
          <a:xfrm>
            <a:off x="1655273" y="5682107"/>
            <a:ext cx="4042387" cy="541339"/>
          </a:xfrm>
          <a:prstGeom prst="rect">
            <a:avLst/>
          </a:prstGeom>
        </p:spPr>
        <p:txBody>
          <a:bodyPr lIns="0" tIns="0" rIns="0" bIns="0" anchor="t" anchorCtr="0"/>
          <a:lstStyle>
            <a:lvl1pPr marL="0" indent="0" algn="l" defTabSz="1218987"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j-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
        <p:nvSpPr>
          <p:cNvPr id="25" name="Date Placeholder 3"/>
          <p:cNvSpPr>
            <a:spLocks noGrp="1"/>
          </p:cNvSpPr>
          <p:nvPr>
            <p:ph type="dt" sz="half" idx="10"/>
          </p:nvPr>
        </p:nvSpPr>
        <p:spPr>
          <a:xfrm>
            <a:off x="1655273" y="6237205"/>
            <a:ext cx="4042161" cy="366193"/>
          </a:xfrm>
          <a:prstGeom prst="rect">
            <a:avLst/>
          </a:prstGeom>
        </p:spPr>
        <p:txBody>
          <a:bodyPr lIns="0" tIns="0" rIns="0" bIns="0" anchor="b"/>
          <a:lstStyle>
            <a:lvl1pPr algn="l">
              <a:defRPr sz="1200">
                <a:solidFill>
                  <a:schemeClr val="tx2"/>
                </a:solidFill>
              </a:defRPr>
            </a:lvl1pPr>
          </a:lstStyle>
          <a:p>
            <a:pPr>
              <a:lnSpc>
                <a:spcPct val="90000"/>
              </a:lnSpc>
            </a:pPr>
            <a:endParaRPr lang="en-US"/>
          </a:p>
        </p:txBody>
      </p:sp>
      <p:sp>
        <p:nvSpPr>
          <p:cNvPr id="3" name="Text Placeholder 2">
            <a:extLst>
              <a:ext uri="{FF2B5EF4-FFF2-40B4-BE49-F238E27FC236}">
                <a16:creationId xmlns:a16="http://schemas.microsoft.com/office/drawing/2014/main" id="{A87ABC1C-87EE-6F40-9827-DF774C2F11A4}"/>
              </a:ext>
            </a:extLst>
          </p:cNvPr>
          <p:cNvSpPr>
            <a:spLocks noGrp="1"/>
          </p:cNvSpPr>
          <p:nvPr>
            <p:ph type="body" sz="quarter" idx="16" hasCustomPrompt="1"/>
          </p:nvPr>
        </p:nvSpPr>
        <p:spPr>
          <a:xfrm>
            <a:off x="1654606" y="3335338"/>
            <a:ext cx="4042828" cy="1635125"/>
          </a:xfrm>
          <a:prstGeom prst="rect">
            <a:avLst/>
          </a:prstGeom>
        </p:spPr>
        <p:txBody>
          <a:bodyPr lIns="0" tIns="0" rIns="0" bIns="0"/>
          <a:lstStyle>
            <a:lvl1pPr marL="0" indent="0">
              <a:lnSpc>
                <a:spcPct val="90000"/>
              </a:lnSpc>
              <a:spcBef>
                <a:spcPts val="0"/>
              </a:spcBef>
              <a:buNone/>
              <a:defRPr sz="2000"/>
            </a:lvl1pPr>
            <a:lvl2pPr marL="609494" indent="0">
              <a:buNone/>
              <a:defRPr sz="2000"/>
            </a:lvl2pPr>
            <a:lvl3pPr marL="1218986" indent="0">
              <a:buNone/>
              <a:defRPr sz="2000"/>
            </a:lvl3pPr>
            <a:lvl4pPr marL="1828480" indent="0">
              <a:buNone/>
              <a:defRPr sz="2000"/>
            </a:lvl4pPr>
            <a:lvl5pPr marL="2437973" indent="0">
              <a:buNone/>
              <a:defRPr sz="2000"/>
            </a:lvl5pPr>
          </a:lstStyle>
          <a:p>
            <a:pPr lvl="0"/>
            <a:r>
              <a:rPr lang="en-US"/>
              <a:t>Click to add sub-statement</a:t>
            </a:r>
          </a:p>
        </p:txBody>
      </p:sp>
      <p:sp>
        <p:nvSpPr>
          <p:cNvPr id="18" name="Title">
            <a:extLst>
              <a:ext uri="{FF2B5EF4-FFF2-40B4-BE49-F238E27FC236}">
                <a16:creationId xmlns:a16="http://schemas.microsoft.com/office/drawing/2014/main" id="{20DEDE12-2EB6-8D47-A358-1638DF4951EC}"/>
              </a:ext>
            </a:extLst>
          </p:cNvPr>
          <p:cNvSpPr>
            <a:spLocks noGrp="1"/>
          </p:cNvSpPr>
          <p:nvPr>
            <p:ph type="title"/>
          </p:nvPr>
        </p:nvSpPr>
        <p:spPr>
          <a:xfrm>
            <a:off x="1655273" y="1252098"/>
            <a:ext cx="4042387" cy="1876525"/>
          </a:xfrm>
          <a:prstGeom prst="rect">
            <a:avLst/>
          </a:prstGeom>
        </p:spPr>
        <p:txBody>
          <a:bodyPr lIns="0" tIns="0" rIns="0" bIns="0" anchor="b" anchorCtr="0"/>
          <a:lstStyle>
            <a:lvl1pPr>
              <a:lnSpc>
                <a:spcPct val="90000"/>
              </a:lnSpc>
              <a:defRPr sz="3600" b="1" cap="none" baseline="0">
                <a:solidFill>
                  <a:schemeClr val="tx1"/>
                </a:solidFill>
              </a:defRPr>
            </a:lvl1pPr>
          </a:lstStyle>
          <a:p>
            <a:r>
              <a:rPr lang="en-US"/>
              <a:t>Click to edit Master title style</a:t>
            </a:r>
          </a:p>
        </p:txBody>
      </p:sp>
      <p:sp>
        <p:nvSpPr>
          <p:cNvPr id="13" name="Picture Placeholder 4">
            <a:extLst>
              <a:ext uri="{FF2B5EF4-FFF2-40B4-BE49-F238E27FC236}">
                <a16:creationId xmlns:a16="http://schemas.microsoft.com/office/drawing/2014/main" id="{915E1720-7021-7E43-BAC5-E7167CE370C9}"/>
              </a:ext>
            </a:extLst>
          </p:cNvPr>
          <p:cNvSpPr>
            <a:spLocks noGrp="1"/>
          </p:cNvSpPr>
          <p:nvPr>
            <p:ph type="pic" sz="quarter" idx="12"/>
          </p:nvPr>
        </p:nvSpPr>
        <p:spPr>
          <a:xfrm>
            <a:off x="6357392" y="2164469"/>
            <a:ext cx="4993925" cy="3730752"/>
          </a:xfrm>
          <a:prstGeom prst="rect">
            <a:avLst/>
          </a:prstGeom>
          <a:effectLst>
            <a:outerShdw blurRad="457200" dist="355600" dir="2700000" algn="ctr" rotWithShape="0">
              <a:srgbClr val="000000">
                <a:alpha val="40000"/>
              </a:srgbClr>
            </a:outerShdw>
          </a:effectLst>
        </p:spPr>
        <p:txBody>
          <a:bodyPr anchor="ctr"/>
          <a:lstStyle>
            <a:lvl1pPr marL="0" indent="0" algn="ctr">
              <a:buNone/>
              <a:defRPr sz="2800" b="0">
                <a:solidFill>
                  <a:schemeClr val="accent5"/>
                </a:solidFill>
              </a:defRPr>
            </a:lvl1pPr>
          </a:lstStyle>
          <a:p>
            <a:r>
              <a:rPr lang="en-US"/>
              <a:t>Click icon to add picture</a:t>
            </a:r>
          </a:p>
        </p:txBody>
      </p:sp>
      <p:pic>
        <p:nvPicPr>
          <p:cNvPr id="5" name="Picture 4" descr="A close up of a sign&#10;&#10;Description automatically generated">
            <a:extLst>
              <a:ext uri="{FF2B5EF4-FFF2-40B4-BE49-F238E27FC236}">
                <a16:creationId xmlns:a16="http://schemas.microsoft.com/office/drawing/2014/main" id="{3D8F2CD0-3DFB-CD41-85E5-C944D1A49E5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448085" y="5818206"/>
            <a:ext cx="2743915" cy="1039795"/>
          </a:xfrm>
          <a:prstGeom prst="rect">
            <a:avLst/>
          </a:prstGeom>
        </p:spPr>
      </p:pic>
    </p:spTree>
    <p:extLst>
      <p:ext uri="{BB962C8B-B14F-4D97-AF65-F5344CB8AC3E}">
        <p14:creationId xmlns:p14="http://schemas.microsoft.com/office/powerpoint/2010/main" val="4139545321"/>
      </p:ext>
    </p:extLst>
  </p:cSld>
  <p:clrMapOvr>
    <a:masterClrMapping/>
  </p:clrMapOvr>
  <p:extLst>
    <p:ext uri="{DCECCB84-F9BA-43D5-87BE-67443E8EF086}">
      <p15:sldGuideLst xmlns:p15="http://schemas.microsoft.com/office/powerpoint/2012/main">
        <p15:guide id="1" orient="horz" pos="3336">
          <p15:clr>
            <a:srgbClr val="FBAE40"/>
          </p15:clr>
        </p15:guide>
        <p15:guide id="2" pos="383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2377B-2D9E-5C4C-917B-24588C2D5D57}"/>
              </a:ext>
            </a:extLst>
          </p:cNvPr>
          <p:cNvSpPr>
            <a:spLocks noGrp="1"/>
          </p:cNvSpPr>
          <p:nvPr>
            <p:ph type="title" hasCustomPrompt="1"/>
          </p:nvPr>
        </p:nvSpPr>
        <p:spPr>
          <a:xfrm>
            <a:off x="839788" y="365125"/>
            <a:ext cx="10515600" cy="1325563"/>
          </a:xfrm>
        </p:spPr>
        <p:txBody>
          <a:bodyPr/>
          <a:lstStyle>
            <a:lvl1pPr algn="l">
              <a:defRPr b="1" spc="0">
                <a:solidFill>
                  <a:schemeClr val="accent1"/>
                </a:solidFill>
              </a:defRPr>
            </a:lvl1pPr>
          </a:lstStyle>
          <a:p>
            <a:r>
              <a:rPr lang="en-US" dirty="0"/>
              <a:t>TEXT LAYOUT 2</a:t>
            </a:r>
          </a:p>
        </p:txBody>
      </p:sp>
      <p:sp>
        <p:nvSpPr>
          <p:cNvPr id="3" name="Text Placeholder 2">
            <a:extLst>
              <a:ext uri="{FF2B5EF4-FFF2-40B4-BE49-F238E27FC236}">
                <a16:creationId xmlns:a16="http://schemas.microsoft.com/office/drawing/2014/main" id="{B98A2F9D-F2DB-3D4C-A0D7-FB0D4631ED16}"/>
              </a:ext>
            </a:extLst>
          </p:cNvPr>
          <p:cNvSpPr>
            <a:spLocks noGrp="1"/>
          </p:cNvSpPr>
          <p:nvPr>
            <p:ph type="body" idx="1"/>
          </p:nvPr>
        </p:nvSpPr>
        <p:spPr>
          <a:xfrm>
            <a:off x="839788" y="1755305"/>
            <a:ext cx="5157787" cy="823912"/>
          </a:xfrm>
        </p:spPr>
        <p:txBody>
          <a:bodyPr anchor="b"/>
          <a:lstStyle>
            <a:lvl1pPr marL="0" indent="0">
              <a:buNone/>
              <a:defRPr sz="2400" b="0" i="0">
                <a:solidFill>
                  <a:schemeClr val="accent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A3D683A-4A90-8743-9E3B-1682A35357F6}"/>
              </a:ext>
            </a:extLst>
          </p:cNvPr>
          <p:cNvSpPr>
            <a:spLocks noGrp="1"/>
          </p:cNvSpPr>
          <p:nvPr>
            <p:ph sz="half" idx="2"/>
          </p:nvPr>
        </p:nvSpPr>
        <p:spPr>
          <a:xfrm>
            <a:off x="839788" y="2715141"/>
            <a:ext cx="5157787" cy="3684588"/>
          </a:xfrm>
        </p:spPr>
        <p:txBody>
          <a:bodyPr>
            <a:normAutofit/>
          </a:bodyPr>
          <a:lstStyle>
            <a:lvl1pPr>
              <a:defRPr sz="2400" b="0" i="0">
                <a:solidFill>
                  <a:schemeClr val="accent1"/>
                </a:solidFill>
                <a:latin typeface="Century Gothic" panose="020B0502020202020204" pitchFamily="34" charset="0"/>
              </a:defRPr>
            </a:lvl1pPr>
            <a:lvl2pPr>
              <a:defRPr b="0" i="0">
                <a:solidFill>
                  <a:srgbClr val="FFFFFF"/>
                </a:solidFill>
                <a:latin typeface="Gotham Book" pitchFamily="2" charset="0"/>
              </a:defRPr>
            </a:lvl2pPr>
            <a:lvl3pPr marL="914400" indent="0">
              <a:buNone/>
              <a:defRPr b="0" i="0">
                <a:solidFill>
                  <a:srgbClr val="FFFFFF"/>
                </a:solidFill>
                <a:latin typeface="Gotham Book" pitchFamily="2" charset="0"/>
              </a:defRPr>
            </a:lvl3pPr>
            <a:lvl4pPr>
              <a:defRPr>
                <a:solidFill>
                  <a:srgbClr val="FFFFFF"/>
                </a:solidFill>
              </a:defRPr>
            </a:lvl4pPr>
            <a:lvl5pPr>
              <a:defRPr>
                <a:solidFill>
                  <a:srgbClr val="FFFFFF"/>
                </a:solidFill>
              </a:defRPr>
            </a:lvl5pPr>
          </a:lstStyle>
          <a:p>
            <a:pPr lvl="0"/>
            <a:r>
              <a:rPr lang="en-US" dirty="0"/>
              <a:t>Click to edit Master text styles</a:t>
            </a:r>
          </a:p>
        </p:txBody>
      </p:sp>
      <p:pic>
        <p:nvPicPr>
          <p:cNvPr id="8" name="Picture 7">
            <a:extLst>
              <a:ext uri="{FF2B5EF4-FFF2-40B4-BE49-F238E27FC236}">
                <a16:creationId xmlns:a16="http://schemas.microsoft.com/office/drawing/2014/main" id="{BEF7ADD9-188B-904A-BC93-64C9FA9CE5C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
        <p:nvSpPr>
          <p:cNvPr id="6" name="Slide Number Placeholder 6">
            <a:extLst>
              <a:ext uri="{FF2B5EF4-FFF2-40B4-BE49-F238E27FC236}">
                <a16:creationId xmlns:a16="http://schemas.microsoft.com/office/drawing/2014/main" id="{0C0BD959-C273-4A14-9D14-2951D6048646}"/>
              </a:ext>
            </a:extLst>
          </p:cNvPr>
          <p:cNvSpPr>
            <a:spLocks noGrp="1"/>
          </p:cNvSpPr>
          <p:nvPr>
            <p:ph type="sldNum" sz="quarter" idx="12"/>
          </p:nvPr>
        </p:nvSpPr>
        <p:spPr>
          <a:xfrm>
            <a:off x="8610600" y="6356350"/>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13484447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Page Option 1_Abstract">
    <p:spTree>
      <p:nvGrpSpPr>
        <p:cNvPr id="1" name=""/>
        <p:cNvGrpSpPr/>
        <p:nvPr/>
      </p:nvGrpSpPr>
      <p:grpSpPr>
        <a:xfrm>
          <a:off x="0" y="0"/>
          <a:ext cx="0" cy="0"/>
          <a:chOff x="0" y="0"/>
          <a:chExt cx="0" cy="0"/>
        </a:xfrm>
      </p:grpSpPr>
      <p:pic>
        <p:nvPicPr>
          <p:cNvPr id="7" name="Picture 6" descr="A picture containing object, outdoor, holding, water&#10;&#10;Description automatically generated">
            <a:extLst>
              <a:ext uri="{FF2B5EF4-FFF2-40B4-BE49-F238E27FC236}">
                <a16:creationId xmlns:a16="http://schemas.microsoft.com/office/drawing/2014/main" id="{52B85EFE-2D30-3342-BD99-B443D829DDA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096574" y="1"/>
            <a:ext cx="7085741" cy="5174377"/>
          </a:xfrm>
          <a:prstGeom prst="rect">
            <a:avLst/>
          </a:prstGeom>
        </p:spPr>
      </p:pic>
      <p:sp>
        <p:nvSpPr>
          <p:cNvPr id="12" name="Donut 11">
            <a:extLst>
              <a:ext uri="{FF2B5EF4-FFF2-40B4-BE49-F238E27FC236}">
                <a16:creationId xmlns:a16="http://schemas.microsoft.com/office/drawing/2014/main" id="{56FA55A8-6BDB-644F-A474-5E369DEFD866}"/>
              </a:ext>
            </a:extLst>
          </p:cNvPr>
          <p:cNvSpPr/>
          <p:nvPr userDrawn="1"/>
        </p:nvSpPr>
        <p:spPr>
          <a:xfrm>
            <a:off x="-2916325" y="908221"/>
            <a:ext cx="4990744" cy="4989444"/>
          </a:xfrm>
          <a:prstGeom prst="donut">
            <a:avLst/>
          </a:prstGeom>
          <a:solidFill>
            <a:schemeClr val="tx2"/>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Rectangle 1">
            <a:extLst>
              <a:ext uri="{FF2B5EF4-FFF2-40B4-BE49-F238E27FC236}">
                <a16:creationId xmlns:a16="http://schemas.microsoft.com/office/drawing/2014/main" id="{EE94B118-A23D-7C42-B12F-5581C9A9A59C}"/>
              </a:ext>
            </a:extLst>
          </p:cNvPr>
          <p:cNvSpPr/>
          <p:nvPr userDrawn="1"/>
        </p:nvSpPr>
        <p:spPr>
          <a:xfrm>
            <a:off x="1258675" y="1017551"/>
            <a:ext cx="5076242" cy="6400800"/>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solidFill>
                <a:schemeClr val="tx2"/>
              </a:solidFill>
            </a:endParaRPr>
          </a:p>
        </p:txBody>
      </p:sp>
      <p:sp>
        <p:nvSpPr>
          <p:cNvPr id="21" name="Text Placeholder 1"/>
          <p:cNvSpPr>
            <a:spLocks noGrp="1"/>
          </p:cNvSpPr>
          <p:nvPr>
            <p:ph type="body" sz="quarter" idx="11" hasCustomPrompt="1"/>
          </p:nvPr>
        </p:nvSpPr>
        <p:spPr>
          <a:xfrm>
            <a:off x="1655273" y="5174377"/>
            <a:ext cx="4042387" cy="431526"/>
          </a:xfrm>
          <a:prstGeom prst="rect">
            <a:avLst/>
          </a:prstGeom>
        </p:spPr>
        <p:txBody>
          <a:bodyPr lIns="0" tIns="0" rIns="0" bIns="0" anchor="b" anchorCtr="0"/>
          <a:lstStyle>
            <a:lvl1pPr marL="0" indent="0" algn="l">
              <a:lnSpc>
                <a:spcPct val="90000"/>
              </a:lnSpc>
              <a:spcBef>
                <a:spcPts val="0"/>
              </a:spcBef>
              <a:buFontTx/>
              <a:buNone/>
              <a:defRPr sz="2000" b="0" cap="none" baseline="0">
                <a:solidFill>
                  <a:schemeClr val="tx2"/>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add Speaker’s Name</a:t>
            </a:r>
          </a:p>
        </p:txBody>
      </p:sp>
      <p:sp>
        <p:nvSpPr>
          <p:cNvPr id="24" name="Text Placeholder2"/>
          <p:cNvSpPr>
            <a:spLocks noGrp="1"/>
          </p:cNvSpPr>
          <p:nvPr>
            <p:ph type="body" sz="quarter" idx="15" hasCustomPrompt="1"/>
          </p:nvPr>
        </p:nvSpPr>
        <p:spPr>
          <a:xfrm>
            <a:off x="1655273" y="5682107"/>
            <a:ext cx="4042387" cy="541339"/>
          </a:xfrm>
          <a:prstGeom prst="rect">
            <a:avLst/>
          </a:prstGeom>
        </p:spPr>
        <p:txBody>
          <a:bodyPr lIns="0" tIns="0" rIns="0" bIns="0" anchor="t" anchorCtr="0"/>
          <a:lstStyle>
            <a:lvl1pPr marL="0" indent="0" algn="l" defTabSz="1218987"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j-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
        <p:nvSpPr>
          <p:cNvPr id="25" name="Date Placeholder 3"/>
          <p:cNvSpPr>
            <a:spLocks noGrp="1"/>
          </p:cNvSpPr>
          <p:nvPr>
            <p:ph type="dt" sz="half" idx="10"/>
          </p:nvPr>
        </p:nvSpPr>
        <p:spPr>
          <a:xfrm>
            <a:off x="1655273" y="6237205"/>
            <a:ext cx="4042161" cy="366193"/>
          </a:xfrm>
          <a:prstGeom prst="rect">
            <a:avLst/>
          </a:prstGeom>
        </p:spPr>
        <p:txBody>
          <a:bodyPr lIns="0" tIns="0" rIns="0" bIns="0" anchor="b"/>
          <a:lstStyle>
            <a:lvl1pPr algn="l">
              <a:defRPr sz="1200">
                <a:solidFill>
                  <a:schemeClr val="tx2"/>
                </a:solidFill>
              </a:defRPr>
            </a:lvl1pPr>
          </a:lstStyle>
          <a:p>
            <a:pPr>
              <a:lnSpc>
                <a:spcPct val="90000"/>
              </a:lnSpc>
            </a:pPr>
            <a:endParaRPr lang="en-US"/>
          </a:p>
        </p:txBody>
      </p:sp>
      <p:sp>
        <p:nvSpPr>
          <p:cNvPr id="3" name="Text Placeholder 2">
            <a:extLst>
              <a:ext uri="{FF2B5EF4-FFF2-40B4-BE49-F238E27FC236}">
                <a16:creationId xmlns:a16="http://schemas.microsoft.com/office/drawing/2014/main" id="{A87ABC1C-87EE-6F40-9827-DF774C2F11A4}"/>
              </a:ext>
            </a:extLst>
          </p:cNvPr>
          <p:cNvSpPr>
            <a:spLocks noGrp="1"/>
          </p:cNvSpPr>
          <p:nvPr>
            <p:ph type="body" sz="quarter" idx="16" hasCustomPrompt="1"/>
          </p:nvPr>
        </p:nvSpPr>
        <p:spPr>
          <a:xfrm>
            <a:off x="1654606" y="3335338"/>
            <a:ext cx="4042828" cy="1635125"/>
          </a:xfrm>
          <a:prstGeom prst="rect">
            <a:avLst/>
          </a:prstGeom>
        </p:spPr>
        <p:txBody>
          <a:bodyPr lIns="0" tIns="0" rIns="0" bIns="0"/>
          <a:lstStyle>
            <a:lvl1pPr marL="0" indent="0">
              <a:lnSpc>
                <a:spcPct val="90000"/>
              </a:lnSpc>
              <a:spcBef>
                <a:spcPts val="0"/>
              </a:spcBef>
              <a:buNone/>
              <a:defRPr sz="2000"/>
            </a:lvl1pPr>
            <a:lvl2pPr marL="609494" indent="0">
              <a:buNone/>
              <a:defRPr sz="2000"/>
            </a:lvl2pPr>
            <a:lvl3pPr marL="1218986" indent="0">
              <a:buNone/>
              <a:defRPr sz="2000"/>
            </a:lvl3pPr>
            <a:lvl4pPr marL="1828480" indent="0">
              <a:buNone/>
              <a:defRPr sz="2000"/>
            </a:lvl4pPr>
            <a:lvl5pPr marL="2437973" indent="0">
              <a:buNone/>
              <a:defRPr sz="2000"/>
            </a:lvl5pPr>
          </a:lstStyle>
          <a:p>
            <a:pPr lvl="0"/>
            <a:r>
              <a:rPr lang="en-US"/>
              <a:t>Click to add sub-statement</a:t>
            </a:r>
          </a:p>
        </p:txBody>
      </p:sp>
      <p:sp>
        <p:nvSpPr>
          <p:cNvPr id="18" name="Title">
            <a:extLst>
              <a:ext uri="{FF2B5EF4-FFF2-40B4-BE49-F238E27FC236}">
                <a16:creationId xmlns:a16="http://schemas.microsoft.com/office/drawing/2014/main" id="{20DEDE12-2EB6-8D47-A358-1638DF4951EC}"/>
              </a:ext>
            </a:extLst>
          </p:cNvPr>
          <p:cNvSpPr>
            <a:spLocks noGrp="1"/>
          </p:cNvSpPr>
          <p:nvPr>
            <p:ph type="title"/>
          </p:nvPr>
        </p:nvSpPr>
        <p:spPr>
          <a:xfrm>
            <a:off x="1655273" y="1252098"/>
            <a:ext cx="4042387" cy="1876525"/>
          </a:xfrm>
          <a:prstGeom prst="rect">
            <a:avLst/>
          </a:prstGeom>
        </p:spPr>
        <p:txBody>
          <a:bodyPr lIns="0" tIns="0" rIns="0" bIns="0" anchor="b" anchorCtr="0"/>
          <a:lstStyle>
            <a:lvl1pPr>
              <a:lnSpc>
                <a:spcPct val="90000"/>
              </a:lnSpc>
              <a:defRPr sz="3600" b="1" cap="none" baseline="0">
                <a:solidFill>
                  <a:schemeClr val="tx1"/>
                </a:solidFill>
              </a:defRPr>
            </a:lvl1pPr>
          </a:lstStyle>
          <a:p>
            <a:r>
              <a:rPr lang="en-US"/>
              <a:t>Click to edit Master title style</a:t>
            </a:r>
          </a:p>
        </p:txBody>
      </p:sp>
      <p:sp>
        <p:nvSpPr>
          <p:cNvPr id="13" name="Picture Placeholder 4">
            <a:extLst>
              <a:ext uri="{FF2B5EF4-FFF2-40B4-BE49-F238E27FC236}">
                <a16:creationId xmlns:a16="http://schemas.microsoft.com/office/drawing/2014/main" id="{915E1720-7021-7E43-BAC5-E7167CE370C9}"/>
              </a:ext>
            </a:extLst>
          </p:cNvPr>
          <p:cNvSpPr>
            <a:spLocks noGrp="1"/>
          </p:cNvSpPr>
          <p:nvPr>
            <p:ph type="pic" sz="quarter" idx="12"/>
          </p:nvPr>
        </p:nvSpPr>
        <p:spPr>
          <a:xfrm>
            <a:off x="6357392" y="2164469"/>
            <a:ext cx="4993925" cy="3730752"/>
          </a:xfrm>
          <a:prstGeom prst="rect">
            <a:avLst/>
          </a:prstGeom>
          <a:effectLst>
            <a:outerShdw blurRad="457200" dist="355600" dir="2700000" algn="ctr" rotWithShape="0">
              <a:srgbClr val="000000">
                <a:alpha val="40000"/>
              </a:srgbClr>
            </a:outerShdw>
          </a:effectLst>
        </p:spPr>
        <p:txBody>
          <a:bodyPr anchor="ctr"/>
          <a:lstStyle>
            <a:lvl1pPr marL="0" indent="0" algn="ctr">
              <a:buNone/>
              <a:defRPr sz="2800" b="0">
                <a:solidFill>
                  <a:schemeClr val="accent5"/>
                </a:solidFill>
              </a:defRPr>
            </a:lvl1pPr>
          </a:lstStyle>
          <a:p>
            <a:r>
              <a:rPr lang="en-US"/>
              <a:t>Click icon to add picture</a:t>
            </a:r>
          </a:p>
        </p:txBody>
      </p:sp>
      <p:pic>
        <p:nvPicPr>
          <p:cNvPr id="5" name="Picture 4" descr="A close up of a sign&#10;&#10;Description automatically generated">
            <a:extLst>
              <a:ext uri="{FF2B5EF4-FFF2-40B4-BE49-F238E27FC236}">
                <a16:creationId xmlns:a16="http://schemas.microsoft.com/office/drawing/2014/main" id="{3D8F2CD0-3DFB-CD41-85E5-C944D1A49E5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448085" y="5818206"/>
            <a:ext cx="2743915" cy="1039795"/>
          </a:xfrm>
          <a:prstGeom prst="rect">
            <a:avLst/>
          </a:prstGeom>
        </p:spPr>
      </p:pic>
    </p:spTree>
    <p:extLst>
      <p:ext uri="{BB962C8B-B14F-4D97-AF65-F5344CB8AC3E}">
        <p14:creationId xmlns:p14="http://schemas.microsoft.com/office/powerpoint/2010/main" val="1596660520"/>
      </p:ext>
    </p:extLst>
  </p:cSld>
  <p:clrMapOvr>
    <a:masterClrMapping/>
  </p:clrMapOvr>
  <p:extLst>
    <p:ext uri="{DCECCB84-F9BA-43D5-87BE-67443E8EF086}">
      <p15:sldGuideLst xmlns:p15="http://schemas.microsoft.com/office/powerpoint/2012/main">
        <p15:guide id="1" orient="horz" pos="3336">
          <p15:clr>
            <a:srgbClr val="FBAE40"/>
          </p15:clr>
        </p15:guide>
        <p15:guide id="2" pos="383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Page Option 2">
    <p:spTree>
      <p:nvGrpSpPr>
        <p:cNvPr id="1" name=""/>
        <p:cNvGrpSpPr/>
        <p:nvPr/>
      </p:nvGrpSpPr>
      <p:grpSpPr>
        <a:xfrm>
          <a:off x="0" y="0"/>
          <a:ext cx="0" cy="0"/>
          <a:chOff x="0" y="0"/>
          <a:chExt cx="0" cy="0"/>
        </a:xfrm>
      </p:grpSpPr>
      <p:pic>
        <p:nvPicPr>
          <p:cNvPr id="15" name="Picture 14" descr="A picture containing table, sitting, white, black&#10;&#10;Description automatically generated">
            <a:extLst>
              <a:ext uri="{FF2B5EF4-FFF2-40B4-BE49-F238E27FC236}">
                <a16:creationId xmlns:a16="http://schemas.microsoft.com/office/drawing/2014/main" id="{00A694ED-522F-4744-89CE-6F9AA6A3254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477188"/>
            <a:ext cx="8337093" cy="5398687"/>
          </a:xfrm>
          <a:prstGeom prst="rect">
            <a:avLst/>
          </a:prstGeom>
        </p:spPr>
      </p:pic>
      <p:sp>
        <p:nvSpPr>
          <p:cNvPr id="16" name="Donut 15">
            <a:extLst>
              <a:ext uri="{FF2B5EF4-FFF2-40B4-BE49-F238E27FC236}">
                <a16:creationId xmlns:a16="http://schemas.microsoft.com/office/drawing/2014/main" id="{BF263277-C47C-F44D-A181-2A94F292D18B}"/>
              </a:ext>
            </a:extLst>
          </p:cNvPr>
          <p:cNvSpPr/>
          <p:nvPr userDrawn="1"/>
        </p:nvSpPr>
        <p:spPr>
          <a:xfrm>
            <a:off x="0" y="-510611"/>
            <a:ext cx="7317756" cy="7315850"/>
          </a:xfrm>
          <a:prstGeom prst="donut">
            <a:avLst/>
          </a:prstGeom>
          <a:solidFill>
            <a:schemeClr val="tx2"/>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9" name="Rectangle 18">
            <a:extLst>
              <a:ext uri="{FF2B5EF4-FFF2-40B4-BE49-F238E27FC236}">
                <a16:creationId xmlns:a16="http://schemas.microsoft.com/office/drawing/2014/main" id="{FF606A10-9BB5-254C-960C-2E7767E9F7E2}"/>
              </a:ext>
            </a:extLst>
          </p:cNvPr>
          <p:cNvSpPr/>
          <p:nvPr userDrawn="1"/>
        </p:nvSpPr>
        <p:spPr>
          <a:xfrm>
            <a:off x="1256822" y="1017551"/>
            <a:ext cx="5079950" cy="6397308"/>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v</a:t>
            </a:r>
          </a:p>
        </p:txBody>
      </p:sp>
      <p:sp>
        <p:nvSpPr>
          <p:cNvPr id="28" name="Text Placeholder 1">
            <a:extLst>
              <a:ext uri="{FF2B5EF4-FFF2-40B4-BE49-F238E27FC236}">
                <a16:creationId xmlns:a16="http://schemas.microsoft.com/office/drawing/2014/main" id="{D42C37C9-BAA4-0B48-B740-B3B0C70955F3}"/>
              </a:ext>
            </a:extLst>
          </p:cNvPr>
          <p:cNvSpPr>
            <a:spLocks noGrp="1"/>
          </p:cNvSpPr>
          <p:nvPr>
            <p:ph type="body" sz="quarter" idx="11" hasCustomPrompt="1"/>
          </p:nvPr>
        </p:nvSpPr>
        <p:spPr>
          <a:xfrm>
            <a:off x="1655273" y="5174377"/>
            <a:ext cx="4042387" cy="431526"/>
          </a:xfrm>
          <a:prstGeom prst="rect">
            <a:avLst/>
          </a:prstGeom>
        </p:spPr>
        <p:txBody>
          <a:bodyPr lIns="0" tIns="0" rIns="0" bIns="0" anchor="b" anchorCtr="0"/>
          <a:lstStyle>
            <a:lvl1pPr marL="0" indent="0" algn="l">
              <a:lnSpc>
                <a:spcPct val="90000"/>
              </a:lnSpc>
              <a:spcBef>
                <a:spcPts val="0"/>
              </a:spcBef>
              <a:buFontTx/>
              <a:buNone/>
              <a:defRPr sz="2000" b="0" cap="none" baseline="0">
                <a:solidFill>
                  <a:schemeClr val="tx1"/>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add Speaker’s Name</a:t>
            </a:r>
          </a:p>
        </p:txBody>
      </p:sp>
      <p:sp>
        <p:nvSpPr>
          <p:cNvPr id="29" name="Text Placeholder2">
            <a:extLst>
              <a:ext uri="{FF2B5EF4-FFF2-40B4-BE49-F238E27FC236}">
                <a16:creationId xmlns:a16="http://schemas.microsoft.com/office/drawing/2014/main" id="{C0395F3D-0222-144D-A907-7F8D864F3050}"/>
              </a:ext>
            </a:extLst>
          </p:cNvPr>
          <p:cNvSpPr>
            <a:spLocks noGrp="1"/>
          </p:cNvSpPr>
          <p:nvPr>
            <p:ph type="body" sz="quarter" idx="15" hasCustomPrompt="1"/>
          </p:nvPr>
        </p:nvSpPr>
        <p:spPr>
          <a:xfrm>
            <a:off x="1655273" y="5682107"/>
            <a:ext cx="4042387" cy="541339"/>
          </a:xfrm>
          <a:prstGeom prst="rect">
            <a:avLst/>
          </a:prstGeom>
        </p:spPr>
        <p:txBody>
          <a:bodyPr lIns="0" tIns="0" rIns="0" bIns="0" anchor="t" anchorCtr="0"/>
          <a:lstStyle>
            <a:lvl1pPr marL="0" indent="0" algn="l" defTabSz="1218987" rtl="0" eaLnBrk="0" fontAlgn="base" hangingPunct="0">
              <a:lnSpc>
                <a:spcPct val="90000"/>
              </a:lnSpc>
              <a:spcBef>
                <a:spcPts val="0"/>
              </a:spcBef>
              <a:spcAft>
                <a:spcPct val="0"/>
              </a:spcAft>
              <a:buClr>
                <a:srgbClr val="005596"/>
              </a:buClr>
              <a:buFontTx/>
              <a:buNone/>
              <a:defRPr lang="en-US" sz="1400" b="0" kern="0" cap="none" baseline="0" dirty="0" smtClean="0">
                <a:solidFill>
                  <a:schemeClr val="tx1"/>
                </a:solidFill>
                <a:latin typeface="+mj-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
        <p:nvSpPr>
          <p:cNvPr id="30" name="Date Placeholder 3">
            <a:extLst>
              <a:ext uri="{FF2B5EF4-FFF2-40B4-BE49-F238E27FC236}">
                <a16:creationId xmlns:a16="http://schemas.microsoft.com/office/drawing/2014/main" id="{3A2CF270-2CF0-8C43-A195-B5E69388747A}"/>
              </a:ext>
            </a:extLst>
          </p:cNvPr>
          <p:cNvSpPr>
            <a:spLocks noGrp="1"/>
          </p:cNvSpPr>
          <p:nvPr>
            <p:ph type="dt" sz="half" idx="10"/>
          </p:nvPr>
        </p:nvSpPr>
        <p:spPr>
          <a:xfrm>
            <a:off x="1655273" y="6237205"/>
            <a:ext cx="4042161" cy="366193"/>
          </a:xfrm>
          <a:prstGeom prst="rect">
            <a:avLst/>
          </a:prstGeom>
        </p:spPr>
        <p:txBody>
          <a:bodyPr lIns="0" tIns="0" rIns="0" bIns="0" anchor="b"/>
          <a:lstStyle>
            <a:lvl1pPr algn="l">
              <a:defRPr sz="1200">
                <a:solidFill>
                  <a:schemeClr val="tx1"/>
                </a:solidFill>
              </a:defRPr>
            </a:lvl1pPr>
          </a:lstStyle>
          <a:p>
            <a:pPr>
              <a:lnSpc>
                <a:spcPct val="90000"/>
              </a:lnSpc>
            </a:pPr>
            <a:endParaRPr lang="en-US"/>
          </a:p>
        </p:txBody>
      </p:sp>
      <p:sp>
        <p:nvSpPr>
          <p:cNvPr id="32" name="Title">
            <a:extLst>
              <a:ext uri="{FF2B5EF4-FFF2-40B4-BE49-F238E27FC236}">
                <a16:creationId xmlns:a16="http://schemas.microsoft.com/office/drawing/2014/main" id="{2D423DFE-67BC-534A-9774-FD28AB9F6413}"/>
              </a:ext>
            </a:extLst>
          </p:cNvPr>
          <p:cNvSpPr>
            <a:spLocks noGrp="1"/>
          </p:cNvSpPr>
          <p:nvPr>
            <p:ph type="title"/>
          </p:nvPr>
        </p:nvSpPr>
        <p:spPr>
          <a:xfrm>
            <a:off x="1655273" y="1252098"/>
            <a:ext cx="4042387" cy="1876525"/>
          </a:xfrm>
          <a:prstGeom prst="rect">
            <a:avLst/>
          </a:prstGeom>
        </p:spPr>
        <p:txBody>
          <a:bodyPr lIns="0" tIns="0" rIns="0" bIns="0" anchor="b" anchorCtr="0"/>
          <a:lstStyle>
            <a:lvl1pPr>
              <a:lnSpc>
                <a:spcPct val="90000"/>
              </a:lnSpc>
              <a:defRPr sz="3600" b="1" cap="none" baseline="0">
                <a:solidFill>
                  <a:schemeClr val="tx1"/>
                </a:solidFill>
              </a:defRPr>
            </a:lvl1pPr>
          </a:lstStyle>
          <a:p>
            <a:r>
              <a:rPr lang="en-US"/>
              <a:t>Click to edit Master title style</a:t>
            </a:r>
          </a:p>
        </p:txBody>
      </p:sp>
      <p:sp>
        <p:nvSpPr>
          <p:cNvPr id="13" name="Picture Placeholder 4">
            <a:extLst>
              <a:ext uri="{FF2B5EF4-FFF2-40B4-BE49-F238E27FC236}">
                <a16:creationId xmlns:a16="http://schemas.microsoft.com/office/drawing/2014/main" id="{9698352F-45FD-E143-921B-039EDCC03616}"/>
              </a:ext>
            </a:extLst>
          </p:cNvPr>
          <p:cNvSpPr>
            <a:spLocks noGrp="1"/>
          </p:cNvSpPr>
          <p:nvPr>
            <p:ph type="pic" sz="quarter" idx="12"/>
          </p:nvPr>
        </p:nvSpPr>
        <p:spPr>
          <a:xfrm>
            <a:off x="6357392" y="2164469"/>
            <a:ext cx="4993925" cy="3730752"/>
          </a:xfrm>
          <a:prstGeom prst="rect">
            <a:avLst/>
          </a:prstGeom>
          <a:effectLst>
            <a:outerShdw blurRad="457200" dist="355600" dir="2700000" algn="ctr" rotWithShape="0">
              <a:srgbClr val="000000">
                <a:alpha val="40000"/>
              </a:srgbClr>
            </a:outerShdw>
          </a:effectLst>
        </p:spPr>
        <p:txBody>
          <a:bodyPr anchor="ctr"/>
          <a:lstStyle>
            <a:lvl1pPr marL="0" indent="0" algn="ctr">
              <a:buNone/>
              <a:defRPr sz="2800" b="0">
                <a:solidFill>
                  <a:schemeClr val="accent5"/>
                </a:solidFill>
              </a:defRPr>
            </a:lvl1pPr>
          </a:lstStyle>
          <a:p>
            <a:r>
              <a:rPr lang="en-US"/>
              <a:t>Click icon to add picture</a:t>
            </a:r>
          </a:p>
        </p:txBody>
      </p:sp>
      <p:pic>
        <p:nvPicPr>
          <p:cNvPr id="14" name="Picture 13" descr="A close up of a sign&#10;&#10;Description automatically generated">
            <a:extLst>
              <a:ext uri="{FF2B5EF4-FFF2-40B4-BE49-F238E27FC236}">
                <a16:creationId xmlns:a16="http://schemas.microsoft.com/office/drawing/2014/main" id="{7BFABCDC-88AF-2A4E-9A08-881153875E5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448085" y="1"/>
            <a:ext cx="2743915" cy="1039795"/>
          </a:xfrm>
          <a:prstGeom prst="rect">
            <a:avLst/>
          </a:prstGeom>
        </p:spPr>
      </p:pic>
      <p:sp>
        <p:nvSpPr>
          <p:cNvPr id="12" name="Text Placeholder 2">
            <a:extLst>
              <a:ext uri="{FF2B5EF4-FFF2-40B4-BE49-F238E27FC236}">
                <a16:creationId xmlns:a16="http://schemas.microsoft.com/office/drawing/2014/main" id="{422F4FDE-8C4D-D942-BE78-6291AB1744C4}"/>
              </a:ext>
            </a:extLst>
          </p:cNvPr>
          <p:cNvSpPr>
            <a:spLocks noGrp="1"/>
          </p:cNvSpPr>
          <p:nvPr>
            <p:ph type="body" sz="quarter" idx="16" hasCustomPrompt="1"/>
          </p:nvPr>
        </p:nvSpPr>
        <p:spPr>
          <a:xfrm>
            <a:off x="1654606" y="3335338"/>
            <a:ext cx="4042828" cy="1635125"/>
          </a:xfrm>
          <a:prstGeom prst="rect">
            <a:avLst/>
          </a:prstGeom>
        </p:spPr>
        <p:txBody>
          <a:bodyPr lIns="0" tIns="0" rIns="0" bIns="0"/>
          <a:lstStyle>
            <a:lvl1pPr marL="0" indent="0">
              <a:lnSpc>
                <a:spcPct val="90000"/>
              </a:lnSpc>
              <a:spcBef>
                <a:spcPts val="0"/>
              </a:spcBef>
              <a:buNone/>
              <a:defRPr sz="2000">
                <a:solidFill>
                  <a:schemeClr val="accent1"/>
                </a:solidFill>
              </a:defRPr>
            </a:lvl1pPr>
            <a:lvl2pPr marL="609494" indent="0">
              <a:buNone/>
              <a:defRPr sz="2000"/>
            </a:lvl2pPr>
            <a:lvl3pPr marL="1218986" indent="0">
              <a:buNone/>
              <a:defRPr sz="2000"/>
            </a:lvl3pPr>
            <a:lvl4pPr marL="1828480" indent="0">
              <a:buNone/>
              <a:defRPr sz="2000"/>
            </a:lvl4pPr>
            <a:lvl5pPr marL="2437973" indent="0">
              <a:buNone/>
              <a:defRPr sz="2000"/>
            </a:lvl5pPr>
          </a:lstStyle>
          <a:p>
            <a:pPr lvl="0"/>
            <a:r>
              <a:rPr lang="en-US"/>
              <a:t>Click to add sub-statement</a:t>
            </a:r>
          </a:p>
        </p:txBody>
      </p:sp>
    </p:spTree>
    <p:extLst>
      <p:ext uri="{BB962C8B-B14F-4D97-AF65-F5344CB8AC3E}">
        <p14:creationId xmlns:p14="http://schemas.microsoft.com/office/powerpoint/2010/main" val="3174400502"/>
      </p:ext>
    </p:extLst>
  </p:cSld>
  <p:clrMapOvr>
    <a:masterClrMapping/>
  </p:clrMapOvr>
  <p:extLst>
    <p:ext uri="{DCECCB84-F9BA-43D5-87BE-67443E8EF086}">
      <p15:sldGuideLst xmlns:p15="http://schemas.microsoft.com/office/powerpoint/2012/main">
        <p15:guide id="1" orient="horz" pos="3336">
          <p15:clr>
            <a:srgbClr val="FBAE40"/>
          </p15:clr>
        </p15:guide>
        <p15:guide id="2" pos="3839">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afety - External Audiences">
    <p:spTree>
      <p:nvGrpSpPr>
        <p:cNvPr id="1" name=""/>
        <p:cNvGrpSpPr/>
        <p:nvPr/>
      </p:nvGrpSpPr>
      <p:grpSpPr>
        <a:xfrm>
          <a:off x="0" y="0"/>
          <a:ext cx="0" cy="0"/>
          <a:chOff x="0" y="0"/>
          <a:chExt cx="0" cy="0"/>
        </a:xfrm>
      </p:grpSpPr>
      <p:pic>
        <p:nvPicPr>
          <p:cNvPr id="14" name="Picture 13" descr="A large white building&#10;&#10;Description automatically generated">
            <a:extLst>
              <a:ext uri="{FF2B5EF4-FFF2-40B4-BE49-F238E27FC236}">
                <a16:creationId xmlns:a16="http://schemas.microsoft.com/office/drawing/2014/main" id="{4A03A417-1547-0C49-851C-AEC22973BBF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893"/>
            <a:ext cx="12192000" cy="6856214"/>
          </a:xfrm>
          <a:prstGeom prst="rect">
            <a:avLst/>
          </a:prstGeom>
        </p:spPr>
      </p:pic>
      <p:sp>
        <p:nvSpPr>
          <p:cNvPr id="27" name="Donut 26">
            <a:extLst>
              <a:ext uri="{FF2B5EF4-FFF2-40B4-BE49-F238E27FC236}">
                <a16:creationId xmlns:a16="http://schemas.microsoft.com/office/drawing/2014/main" id="{59A9491B-2AAE-2644-B2CF-B93ACB112EDD}"/>
              </a:ext>
            </a:extLst>
          </p:cNvPr>
          <p:cNvSpPr/>
          <p:nvPr userDrawn="1"/>
        </p:nvSpPr>
        <p:spPr>
          <a:xfrm>
            <a:off x="9699804" y="-2476050"/>
            <a:ext cx="4990744" cy="4989444"/>
          </a:xfrm>
          <a:prstGeom prst="donut">
            <a:avLst/>
          </a:prstGeom>
          <a:solidFill>
            <a:schemeClr val="accent1"/>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Rectangle 1">
            <a:extLst>
              <a:ext uri="{FF2B5EF4-FFF2-40B4-BE49-F238E27FC236}">
                <a16:creationId xmlns:a16="http://schemas.microsoft.com/office/drawing/2014/main" id="{37120754-4DEA-2644-83F9-1CC7ACD93EB3}"/>
              </a:ext>
            </a:extLst>
          </p:cNvPr>
          <p:cNvSpPr/>
          <p:nvPr userDrawn="1"/>
        </p:nvSpPr>
        <p:spPr>
          <a:xfrm>
            <a:off x="6747796" y="1290320"/>
            <a:ext cx="4409572" cy="6107632"/>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solidFill>
                <a:schemeClr val="accent1"/>
              </a:solidFill>
            </a:endParaRPr>
          </a:p>
        </p:txBody>
      </p:sp>
      <p:sp>
        <p:nvSpPr>
          <p:cNvPr id="16" name="Oval 15">
            <a:extLst>
              <a:ext uri="{FF2B5EF4-FFF2-40B4-BE49-F238E27FC236}">
                <a16:creationId xmlns:a16="http://schemas.microsoft.com/office/drawing/2014/main" id="{FA113BDC-09A9-C144-A0F5-D1BB4C671B5D}"/>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9" name="Title">
            <a:extLst>
              <a:ext uri="{FF2B5EF4-FFF2-40B4-BE49-F238E27FC236}">
                <a16:creationId xmlns:a16="http://schemas.microsoft.com/office/drawing/2014/main" id="{FE65061B-AB6E-EB4F-9077-C2574EDEEC46}"/>
              </a:ext>
            </a:extLst>
          </p:cNvPr>
          <p:cNvSpPr>
            <a:spLocks noGrp="1"/>
          </p:cNvSpPr>
          <p:nvPr>
            <p:ph type="title"/>
          </p:nvPr>
        </p:nvSpPr>
        <p:spPr>
          <a:xfrm>
            <a:off x="416874" y="550134"/>
            <a:ext cx="6241693" cy="1143000"/>
          </a:xfrm>
          <a:prstGeom prst="rect">
            <a:avLst/>
          </a:prstGeom>
        </p:spPr>
        <p:txBody>
          <a:bodyPr lIns="0" tIns="0" rIns="0" bIns="121899">
            <a:normAutofit/>
          </a:bodyPr>
          <a:lstStyle>
            <a:lvl1pPr>
              <a:lnSpc>
                <a:spcPct val="90000"/>
              </a:lnSpc>
              <a:defRPr lang="en-US" sz="3600" b="1" cap="none" dirty="0">
                <a:solidFill>
                  <a:schemeClr val="tx1"/>
                </a:solidFill>
                <a:ea typeface="+mn-ea"/>
                <a:cs typeface="+mn-cs"/>
              </a:defRPr>
            </a:lvl1pPr>
          </a:lstStyle>
          <a:p>
            <a:pPr lvl="0">
              <a:lnSpc>
                <a:spcPct val="100000"/>
              </a:lnSpc>
            </a:pPr>
            <a:r>
              <a:rPr lang="en-US"/>
              <a:t>Click to edit Master title style</a:t>
            </a:r>
          </a:p>
        </p:txBody>
      </p:sp>
      <p:sp>
        <p:nvSpPr>
          <p:cNvPr id="20" name="Text Placeholder">
            <a:extLst>
              <a:ext uri="{FF2B5EF4-FFF2-40B4-BE49-F238E27FC236}">
                <a16:creationId xmlns:a16="http://schemas.microsoft.com/office/drawing/2014/main" id="{1D185863-85A7-1346-8CAC-AAADFB4DA6B8}"/>
              </a:ext>
            </a:extLst>
          </p:cNvPr>
          <p:cNvSpPr>
            <a:spLocks noGrp="1"/>
          </p:cNvSpPr>
          <p:nvPr>
            <p:ph type="body" sz="quarter" idx="20"/>
          </p:nvPr>
        </p:nvSpPr>
        <p:spPr>
          <a:xfrm>
            <a:off x="416874" y="1693135"/>
            <a:ext cx="6241693" cy="3651247"/>
          </a:xfrm>
          <a:prstGeom prst="rect">
            <a:avLst/>
          </a:prstGeom>
        </p:spPr>
        <p:txBody>
          <a:bodyPr lIns="0" tIns="0" rIns="0" bIns="0"/>
          <a:lstStyle>
            <a:lvl1pPr marL="306864" indent="-306864" defTabSz="1218987" eaLnBrk="0" hangingPunct="0">
              <a:lnSpc>
                <a:spcPct val="90000"/>
              </a:lnSpc>
              <a:spcBef>
                <a:spcPts val="600"/>
              </a:spcBef>
              <a:buClr>
                <a:schemeClr val="tx2"/>
              </a:buClr>
              <a:buFontTx/>
              <a:buChar char="•"/>
              <a:defRPr lang="en-US" sz="2800" b="0" kern="0">
                <a:solidFill>
                  <a:schemeClr val="tx1"/>
                </a:solidFill>
              </a:defRPr>
            </a:lvl1pPr>
            <a:lvl2pPr marL="742950" indent="-279400" defTabSz="1218987" eaLnBrk="0" hangingPunct="0">
              <a:lnSpc>
                <a:spcPct val="90000"/>
              </a:lnSpc>
              <a:spcBef>
                <a:spcPts val="600"/>
              </a:spcBef>
              <a:buClr>
                <a:schemeClr val="bg2"/>
              </a:buClr>
              <a:buFontTx/>
              <a:buChar char="•"/>
              <a:tabLst/>
              <a:defRPr lang="en-US" sz="2800" b="0" kern="0">
                <a:solidFill>
                  <a:schemeClr val="tx1"/>
                </a:solidFill>
              </a:defRPr>
            </a:lvl2pPr>
            <a:lvl3pPr marL="1200150" indent="-279400" defTabSz="1218987" eaLnBrk="0" hangingPunct="0">
              <a:lnSpc>
                <a:spcPct val="90000"/>
              </a:lnSpc>
              <a:spcBef>
                <a:spcPts val="600"/>
              </a:spcBef>
              <a:buClr>
                <a:schemeClr val="bg2"/>
              </a:buClr>
              <a:buFontTx/>
              <a:buChar char="•"/>
              <a:tabLst/>
              <a:defRPr lang="en-US" sz="2800" b="0" kern="0">
                <a:solidFill>
                  <a:schemeClr val="tx1"/>
                </a:solidFill>
              </a:defRPr>
            </a:lvl3pPr>
            <a:lvl4pPr marL="1663700" indent="-285750" defTabSz="1218987" eaLnBrk="0" hangingPunct="0">
              <a:lnSpc>
                <a:spcPct val="90000"/>
              </a:lnSpc>
              <a:spcBef>
                <a:spcPts val="600"/>
              </a:spcBef>
              <a:buClr>
                <a:schemeClr val="bg2"/>
              </a:buClr>
              <a:buFontTx/>
              <a:buChar char="•"/>
              <a:tabLst/>
              <a:defRPr lang="en-US" sz="2800" b="0" kern="0">
                <a:solidFill>
                  <a:schemeClr val="tx1"/>
                </a:solidFill>
              </a:defRPr>
            </a:lvl4pPr>
            <a:lvl5pPr marL="2120900" indent="-285750" defTabSz="1218987" eaLnBrk="0" hangingPunct="0">
              <a:lnSpc>
                <a:spcPct val="90000"/>
              </a:lnSpc>
              <a:spcBef>
                <a:spcPts val="600"/>
              </a:spcBef>
              <a:buClr>
                <a:schemeClr val="bg2"/>
              </a:buClr>
              <a:buFontTx/>
              <a:buChar char="•"/>
              <a:tabLst/>
              <a:defRPr lang="en-US" sz="2800" b="0" kern="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ake-Away Placeholder">
            <a:extLst>
              <a:ext uri="{FF2B5EF4-FFF2-40B4-BE49-F238E27FC236}">
                <a16:creationId xmlns:a16="http://schemas.microsoft.com/office/drawing/2014/main" id="{3A620914-8427-954F-ACF4-89B8202AF648}"/>
              </a:ext>
            </a:extLst>
          </p:cNvPr>
          <p:cNvSpPr>
            <a:spLocks noGrp="1"/>
          </p:cNvSpPr>
          <p:nvPr>
            <p:ph type="body" sz="quarter" idx="19" hasCustomPrompt="1"/>
          </p:nvPr>
        </p:nvSpPr>
        <p:spPr>
          <a:xfrm>
            <a:off x="416874" y="5515665"/>
            <a:ext cx="6241693" cy="720808"/>
          </a:xfrm>
          <a:prstGeom prst="rect">
            <a:avLst/>
          </a:prstGeom>
        </p:spPr>
        <p:txBody>
          <a:bodyPr lIns="0" tIns="0" rIns="0" bIns="0" anchor="b" anchorCtr="0"/>
          <a:lstStyle>
            <a:lvl1pPr marL="0" indent="0">
              <a:lnSpc>
                <a:spcPct val="80000"/>
              </a:lnSpc>
              <a:spcBef>
                <a:spcPts val="0"/>
              </a:spcBef>
              <a:buFontTx/>
              <a:buNone/>
              <a:defRPr sz="2400" b="0" i="0" cap="none" baseline="0">
                <a:solidFill>
                  <a:schemeClr val="tx2"/>
                </a:solidFill>
                <a:latin typeface="+mn-lt"/>
              </a:defRPr>
            </a:lvl1pPr>
          </a:lstStyle>
          <a:p>
            <a:pPr lvl="0"/>
            <a:r>
              <a:rPr lang="en-US"/>
              <a:t>Click to add take-away</a:t>
            </a:r>
          </a:p>
        </p:txBody>
      </p:sp>
      <p:sp>
        <p:nvSpPr>
          <p:cNvPr id="24" name="Text Placeholder 4">
            <a:extLst>
              <a:ext uri="{FF2B5EF4-FFF2-40B4-BE49-F238E27FC236}">
                <a16:creationId xmlns:a16="http://schemas.microsoft.com/office/drawing/2014/main" id="{C90999B8-AFE4-0C46-A7FC-B781D3BC12E4}"/>
              </a:ext>
            </a:extLst>
          </p:cNvPr>
          <p:cNvSpPr txBox="1">
            <a:spLocks/>
          </p:cNvSpPr>
          <p:nvPr userDrawn="1"/>
        </p:nvSpPr>
        <p:spPr>
          <a:xfrm>
            <a:off x="6759177" y="4344401"/>
            <a:ext cx="4409572" cy="1599878"/>
          </a:xfrm>
          <a:prstGeom prst="rect">
            <a:avLst/>
          </a:prstGeom>
        </p:spPr>
        <p:txBody>
          <a:bodyPr lIns="0" tIns="0" rIns="0" bIns="0" anchor="b" anchorCtr="0"/>
          <a:lstStyle>
            <a:lvl1pPr marL="0" indent="0" algn="l" rtl="0" eaLnBrk="1" fontAlgn="base" hangingPunct="1">
              <a:lnSpc>
                <a:spcPct val="80000"/>
              </a:lnSpc>
              <a:spcBef>
                <a:spcPts val="0"/>
              </a:spcBef>
              <a:spcAft>
                <a:spcPct val="0"/>
              </a:spcAft>
              <a:buClr>
                <a:srgbClr val="005596"/>
              </a:buClr>
              <a:buFontTx/>
              <a:buNone/>
              <a:defRPr sz="2400" b="1" i="0" cap="none" baseline="0">
                <a:solidFill>
                  <a:schemeClr val="tx1"/>
                </a:solidFill>
                <a:latin typeface="+mn-lt"/>
                <a:ea typeface="+mn-ea"/>
                <a:cs typeface="+mn-cs"/>
              </a:defRPr>
            </a:lvl1pPr>
            <a:lvl2pPr marL="763984" indent="-304747" algn="l" rtl="0" eaLnBrk="1" fontAlgn="base" hangingPunct="1">
              <a:spcBef>
                <a:spcPct val="40000"/>
              </a:spcBef>
              <a:spcAft>
                <a:spcPct val="0"/>
              </a:spcAft>
              <a:buClr>
                <a:srgbClr val="005596"/>
              </a:buClr>
              <a:buChar char="•"/>
              <a:defRPr sz="3200" b="1">
                <a:solidFill>
                  <a:schemeClr val="tx1"/>
                </a:solidFill>
                <a:latin typeface="+mn-lt"/>
              </a:defRPr>
            </a:lvl2pPr>
            <a:lvl3pPr marL="1218987" indent="-302631" algn="l" rtl="0" eaLnBrk="1" fontAlgn="base" hangingPunct="1">
              <a:spcBef>
                <a:spcPct val="40000"/>
              </a:spcBef>
              <a:spcAft>
                <a:spcPct val="0"/>
              </a:spcAft>
              <a:buClr>
                <a:srgbClr val="005596"/>
              </a:buClr>
              <a:buChar char="•"/>
              <a:defRPr sz="3200" b="1">
                <a:solidFill>
                  <a:schemeClr val="tx1"/>
                </a:solidFill>
                <a:latin typeface="+mn-lt"/>
              </a:defRPr>
            </a:lvl3pPr>
            <a:lvl4pPr marL="1673991" indent="-302631" algn="l" rtl="0" eaLnBrk="1" fontAlgn="base" hangingPunct="1">
              <a:spcBef>
                <a:spcPct val="40000"/>
              </a:spcBef>
              <a:spcAft>
                <a:spcPct val="0"/>
              </a:spcAft>
              <a:buClr>
                <a:srgbClr val="005596"/>
              </a:buClr>
              <a:buChar char="•"/>
              <a:defRPr sz="3200" b="1">
                <a:solidFill>
                  <a:schemeClr val="tx1"/>
                </a:solidFill>
                <a:latin typeface="+mn-lt"/>
              </a:defRPr>
            </a:lvl4pPr>
            <a:lvl5pPr marL="2131111" indent="-304747" algn="l" rtl="0" eaLnBrk="1" fontAlgn="base" hangingPunct="1">
              <a:spcBef>
                <a:spcPct val="40000"/>
              </a:spcBef>
              <a:spcAft>
                <a:spcPct val="0"/>
              </a:spcAft>
              <a:buClr>
                <a:srgbClr val="005596"/>
              </a:buClr>
              <a:buChar char="•"/>
              <a:defRPr sz="3200" b="1">
                <a:solidFill>
                  <a:schemeClr val="tx1"/>
                </a:solidFill>
                <a:latin typeface="+mn-lt"/>
              </a:defRPr>
            </a:lvl5pPr>
            <a:lvl6pPr marL="2740604" indent="-304747" algn="l" rtl="0" eaLnBrk="1" fontAlgn="base" hangingPunct="1">
              <a:spcBef>
                <a:spcPct val="40000"/>
              </a:spcBef>
              <a:spcAft>
                <a:spcPct val="0"/>
              </a:spcAft>
              <a:buClr>
                <a:srgbClr val="005596"/>
              </a:buClr>
              <a:buChar char="•"/>
              <a:defRPr sz="3200" b="1">
                <a:solidFill>
                  <a:schemeClr val="tx1"/>
                </a:solidFill>
                <a:latin typeface="+mn-lt"/>
              </a:defRPr>
            </a:lvl6pPr>
            <a:lvl7pPr marL="3350098" indent="-304747" algn="l" rtl="0" eaLnBrk="1" fontAlgn="base" hangingPunct="1">
              <a:spcBef>
                <a:spcPct val="40000"/>
              </a:spcBef>
              <a:spcAft>
                <a:spcPct val="0"/>
              </a:spcAft>
              <a:buClr>
                <a:srgbClr val="005596"/>
              </a:buClr>
              <a:buChar char="•"/>
              <a:defRPr sz="3200" b="1">
                <a:solidFill>
                  <a:schemeClr val="tx1"/>
                </a:solidFill>
                <a:latin typeface="+mn-lt"/>
              </a:defRPr>
            </a:lvl7pPr>
            <a:lvl8pPr marL="3959591" indent="-304747" algn="l" rtl="0" eaLnBrk="1" fontAlgn="base" hangingPunct="1">
              <a:spcBef>
                <a:spcPct val="40000"/>
              </a:spcBef>
              <a:spcAft>
                <a:spcPct val="0"/>
              </a:spcAft>
              <a:buClr>
                <a:srgbClr val="005596"/>
              </a:buClr>
              <a:buChar char="•"/>
              <a:defRPr sz="3200" b="1">
                <a:solidFill>
                  <a:schemeClr val="tx1"/>
                </a:solidFill>
                <a:latin typeface="+mn-lt"/>
              </a:defRPr>
            </a:lvl8pPr>
            <a:lvl9pPr marL="4569084" indent="-304747" algn="l" rtl="0" eaLnBrk="1" fontAlgn="base" hangingPunct="1">
              <a:spcBef>
                <a:spcPct val="40000"/>
              </a:spcBef>
              <a:spcAft>
                <a:spcPct val="0"/>
              </a:spcAft>
              <a:buClr>
                <a:srgbClr val="005596"/>
              </a:buClr>
              <a:buChar char="•"/>
              <a:defRPr sz="3200" b="1">
                <a:solidFill>
                  <a:schemeClr val="tx1"/>
                </a:solidFill>
                <a:latin typeface="+mn-lt"/>
              </a:defRPr>
            </a:lvl9pPr>
          </a:lstStyle>
          <a:p>
            <a:pPr algn="ctr" defTabSz="914400">
              <a:lnSpc>
                <a:spcPct val="90000"/>
              </a:lnSpc>
            </a:pPr>
            <a:r>
              <a:rPr lang="en-US" sz="2200" kern="0">
                <a:solidFill>
                  <a:schemeClr val="tx2"/>
                </a:solidFill>
              </a:rPr>
              <a:t>When we continue to </a:t>
            </a:r>
            <a:br>
              <a:rPr lang="en-US" sz="2000" kern="0">
                <a:solidFill>
                  <a:schemeClr val="tx2"/>
                </a:solidFill>
              </a:rPr>
            </a:br>
            <a:r>
              <a:rPr lang="en-US" sz="4000" kern="0">
                <a:solidFill>
                  <a:schemeClr val="tx2"/>
                </a:solidFill>
              </a:rPr>
              <a:t>Thin</a:t>
            </a:r>
            <a:r>
              <a:rPr lang="en-US" sz="4000" kern="0" spc="-300">
                <a:solidFill>
                  <a:schemeClr val="tx2"/>
                </a:solidFill>
              </a:rPr>
              <a:t>k </a:t>
            </a:r>
            <a:r>
              <a:rPr lang="en-US" sz="3400" kern="0" spc="-300">
                <a:solidFill>
                  <a:schemeClr val="tx2"/>
                </a:solidFill>
              </a:rPr>
              <a:t>•</a:t>
            </a:r>
            <a:r>
              <a:rPr lang="en-US" sz="4000" kern="0" spc="-300">
                <a:solidFill>
                  <a:schemeClr val="tx2"/>
                </a:solidFill>
              </a:rPr>
              <a:t> </a:t>
            </a:r>
            <a:r>
              <a:rPr lang="en-US" sz="4000" kern="0">
                <a:solidFill>
                  <a:schemeClr val="tx2"/>
                </a:solidFill>
              </a:rPr>
              <a:t>Pla</a:t>
            </a:r>
            <a:r>
              <a:rPr lang="en-US" sz="4000" kern="0" spc="-300">
                <a:solidFill>
                  <a:schemeClr val="tx2"/>
                </a:solidFill>
              </a:rPr>
              <a:t>n </a:t>
            </a:r>
            <a:r>
              <a:rPr lang="en-US" sz="3400" kern="0" spc="-300">
                <a:solidFill>
                  <a:schemeClr val="tx2"/>
                </a:solidFill>
              </a:rPr>
              <a:t>•</a:t>
            </a:r>
            <a:r>
              <a:rPr lang="en-US" sz="4000" kern="0" spc="-300">
                <a:solidFill>
                  <a:schemeClr val="tx2"/>
                </a:solidFill>
              </a:rPr>
              <a:t> </a:t>
            </a:r>
            <a:r>
              <a:rPr lang="en-US" sz="4000" kern="0">
                <a:solidFill>
                  <a:schemeClr val="tx2"/>
                </a:solidFill>
              </a:rPr>
              <a:t>Act </a:t>
            </a:r>
            <a:br>
              <a:rPr lang="en-US" sz="2000" kern="0">
                <a:solidFill>
                  <a:schemeClr val="tx2"/>
                </a:solidFill>
              </a:rPr>
            </a:br>
            <a:r>
              <a:rPr lang="en-US" sz="2200" kern="0">
                <a:solidFill>
                  <a:schemeClr val="tx2"/>
                </a:solidFill>
              </a:rPr>
              <a:t>we will achieve </a:t>
            </a:r>
            <a:br>
              <a:rPr lang="en-US" sz="2200" kern="0">
                <a:solidFill>
                  <a:schemeClr val="tx2"/>
                </a:solidFill>
              </a:rPr>
            </a:br>
            <a:r>
              <a:rPr lang="en-US" sz="2200" kern="0">
                <a:solidFill>
                  <a:schemeClr val="tx2"/>
                </a:solidFill>
              </a:rPr>
              <a:t>Zero Injuries Today</a:t>
            </a:r>
          </a:p>
        </p:txBody>
      </p:sp>
      <p:pic>
        <p:nvPicPr>
          <p:cNvPr id="6" name="Picture 5" descr="A close up of a sign&#10;&#10;Description automatically generated">
            <a:extLst>
              <a:ext uri="{FF2B5EF4-FFF2-40B4-BE49-F238E27FC236}">
                <a16:creationId xmlns:a16="http://schemas.microsoft.com/office/drawing/2014/main" id="{BB93AD83-8E1E-8740-BDF5-FAC7D43F0A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36524" y="1290321"/>
            <a:ext cx="3054877" cy="3054081"/>
          </a:xfrm>
          <a:prstGeom prst="rect">
            <a:avLst/>
          </a:prstGeom>
        </p:spPr>
      </p:pic>
      <p:sp>
        <p:nvSpPr>
          <p:cNvPr id="13" name="TextBox 12">
            <a:extLst>
              <a:ext uri="{FF2B5EF4-FFF2-40B4-BE49-F238E27FC236}">
                <a16:creationId xmlns:a16="http://schemas.microsoft.com/office/drawing/2014/main" id="{E5E0C93E-FE31-234C-AA78-EB98D0B1E19B}"/>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2279596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SPiRE_Internal Audiences Only">
    <p:spTree>
      <p:nvGrpSpPr>
        <p:cNvPr id="1" name=""/>
        <p:cNvGrpSpPr/>
        <p:nvPr/>
      </p:nvGrpSpPr>
      <p:grpSpPr>
        <a:xfrm>
          <a:off x="0" y="0"/>
          <a:ext cx="0" cy="0"/>
          <a:chOff x="0" y="0"/>
          <a:chExt cx="0" cy="0"/>
        </a:xfrm>
      </p:grpSpPr>
      <p:pic>
        <p:nvPicPr>
          <p:cNvPr id="14" name="Picture 13" descr="A picture containing white, plate&#10;&#10;Description automatically generated">
            <a:extLst>
              <a:ext uri="{FF2B5EF4-FFF2-40B4-BE49-F238E27FC236}">
                <a16:creationId xmlns:a16="http://schemas.microsoft.com/office/drawing/2014/main" id="{24CE9B72-997B-4E4B-B796-9FECEC80EB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91" y="18672"/>
            <a:ext cx="12203691" cy="6858000"/>
          </a:xfrm>
          <a:prstGeom prst="rect">
            <a:avLst/>
          </a:prstGeom>
        </p:spPr>
      </p:pic>
      <p:sp>
        <p:nvSpPr>
          <p:cNvPr id="27" name="Donut 26">
            <a:extLst>
              <a:ext uri="{FF2B5EF4-FFF2-40B4-BE49-F238E27FC236}">
                <a16:creationId xmlns:a16="http://schemas.microsoft.com/office/drawing/2014/main" id="{59A9491B-2AAE-2644-B2CF-B93ACB112EDD}"/>
              </a:ext>
            </a:extLst>
          </p:cNvPr>
          <p:cNvSpPr/>
          <p:nvPr userDrawn="1"/>
        </p:nvSpPr>
        <p:spPr>
          <a:xfrm>
            <a:off x="9699804" y="-2476050"/>
            <a:ext cx="4990744" cy="4989444"/>
          </a:xfrm>
          <a:prstGeom prst="donut">
            <a:avLst/>
          </a:prstGeom>
          <a:solidFill>
            <a:schemeClr val="accent1"/>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Rectangle 1">
            <a:extLst>
              <a:ext uri="{FF2B5EF4-FFF2-40B4-BE49-F238E27FC236}">
                <a16:creationId xmlns:a16="http://schemas.microsoft.com/office/drawing/2014/main" id="{37120754-4DEA-2644-83F9-1CC7ACD93EB3}"/>
              </a:ext>
            </a:extLst>
          </p:cNvPr>
          <p:cNvSpPr/>
          <p:nvPr userDrawn="1"/>
        </p:nvSpPr>
        <p:spPr>
          <a:xfrm>
            <a:off x="6747796" y="1290320"/>
            <a:ext cx="4409572" cy="6107632"/>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solidFill>
                <a:schemeClr val="accent1"/>
              </a:solidFill>
            </a:endParaRPr>
          </a:p>
        </p:txBody>
      </p:sp>
      <p:sp>
        <p:nvSpPr>
          <p:cNvPr id="16" name="Oval 15">
            <a:extLst>
              <a:ext uri="{FF2B5EF4-FFF2-40B4-BE49-F238E27FC236}">
                <a16:creationId xmlns:a16="http://schemas.microsoft.com/office/drawing/2014/main" id="{FA113BDC-09A9-C144-A0F5-D1BB4C671B5D}"/>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9" name="Title">
            <a:extLst>
              <a:ext uri="{FF2B5EF4-FFF2-40B4-BE49-F238E27FC236}">
                <a16:creationId xmlns:a16="http://schemas.microsoft.com/office/drawing/2014/main" id="{FE65061B-AB6E-EB4F-9077-C2574EDEEC46}"/>
              </a:ext>
            </a:extLst>
          </p:cNvPr>
          <p:cNvSpPr>
            <a:spLocks noGrp="1"/>
          </p:cNvSpPr>
          <p:nvPr>
            <p:ph type="title"/>
          </p:nvPr>
        </p:nvSpPr>
        <p:spPr>
          <a:xfrm>
            <a:off x="416874" y="550134"/>
            <a:ext cx="6241693" cy="1143000"/>
          </a:xfrm>
          <a:prstGeom prst="rect">
            <a:avLst/>
          </a:prstGeom>
        </p:spPr>
        <p:txBody>
          <a:bodyPr lIns="0" tIns="0" rIns="0" bIns="121899">
            <a:normAutofit/>
          </a:bodyPr>
          <a:lstStyle>
            <a:lvl1pPr>
              <a:lnSpc>
                <a:spcPct val="90000"/>
              </a:lnSpc>
              <a:defRPr lang="en-US" sz="3600" b="1" cap="none" dirty="0">
                <a:solidFill>
                  <a:schemeClr val="tx1"/>
                </a:solidFill>
                <a:ea typeface="+mn-ea"/>
                <a:cs typeface="+mn-cs"/>
              </a:defRPr>
            </a:lvl1pPr>
          </a:lstStyle>
          <a:p>
            <a:pPr lvl="0">
              <a:lnSpc>
                <a:spcPct val="100000"/>
              </a:lnSpc>
            </a:pPr>
            <a:r>
              <a:rPr lang="en-US"/>
              <a:t>Click to edit Master title style</a:t>
            </a:r>
          </a:p>
        </p:txBody>
      </p:sp>
      <p:sp>
        <p:nvSpPr>
          <p:cNvPr id="20" name="Text Placeholder">
            <a:extLst>
              <a:ext uri="{FF2B5EF4-FFF2-40B4-BE49-F238E27FC236}">
                <a16:creationId xmlns:a16="http://schemas.microsoft.com/office/drawing/2014/main" id="{1D185863-85A7-1346-8CAC-AAADFB4DA6B8}"/>
              </a:ext>
            </a:extLst>
          </p:cNvPr>
          <p:cNvSpPr>
            <a:spLocks noGrp="1"/>
          </p:cNvSpPr>
          <p:nvPr>
            <p:ph type="body" sz="quarter" idx="20"/>
          </p:nvPr>
        </p:nvSpPr>
        <p:spPr>
          <a:xfrm>
            <a:off x="416874" y="1693135"/>
            <a:ext cx="6241693" cy="3651247"/>
          </a:xfrm>
          <a:prstGeom prst="rect">
            <a:avLst/>
          </a:prstGeom>
        </p:spPr>
        <p:txBody>
          <a:bodyPr lIns="0" tIns="0" rIns="0" bIns="0"/>
          <a:lstStyle>
            <a:lvl1pPr marL="306864" indent="-306864" defTabSz="1218987" eaLnBrk="0" hangingPunct="0">
              <a:lnSpc>
                <a:spcPct val="90000"/>
              </a:lnSpc>
              <a:spcBef>
                <a:spcPts val="600"/>
              </a:spcBef>
              <a:buClr>
                <a:schemeClr val="tx2"/>
              </a:buClr>
              <a:buFontTx/>
              <a:buChar char="•"/>
              <a:defRPr lang="en-US" sz="2800" b="0" kern="0">
                <a:solidFill>
                  <a:schemeClr val="tx1"/>
                </a:solidFill>
              </a:defRPr>
            </a:lvl1pPr>
            <a:lvl2pPr marL="742950" indent="-279400" defTabSz="1218987" eaLnBrk="0" hangingPunct="0">
              <a:lnSpc>
                <a:spcPct val="90000"/>
              </a:lnSpc>
              <a:spcBef>
                <a:spcPts val="600"/>
              </a:spcBef>
              <a:buClr>
                <a:schemeClr val="bg2"/>
              </a:buClr>
              <a:buFontTx/>
              <a:buChar char="•"/>
              <a:tabLst/>
              <a:defRPr lang="en-US" sz="2800" b="0" kern="0">
                <a:solidFill>
                  <a:schemeClr val="tx1"/>
                </a:solidFill>
              </a:defRPr>
            </a:lvl2pPr>
            <a:lvl3pPr marL="1200150" indent="-279400" defTabSz="1218987" eaLnBrk="0" hangingPunct="0">
              <a:lnSpc>
                <a:spcPct val="90000"/>
              </a:lnSpc>
              <a:spcBef>
                <a:spcPts val="600"/>
              </a:spcBef>
              <a:buClr>
                <a:schemeClr val="bg2"/>
              </a:buClr>
              <a:buFontTx/>
              <a:buChar char="•"/>
              <a:tabLst/>
              <a:defRPr lang="en-US" sz="2800" b="0" kern="0">
                <a:solidFill>
                  <a:schemeClr val="tx1"/>
                </a:solidFill>
              </a:defRPr>
            </a:lvl3pPr>
            <a:lvl4pPr marL="1663700" indent="-285750" defTabSz="1218987" eaLnBrk="0" hangingPunct="0">
              <a:lnSpc>
                <a:spcPct val="90000"/>
              </a:lnSpc>
              <a:spcBef>
                <a:spcPts val="600"/>
              </a:spcBef>
              <a:buClr>
                <a:schemeClr val="bg2"/>
              </a:buClr>
              <a:buFontTx/>
              <a:buChar char="•"/>
              <a:tabLst/>
              <a:defRPr lang="en-US" sz="2800" b="0" kern="0">
                <a:solidFill>
                  <a:schemeClr val="tx1"/>
                </a:solidFill>
              </a:defRPr>
            </a:lvl4pPr>
            <a:lvl5pPr marL="2120900" indent="-285750" defTabSz="1218987" eaLnBrk="0" hangingPunct="0">
              <a:lnSpc>
                <a:spcPct val="90000"/>
              </a:lnSpc>
              <a:spcBef>
                <a:spcPts val="600"/>
              </a:spcBef>
              <a:buClr>
                <a:schemeClr val="bg2"/>
              </a:buClr>
              <a:buFontTx/>
              <a:buChar char="•"/>
              <a:tabLst/>
              <a:defRPr lang="en-US" sz="2800" b="0" kern="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ake-Away Placeholder">
            <a:extLst>
              <a:ext uri="{FF2B5EF4-FFF2-40B4-BE49-F238E27FC236}">
                <a16:creationId xmlns:a16="http://schemas.microsoft.com/office/drawing/2014/main" id="{3A620914-8427-954F-ACF4-89B8202AF648}"/>
              </a:ext>
            </a:extLst>
          </p:cNvPr>
          <p:cNvSpPr>
            <a:spLocks noGrp="1"/>
          </p:cNvSpPr>
          <p:nvPr>
            <p:ph type="body" sz="quarter" idx="19" hasCustomPrompt="1"/>
          </p:nvPr>
        </p:nvSpPr>
        <p:spPr>
          <a:xfrm>
            <a:off x="416874" y="5515665"/>
            <a:ext cx="6241693" cy="720808"/>
          </a:xfrm>
          <a:prstGeom prst="rect">
            <a:avLst/>
          </a:prstGeom>
        </p:spPr>
        <p:txBody>
          <a:bodyPr lIns="0" tIns="0" rIns="0" bIns="0" anchor="b" anchorCtr="0"/>
          <a:lstStyle>
            <a:lvl1pPr marL="0" indent="0">
              <a:lnSpc>
                <a:spcPct val="80000"/>
              </a:lnSpc>
              <a:spcBef>
                <a:spcPts val="0"/>
              </a:spcBef>
              <a:buFontTx/>
              <a:buNone/>
              <a:defRPr sz="2400" b="0" i="0" cap="none" baseline="0">
                <a:solidFill>
                  <a:schemeClr val="tx2"/>
                </a:solidFill>
                <a:latin typeface="+mn-lt"/>
              </a:defRPr>
            </a:lvl1pPr>
          </a:lstStyle>
          <a:p>
            <a:pPr lvl="0"/>
            <a:r>
              <a:rPr lang="en-US"/>
              <a:t>Click to add take-away</a:t>
            </a:r>
          </a:p>
        </p:txBody>
      </p:sp>
      <p:sp>
        <p:nvSpPr>
          <p:cNvPr id="24" name="Text Placeholder 4">
            <a:extLst>
              <a:ext uri="{FF2B5EF4-FFF2-40B4-BE49-F238E27FC236}">
                <a16:creationId xmlns:a16="http://schemas.microsoft.com/office/drawing/2014/main" id="{C90999B8-AFE4-0C46-A7FC-B781D3BC12E4}"/>
              </a:ext>
            </a:extLst>
          </p:cNvPr>
          <p:cNvSpPr txBox="1">
            <a:spLocks/>
          </p:cNvSpPr>
          <p:nvPr userDrawn="1"/>
        </p:nvSpPr>
        <p:spPr>
          <a:xfrm>
            <a:off x="6759177" y="5344381"/>
            <a:ext cx="4409572" cy="1204063"/>
          </a:xfrm>
          <a:prstGeom prst="rect">
            <a:avLst/>
          </a:prstGeom>
        </p:spPr>
        <p:txBody>
          <a:bodyPr lIns="0" tIns="0" rIns="0" bIns="0" anchor="b" anchorCtr="0"/>
          <a:lstStyle>
            <a:lvl1pPr marL="0" indent="0" algn="l" rtl="0" eaLnBrk="1" fontAlgn="base" hangingPunct="1">
              <a:lnSpc>
                <a:spcPct val="80000"/>
              </a:lnSpc>
              <a:spcBef>
                <a:spcPts val="0"/>
              </a:spcBef>
              <a:spcAft>
                <a:spcPct val="0"/>
              </a:spcAft>
              <a:buClr>
                <a:srgbClr val="005596"/>
              </a:buClr>
              <a:buFontTx/>
              <a:buNone/>
              <a:defRPr sz="2400" b="1" i="0" cap="none" baseline="0">
                <a:solidFill>
                  <a:schemeClr val="tx1"/>
                </a:solidFill>
                <a:latin typeface="+mn-lt"/>
                <a:ea typeface="+mn-ea"/>
                <a:cs typeface="+mn-cs"/>
              </a:defRPr>
            </a:lvl1pPr>
            <a:lvl2pPr marL="763984" indent="-304747" algn="l" rtl="0" eaLnBrk="1" fontAlgn="base" hangingPunct="1">
              <a:spcBef>
                <a:spcPct val="40000"/>
              </a:spcBef>
              <a:spcAft>
                <a:spcPct val="0"/>
              </a:spcAft>
              <a:buClr>
                <a:srgbClr val="005596"/>
              </a:buClr>
              <a:buChar char="•"/>
              <a:defRPr sz="3200" b="1">
                <a:solidFill>
                  <a:schemeClr val="tx1"/>
                </a:solidFill>
                <a:latin typeface="+mn-lt"/>
              </a:defRPr>
            </a:lvl2pPr>
            <a:lvl3pPr marL="1218987" indent="-302631" algn="l" rtl="0" eaLnBrk="1" fontAlgn="base" hangingPunct="1">
              <a:spcBef>
                <a:spcPct val="40000"/>
              </a:spcBef>
              <a:spcAft>
                <a:spcPct val="0"/>
              </a:spcAft>
              <a:buClr>
                <a:srgbClr val="005596"/>
              </a:buClr>
              <a:buChar char="•"/>
              <a:defRPr sz="3200" b="1">
                <a:solidFill>
                  <a:schemeClr val="tx1"/>
                </a:solidFill>
                <a:latin typeface="+mn-lt"/>
              </a:defRPr>
            </a:lvl3pPr>
            <a:lvl4pPr marL="1673991" indent="-302631" algn="l" rtl="0" eaLnBrk="1" fontAlgn="base" hangingPunct="1">
              <a:spcBef>
                <a:spcPct val="40000"/>
              </a:spcBef>
              <a:spcAft>
                <a:spcPct val="0"/>
              </a:spcAft>
              <a:buClr>
                <a:srgbClr val="005596"/>
              </a:buClr>
              <a:buChar char="•"/>
              <a:defRPr sz="3200" b="1">
                <a:solidFill>
                  <a:schemeClr val="tx1"/>
                </a:solidFill>
                <a:latin typeface="+mn-lt"/>
              </a:defRPr>
            </a:lvl4pPr>
            <a:lvl5pPr marL="2131111" indent="-304747" algn="l" rtl="0" eaLnBrk="1" fontAlgn="base" hangingPunct="1">
              <a:spcBef>
                <a:spcPct val="40000"/>
              </a:spcBef>
              <a:spcAft>
                <a:spcPct val="0"/>
              </a:spcAft>
              <a:buClr>
                <a:srgbClr val="005596"/>
              </a:buClr>
              <a:buChar char="•"/>
              <a:defRPr sz="3200" b="1">
                <a:solidFill>
                  <a:schemeClr val="tx1"/>
                </a:solidFill>
                <a:latin typeface="+mn-lt"/>
              </a:defRPr>
            </a:lvl5pPr>
            <a:lvl6pPr marL="2740604" indent="-304747" algn="l" rtl="0" eaLnBrk="1" fontAlgn="base" hangingPunct="1">
              <a:spcBef>
                <a:spcPct val="40000"/>
              </a:spcBef>
              <a:spcAft>
                <a:spcPct val="0"/>
              </a:spcAft>
              <a:buClr>
                <a:srgbClr val="005596"/>
              </a:buClr>
              <a:buChar char="•"/>
              <a:defRPr sz="3200" b="1">
                <a:solidFill>
                  <a:schemeClr val="tx1"/>
                </a:solidFill>
                <a:latin typeface="+mn-lt"/>
              </a:defRPr>
            </a:lvl6pPr>
            <a:lvl7pPr marL="3350098" indent="-304747" algn="l" rtl="0" eaLnBrk="1" fontAlgn="base" hangingPunct="1">
              <a:spcBef>
                <a:spcPct val="40000"/>
              </a:spcBef>
              <a:spcAft>
                <a:spcPct val="0"/>
              </a:spcAft>
              <a:buClr>
                <a:srgbClr val="005596"/>
              </a:buClr>
              <a:buChar char="•"/>
              <a:defRPr sz="3200" b="1">
                <a:solidFill>
                  <a:schemeClr val="tx1"/>
                </a:solidFill>
                <a:latin typeface="+mn-lt"/>
              </a:defRPr>
            </a:lvl7pPr>
            <a:lvl8pPr marL="3959591" indent="-304747" algn="l" rtl="0" eaLnBrk="1" fontAlgn="base" hangingPunct="1">
              <a:spcBef>
                <a:spcPct val="40000"/>
              </a:spcBef>
              <a:spcAft>
                <a:spcPct val="0"/>
              </a:spcAft>
              <a:buClr>
                <a:srgbClr val="005596"/>
              </a:buClr>
              <a:buChar char="•"/>
              <a:defRPr sz="3200" b="1">
                <a:solidFill>
                  <a:schemeClr val="tx1"/>
                </a:solidFill>
                <a:latin typeface="+mn-lt"/>
              </a:defRPr>
            </a:lvl8pPr>
            <a:lvl9pPr marL="4569084" indent="-304747" algn="l" rtl="0" eaLnBrk="1" fontAlgn="base" hangingPunct="1">
              <a:spcBef>
                <a:spcPct val="40000"/>
              </a:spcBef>
              <a:spcAft>
                <a:spcPct val="0"/>
              </a:spcAft>
              <a:buClr>
                <a:srgbClr val="005596"/>
              </a:buClr>
              <a:buChar char="•"/>
              <a:defRPr sz="3200" b="1">
                <a:solidFill>
                  <a:schemeClr val="tx1"/>
                </a:solidFill>
                <a:latin typeface="+mn-lt"/>
              </a:defRPr>
            </a:lvl9pPr>
          </a:lstStyle>
          <a:p>
            <a:pPr algn="ctr" defTabSz="914400">
              <a:lnSpc>
                <a:spcPct val="90000"/>
              </a:lnSpc>
            </a:pPr>
            <a:r>
              <a:rPr lang="en-US" sz="1600" kern="0">
                <a:solidFill>
                  <a:schemeClr val="tx1"/>
                </a:solidFill>
              </a:rPr>
              <a:t>When we continue to </a:t>
            </a:r>
            <a:br>
              <a:rPr lang="en-US" sz="2000" kern="0">
                <a:solidFill>
                  <a:schemeClr val="tx1"/>
                </a:solidFill>
              </a:rPr>
            </a:br>
            <a:r>
              <a:rPr lang="en-US" sz="2800" kern="0">
                <a:solidFill>
                  <a:schemeClr val="tx1"/>
                </a:solidFill>
              </a:rPr>
              <a:t>Thin</a:t>
            </a:r>
            <a:r>
              <a:rPr lang="en-US" sz="2800" kern="0" spc="-300">
                <a:solidFill>
                  <a:schemeClr val="tx1"/>
                </a:solidFill>
              </a:rPr>
              <a:t>k  </a:t>
            </a:r>
            <a:r>
              <a:rPr lang="en-US" sz="2000" kern="0" spc="-300">
                <a:solidFill>
                  <a:schemeClr val="tx1"/>
                </a:solidFill>
              </a:rPr>
              <a:t>• </a:t>
            </a:r>
            <a:r>
              <a:rPr lang="en-US" sz="2800" kern="0" spc="-300">
                <a:solidFill>
                  <a:schemeClr val="tx1"/>
                </a:solidFill>
              </a:rPr>
              <a:t>  </a:t>
            </a:r>
            <a:r>
              <a:rPr lang="en-US" sz="2800" kern="0">
                <a:solidFill>
                  <a:schemeClr val="tx1"/>
                </a:solidFill>
              </a:rPr>
              <a:t>Pla</a:t>
            </a:r>
            <a:r>
              <a:rPr lang="en-US" sz="2800" kern="0" spc="-300">
                <a:solidFill>
                  <a:schemeClr val="tx1"/>
                </a:solidFill>
              </a:rPr>
              <a:t>n  </a:t>
            </a:r>
            <a:r>
              <a:rPr lang="en-US" sz="2000" kern="0" spc="-300">
                <a:solidFill>
                  <a:schemeClr val="tx1"/>
                </a:solidFill>
              </a:rPr>
              <a:t>•</a:t>
            </a:r>
            <a:r>
              <a:rPr lang="en-US" sz="2800" kern="0" spc="-300">
                <a:solidFill>
                  <a:schemeClr val="tx1"/>
                </a:solidFill>
              </a:rPr>
              <a:t>  </a:t>
            </a:r>
            <a:r>
              <a:rPr lang="en-US" sz="2800" kern="0">
                <a:solidFill>
                  <a:schemeClr val="tx1"/>
                </a:solidFill>
              </a:rPr>
              <a:t>Act </a:t>
            </a:r>
            <a:br>
              <a:rPr lang="en-US" sz="2000" kern="0">
                <a:solidFill>
                  <a:schemeClr val="tx1"/>
                </a:solidFill>
              </a:rPr>
            </a:br>
            <a:r>
              <a:rPr lang="en-US" sz="1600" kern="0">
                <a:solidFill>
                  <a:schemeClr val="tx1"/>
                </a:solidFill>
              </a:rPr>
              <a:t>we will achieve </a:t>
            </a:r>
            <a:br>
              <a:rPr lang="en-US" sz="1600" kern="0">
                <a:solidFill>
                  <a:schemeClr val="tx1"/>
                </a:solidFill>
              </a:rPr>
            </a:br>
            <a:r>
              <a:rPr lang="en-US" sz="1600" kern="0">
                <a:solidFill>
                  <a:schemeClr val="tx1"/>
                </a:solidFill>
              </a:rPr>
              <a:t>Zero Injuries Today</a:t>
            </a:r>
          </a:p>
        </p:txBody>
      </p:sp>
      <p:pic>
        <p:nvPicPr>
          <p:cNvPr id="6" name="Picture 5" descr="A close up of a sign&#10;&#10;Description automatically generated">
            <a:extLst>
              <a:ext uri="{FF2B5EF4-FFF2-40B4-BE49-F238E27FC236}">
                <a16:creationId xmlns:a16="http://schemas.microsoft.com/office/drawing/2014/main" id="{BB93AD83-8E1E-8740-BDF5-FAC7D43F0A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36524" y="1290321"/>
            <a:ext cx="3054877" cy="3054081"/>
          </a:xfrm>
          <a:prstGeom prst="rect">
            <a:avLst/>
          </a:prstGeom>
        </p:spPr>
      </p:pic>
      <p:sp>
        <p:nvSpPr>
          <p:cNvPr id="13" name="TextBox 12">
            <a:extLst>
              <a:ext uri="{FF2B5EF4-FFF2-40B4-BE49-F238E27FC236}">
                <a16:creationId xmlns:a16="http://schemas.microsoft.com/office/drawing/2014/main" id="{E5E0C93E-FE31-234C-AA78-EB98D0B1E19B}"/>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pic>
        <p:nvPicPr>
          <p:cNvPr id="5" name="Picture 4" descr="A close up of a sign&#10;&#10;Description automatically generated">
            <a:extLst>
              <a:ext uri="{FF2B5EF4-FFF2-40B4-BE49-F238E27FC236}">
                <a16:creationId xmlns:a16="http://schemas.microsoft.com/office/drawing/2014/main" id="{26260F06-92F2-8C4A-B1FA-A225CAB1BF6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599570" y="4525255"/>
            <a:ext cx="2706024" cy="700658"/>
          </a:xfrm>
          <a:prstGeom prst="rect">
            <a:avLst/>
          </a:prstGeom>
        </p:spPr>
      </p:pic>
    </p:spTree>
    <p:extLst>
      <p:ext uri="{BB962C8B-B14F-4D97-AF65-F5344CB8AC3E}">
        <p14:creationId xmlns:p14="http://schemas.microsoft.com/office/powerpoint/2010/main" val="19208320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genda_Momentum">
    <p:spTree>
      <p:nvGrpSpPr>
        <p:cNvPr id="1" name=""/>
        <p:cNvGrpSpPr/>
        <p:nvPr/>
      </p:nvGrpSpPr>
      <p:grpSpPr>
        <a:xfrm>
          <a:off x="0" y="0"/>
          <a:ext cx="0" cy="0"/>
          <a:chOff x="0" y="0"/>
          <a:chExt cx="0" cy="0"/>
        </a:xfrm>
      </p:grpSpPr>
      <p:pic>
        <p:nvPicPr>
          <p:cNvPr id="15" name="Picture 14" descr="A person reading a book&#10;&#10;Description automatically generated">
            <a:extLst>
              <a:ext uri="{FF2B5EF4-FFF2-40B4-BE49-F238E27FC236}">
                <a16:creationId xmlns:a16="http://schemas.microsoft.com/office/drawing/2014/main" id="{E43AA46D-9234-434F-8461-228D27332E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15" y="0"/>
            <a:ext cx="12169769" cy="6858000"/>
          </a:xfrm>
          <a:prstGeom prst="rect">
            <a:avLst/>
          </a:prstGeom>
        </p:spPr>
      </p:pic>
      <p:sp>
        <p:nvSpPr>
          <p:cNvPr id="18" name="Donut 17">
            <a:extLst>
              <a:ext uri="{FF2B5EF4-FFF2-40B4-BE49-F238E27FC236}">
                <a16:creationId xmlns:a16="http://schemas.microsoft.com/office/drawing/2014/main" id="{0A40EE8E-0411-4940-8110-7347E43666C6}"/>
              </a:ext>
            </a:extLst>
          </p:cNvPr>
          <p:cNvSpPr/>
          <p:nvPr userDrawn="1"/>
        </p:nvSpPr>
        <p:spPr>
          <a:xfrm>
            <a:off x="-2916325" y="908221"/>
            <a:ext cx="4990744" cy="4989444"/>
          </a:xfrm>
          <a:prstGeom prst="donut">
            <a:avLst/>
          </a:prstGeom>
          <a:solidFill>
            <a:schemeClr val="accent3"/>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4AAD50"/>
              </a:solidFill>
            </a:endParaRPr>
          </a:p>
        </p:txBody>
      </p:sp>
      <p:sp>
        <p:nvSpPr>
          <p:cNvPr id="14" name="Rectangle 13">
            <a:extLst>
              <a:ext uri="{FF2B5EF4-FFF2-40B4-BE49-F238E27FC236}">
                <a16:creationId xmlns:a16="http://schemas.microsoft.com/office/drawing/2014/main" id="{EE4BD6D4-5977-E741-B7A0-80122A17C178}"/>
              </a:ext>
            </a:extLst>
          </p:cNvPr>
          <p:cNvSpPr/>
          <p:nvPr userDrawn="1"/>
        </p:nvSpPr>
        <p:spPr>
          <a:xfrm>
            <a:off x="1256821" y="1017552"/>
            <a:ext cx="7774121" cy="6380401"/>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solidFill>
                <a:schemeClr val="accent1"/>
              </a:solidFill>
            </a:endParaRPr>
          </a:p>
        </p:txBody>
      </p:sp>
      <p:sp>
        <p:nvSpPr>
          <p:cNvPr id="11" name="Title"/>
          <p:cNvSpPr>
            <a:spLocks noGrp="1"/>
          </p:cNvSpPr>
          <p:nvPr>
            <p:ph type="title"/>
          </p:nvPr>
        </p:nvSpPr>
        <p:spPr>
          <a:xfrm>
            <a:off x="1616066" y="1596614"/>
            <a:ext cx="7068557" cy="1143000"/>
          </a:xfrm>
          <a:prstGeom prst="rect">
            <a:avLst/>
          </a:prstGeom>
        </p:spPr>
        <p:txBody>
          <a:bodyPr lIns="0" tIns="0" rIns="0" bIns="121899">
            <a:normAutofit/>
          </a:bodyPr>
          <a:lstStyle>
            <a:lvl1pPr>
              <a:lnSpc>
                <a:spcPct val="90000"/>
              </a:lnSpc>
              <a:defRPr lang="en-US" sz="3600" b="1" cap="none" dirty="0">
                <a:solidFill>
                  <a:schemeClr val="tx1"/>
                </a:solidFill>
                <a:ea typeface="+mn-ea"/>
                <a:cs typeface="+mn-cs"/>
              </a:defRPr>
            </a:lvl1pPr>
          </a:lstStyle>
          <a:p>
            <a:pPr lvl="0">
              <a:lnSpc>
                <a:spcPct val="100000"/>
              </a:lnSpc>
            </a:pPr>
            <a:r>
              <a:rPr lang="en-US"/>
              <a:t>Click to edit Master title style</a:t>
            </a:r>
          </a:p>
        </p:txBody>
      </p:sp>
      <p:sp>
        <p:nvSpPr>
          <p:cNvPr id="17" name="Text Placeholder"/>
          <p:cNvSpPr>
            <a:spLocks noGrp="1"/>
          </p:cNvSpPr>
          <p:nvPr>
            <p:ph type="body" sz="quarter" idx="20"/>
          </p:nvPr>
        </p:nvSpPr>
        <p:spPr>
          <a:xfrm>
            <a:off x="1616066" y="2739615"/>
            <a:ext cx="7068557" cy="3651247"/>
          </a:xfrm>
          <a:prstGeom prst="rect">
            <a:avLst/>
          </a:prstGeom>
        </p:spPr>
        <p:txBody>
          <a:bodyPr lIns="0" tIns="0" rIns="0" bIns="0"/>
          <a:lstStyle>
            <a:lvl1pPr marL="306864" indent="-306864" defTabSz="1218987" eaLnBrk="0" hangingPunct="0">
              <a:lnSpc>
                <a:spcPct val="90000"/>
              </a:lnSpc>
              <a:spcBef>
                <a:spcPts val="600"/>
              </a:spcBef>
              <a:buClr>
                <a:schemeClr val="tx2"/>
              </a:buClr>
              <a:buFontTx/>
              <a:buChar char="•"/>
              <a:defRPr lang="en-US" sz="2800" b="0" kern="0">
                <a:solidFill>
                  <a:schemeClr val="tx1"/>
                </a:solidFill>
              </a:defRPr>
            </a:lvl1pPr>
            <a:lvl2pPr marL="742950" indent="-279400" defTabSz="1218987" eaLnBrk="0" hangingPunct="0">
              <a:lnSpc>
                <a:spcPct val="90000"/>
              </a:lnSpc>
              <a:spcBef>
                <a:spcPts val="600"/>
              </a:spcBef>
              <a:buClr>
                <a:schemeClr val="bg2"/>
              </a:buClr>
              <a:buFontTx/>
              <a:buChar char="•"/>
              <a:tabLst/>
              <a:defRPr lang="en-US" sz="2800" b="0" kern="0">
                <a:solidFill>
                  <a:schemeClr val="tx1"/>
                </a:solidFill>
              </a:defRPr>
            </a:lvl2pPr>
            <a:lvl3pPr marL="1200150" indent="-279400" defTabSz="1218987" eaLnBrk="0" hangingPunct="0">
              <a:lnSpc>
                <a:spcPct val="90000"/>
              </a:lnSpc>
              <a:spcBef>
                <a:spcPts val="600"/>
              </a:spcBef>
              <a:buClr>
                <a:schemeClr val="bg2"/>
              </a:buClr>
              <a:buFontTx/>
              <a:buChar char="•"/>
              <a:tabLst/>
              <a:defRPr lang="en-US" sz="2800" b="0" kern="0">
                <a:solidFill>
                  <a:schemeClr val="tx1"/>
                </a:solidFill>
              </a:defRPr>
            </a:lvl3pPr>
            <a:lvl4pPr marL="1663700" indent="-285750" defTabSz="1218987" eaLnBrk="0" hangingPunct="0">
              <a:lnSpc>
                <a:spcPct val="90000"/>
              </a:lnSpc>
              <a:spcBef>
                <a:spcPts val="600"/>
              </a:spcBef>
              <a:buClr>
                <a:schemeClr val="bg2"/>
              </a:buClr>
              <a:buFontTx/>
              <a:buChar char="•"/>
              <a:tabLst/>
              <a:defRPr lang="en-US" sz="2800" b="0" kern="0">
                <a:solidFill>
                  <a:schemeClr val="tx1"/>
                </a:solidFill>
              </a:defRPr>
            </a:lvl4pPr>
            <a:lvl5pPr marL="2120900" indent="-285750" defTabSz="1218987" eaLnBrk="0" hangingPunct="0">
              <a:lnSpc>
                <a:spcPct val="90000"/>
              </a:lnSpc>
              <a:spcBef>
                <a:spcPts val="600"/>
              </a:spcBef>
              <a:buClr>
                <a:schemeClr val="bg2"/>
              </a:buClr>
              <a:buFontTx/>
              <a:buChar char="•"/>
              <a:tabLst/>
              <a:defRPr lang="en-US" sz="2800" b="0" kern="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Oval 15">
            <a:extLst>
              <a:ext uri="{FF2B5EF4-FFF2-40B4-BE49-F238E27FC236}">
                <a16:creationId xmlns:a16="http://schemas.microsoft.com/office/drawing/2014/main" id="{FA113BDC-09A9-C144-A0F5-D1BB4C671B5D}"/>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3" name="TextBox 12">
            <a:extLst>
              <a:ext uri="{FF2B5EF4-FFF2-40B4-BE49-F238E27FC236}">
                <a16:creationId xmlns:a16="http://schemas.microsoft.com/office/drawing/2014/main" id="{2D7AE6F3-4306-9E40-9111-8EDCE89EC1E8}"/>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30798908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_Energy">
    <p:spTree>
      <p:nvGrpSpPr>
        <p:cNvPr id="1" name=""/>
        <p:cNvGrpSpPr/>
        <p:nvPr/>
      </p:nvGrpSpPr>
      <p:grpSpPr>
        <a:xfrm>
          <a:off x="0" y="0"/>
          <a:ext cx="0" cy="0"/>
          <a:chOff x="0" y="0"/>
          <a:chExt cx="0" cy="0"/>
        </a:xfrm>
      </p:grpSpPr>
      <p:pic>
        <p:nvPicPr>
          <p:cNvPr id="15" name="Picture 14" descr="A picture containing snow, outdoor, riding, man&#10;&#10;Description automatically generated">
            <a:extLst>
              <a:ext uri="{FF2B5EF4-FFF2-40B4-BE49-F238E27FC236}">
                <a16:creationId xmlns:a16="http://schemas.microsoft.com/office/drawing/2014/main" id="{2DBE7BDD-3B20-5541-A470-E24152F88CD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18" name="Donut 17">
            <a:extLst>
              <a:ext uri="{FF2B5EF4-FFF2-40B4-BE49-F238E27FC236}">
                <a16:creationId xmlns:a16="http://schemas.microsoft.com/office/drawing/2014/main" id="{0A40EE8E-0411-4940-8110-7347E43666C6}"/>
              </a:ext>
            </a:extLst>
          </p:cNvPr>
          <p:cNvSpPr/>
          <p:nvPr userDrawn="1"/>
        </p:nvSpPr>
        <p:spPr>
          <a:xfrm>
            <a:off x="-2916325" y="908221"/>
            <a:ext cx="4990744" cy="4989444"/>
          </a:xfrm>
          <a:prstGeom prst="donut">
            <a:avLst/>
          </a:prstGeom>
          <a:solidFill>
            <a:schemeClr val="accent1"/>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4AAD50"/>
              </a:solidFill>
            </a:endParaRPr>
          </a:p>
        </p:txBody>
      </p:sp>
      <p:sp>
        <p:nvSpPr>
          <p:cNvPr id="14" name="Rectangle 13">
            <a:extLst>
              <a:ext uri="{FF2B5EF4-FFF2-40B4-BE49-F238E27FC236}">
                <a16:creationId xmlns:a16="http://schemas.microsoft.com/office/drawing/2014/main" id="{A95CBC03-706D-C942-9E8B-7F6FBA557B51}"/>
              </a:ext>
            </a:extLst>
          </p:cNvPr>
          <p:cNvSpPr/>
          <p:nvPr userDrawn="1"/>
        </p:nvSpPr>
        <p:spPr>
          <a:xfrm>
            <a:off x="1256821" y="1017552"/>
            <a:ext cx="6762595" cy="6380401"/>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solidFill>
                <a:schemeClr val="accent1"/>
              </a:solidFill>
            </a:endParaRPr>
          </a:p>
        </p:txBody>
      </p:sp>
      <p:sp>
        <p:nvSpPr>
          <p:cNvPr id="11" name="Title"/>
          <p:cNvSpPr>
            <a:spLocks noGrp="1"/>
          </p:cNvSpPr>
          <p:nvPr>
            <p:ph type="title"/>
          </p:nvPr>
        </p:nvSpPr>
        <p:spPr>
          <a:xfrm>
            <a:off x="1616066" y="1596614"/>
            <a:ext cx="6117709" cy="1143000"/>
          </a:xfrm>
          <a:prstGeom prst="rect">
            <a:avLst/>
          </a:prstGeom>
        </p:spPr>
        <p:txBody>
          <a:bodyPr lIns="0" tIns="0" rIns="0" bIns="121899">
            <a:normAutofit/>
          </a:bodyPr>
          <a:lstStyle>
            <a:lvl1pPr>
              <a:lnSpc>
                <a:spcPct val="90000"/>
              </a:lnSpc>
              <a:defRPr lang="en-US" sz="3600" b="1" cap="none" dirty="0">
                <a:solidFill>
                  <a:schemeClr val="tx1"/>
                </a:solidFill>
                <a:ea typeface="+mn-ea"/>
                <a:cs typeface="+mn-cs"/>
              </a:defRPr>
            </a:lvl1pPr>
          </a:lstStyle>
          <a:p>
            <a:pPr lvl="0">
              <a:lnSpc>
                <a:spcPct val="100000"/>
              </a:lnSpc>
            </a:pPr>
            <a:r>
              <a:rPr lang="en-US"/>
              <a:t>Click to edit Master title style</a:t>
            </a:r>
          </a:p>
        </p:txBody>
      </p:sp>
      <p:sp>
        <p:nvSpPr>
          <p:cNvPr id="17" name="Text Placeholder"/>
          <p:cNvSpPr>
            <a:spLocks noGrp="1"/>
          </p:cNvSpPr>
          <p:nvPr>
            <p:ph type="body" sz="quarter" idx="20"/>
          </p:nvPr>
        </p:nvSpPr>
        <p:spPr>
          <a:xfrm>
            <a:off x="1616066" y="2739615"/>
            <a:ext cx="6117709" cy="3651247"/>
          </a:xfrm>
          <a:prstGeom prst="rect">
            <a:avLst/>
          </a:prstGeom>
        </p:spPr>
        <p:txBody>
          <a:bodyPr lIns="0" tIns="0" rIns="0" bIns="0"/>
          <a:lstStyle>
            <a:lvl1pPr marL="306864" indent="-306864" defTabSz="1218987" eaLnBrk="0" hangingPunct="0">
              <a:lnSpc>
                <a:spcPct val="90000"/>
              </a:lnSpc>
              <a:spcBef>
                <a:spcPts val="600"/>
              </a:spcBef>
              <a:buClr>
                <a:schemeClr val="tx2"/>
              </a:buClr>
              <a:buFontTx/>
              <a:buChar char="•"/>
              <a:defRPr lang="en-US" sz="2800" b="0" kern="0">
                <a:solidFill>
                  <a:schemeClr val="tx1"/>
                </a:solidFill>
              </a:defRPr>
            </a:lvl1pPr>
            <a:lvl2pPr marL="742950" indent="-279400" defTabSz="1218987" eaLnBrk="0" hangingPunct="0">
              <a:lnSpc>
                <a:spcPct val="90000"/>
              </a:lnSpc>
              <a:spcBef>
                <a:spcPts val="600"/>
              </a:spcBef>
              <a:buClr>
                <a:schemeClr val="bg2"/>
              </a:buClr>
              <a:buFontTx/>
              <a:buChar char="•"/>
              <a:tabLst/>
              <a:defRPr lang="en-US" sz="2800" b="0" kern="0">
                <a:solidFill>
                  <a:schemeClr val="tx1"/>
                </a:solidFill>
              </a:defRPr>
            </a:lvl2pPr>
            <a:lvl3pPr marL="1200150" indent="-279400" defTabSz="1218987" eaLnBrk="0" hangingPunct="0">
              <a:lnSpc>
                <a:spcPct val="90000"/>
              </a:lnSpc>
              <a:spcBef>
                <a:spcPts val="600"/>
              </a:spcBef>
              <a:buClr>
                <a:schemeClr val="bg2"/>
              </a:buClr>
              <a:buFontTx/>
              <a:buChar char="•"/>
              <a:tabLst/>
              <a:defRPr lang="en-US" sz="2800" b="0" kern="0">
                <a:solidFill>
                  <a:schemeClr val="tx1"/>
                </a:solidFill>
              </a:defRPr>
            </a:lvl3pPr>
            <a:lvl4pPr marL="1663700" indent="-285750" defTabSz="1218987" eaLnBrk="0" hangingPunct="0">
              <a:lnSpc>
                <a:spcPct val="90000"/>
              </a:lnSpc>
              <a:spcBef>
                <a:spcPts val="600"/>
              </a:spcBef>
              <a:buClr>
                <a:schemeClr val="bg2"/>
              </a:buClr>
              <a:buFontTx/>
              <a:buChar char="•"/>
              <a:tabLst/>
              <a:defRPr lang="en-US" sz="2800" b="0" kern="0">
                <a:solidFill>
                  <a:schemeClr val="tx1"/>
                </a:solidFill>
              </a:defRPr>
            </a:lvl4pPr>
            <a:lvl5pPr marL="2120900" indent="-285750" defTabSz="1218987" eaLnBrk="0" hangingPunct="0">
              <a:lnSpc>
                <a:spcPct val="90000"/>
              </a:lnSpc>
              <a:spcBef>
                <a:spcPts val="600"/>
              </a:spcBef>
              <a:buClr>
                <a:schemeClr val="bg2"/>
              </a:buClr>
              <a:buFontTx/>
              <a:buChar char="•"/>
              <a:tabLst/>
              <a:defRPr lang="en-US" sz="2800" b="0" kern="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Oval 15">
            <a:extLst>
              <a:ext uri="{FF2B5EF4-FFF2-40B4-BE49-F238E27FC236}">
                <a16:creationId xmlns:a16="http://schemas.microsoft.com/office/drawing/2014/main" id="{FA113BDC-09A9-C144-A0F5-D1BB4C671B5D}"/>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3" name="TextBox 12">
            <a:extLst>
              <a:ext uri="{FF2B5EF4-FFF2-40B4-BE49-F238E27FC236}">
                <a16:creationId xmlns:a16="http://schemas.microsoft.com/office/drawing/2014/main" id="{D570EA23-F2C2-D04D-8D21-F7251F19B161}"/>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26842040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FA113BDC-09A9-C144-A0F5-D1BB4C671B5D}"/>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20" name="Footer Placeholder">
            <a:extLst>
              <a:ext uri="{FF2B5EF4-FFF2-40B4-BE49-F238E27FC236}">
                <a16:creationId xmlns:a16="http://schemas.microsoft.com/office/drawing/2014/main" id="{91876179-5F1B-D94A-A3C4-43CA2861096A}"/>
              </a:ext>
            </a:extLst>
          </p:cNvPr>
          <p:cNvSpPr>
            <a:spLocks noGrp="1"/>
          </p:cNvSpPr>
          <p:nvPr>
            <p:ph type="ftr" sz="quarter" idx="3"/>
          </p:nvPr>
        </p:nvSpPr>
        <p:spPr>
          <a:xfrm>
            <a:off x="457191" y="6493481"/>
            <a:ext cx="994916"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9" name="TextBox 8">
            <a:extLst>
              <a:ext uri="{FF2B5EF4-FFF2-40B4-BE49-F238E27FC236}">
                <a16:creationId xmlns:a16="http://schemas.microsoft.com/office/drawing/2014/main" id="{8F70968F-B059-C345-BEB9-E3B035F35C20}"/>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
        <p:nvSpPr>
          <p:cNvPr id="11" name="Title">
            <a:extLst>
              <a:ext uri="{FF2B5EF4-FFF2-40B4-BE49-F238E27FC236}">
                <a16:creationId xmlns:a16="http://schemas.microsoft.com/office/drawing/2014/main" id="{2C82B731-666F-9A48-9A69-3A4A8CA8BADA}"/>
              </a:ext>
            </a:extLst>
          </p:cNvPr>
          <p:cNvSpPr>
            <a:spLocks noGrp="1"/>
          </p:cNvSpPr>
          <p:nvPr>
            <p:ph type="title"/>
          </p:nvPr>
        </p:nvSpPr>
        <p:spPr>
          <a:xfrm>
            <a:off x="455731" y="603257"/>
            <a:ext cx="11280539" cy="1143000"/>
          </a:xfrm>
          <a:prstGeom prst="rect">
            <a:avLst/>
          </a:prstGeom>
        </p:spPr>
        <p:txBody>
          <a:bodyPr lIns="0" tIns="0" rIns="0" bIns="121899">
            <a:normAutofit/>
          </a:bodyPr>
          <a:lstStyle>
            <a:lvl1pPr>
              <a:lnSpc>
                <a:spcPct val="90000"/>
              </a:lnSpc>
              <a:defRPr lang="en-US" sz="3600" kern="1200" dirty="0"/>
            </a:lvl1pPr>
          </a:lstStyle>
          <a:p>
            <a:pPr lvl="0">
              <a:lnSpc>
                <a:spcPct val="100000"/>
              </a:lnSpc>
            </a:pPr>
            <a:r>
              <a:rPr lang="en-US"/>
              <a:t>Click to edit Master title style</a:t>
            </a:r>
          </a:p>
        </p:txBody>
      </p:sp>
      <p:sp>
        <p:nvSpPr>
          <p:cNvPr id="13" name="Text Placeholder">
            <a:extLst>
              <a:ext uri="{FF2B5EF4-FFF2-40B4-BE49-F238E27FC236}">
                <a16:creationId xmlns:a16="http://schemas.microsoft.com/office/drawing/2014/main" id="{719E9BC1-5E03-1B4F-A6AA-C5D2A832DE5F}"/>
              </a:ext>
            </a:extLst>
          </p:cNvPr>
          <p:cNvSpPr>
            <a:spLocks noGrp="1"/>
          </p:cNvSpPr>
          <p:nvPr>
            <p:ph type="body" sz="quarter" idx="15"/>
          </p:nvPr>
        </p:nvSpPr>
        <p:spPr>
          <a:xfrm>
            <a:off x="461533" y="1900645"/>
            <a:ext cx="11274737" cy="3564220"/>
          </a:xfrm>
          <a:prstGeom prst="rect">
            <a:avLst/>
          </a:prstGeom>
        </p:spPr>
        <p:txBody>
          <a:bodyPr lIns="0" tIns="0" rIns="0" bIns="0"/>
          <a:lstStyle>
            <a:lvl1pPr>
              <a:defRPr lang="en-US" sz="2700" b="0" kern="0" dirty="0"/>
            </a:lvl1pPr>
            <a:lvl2pPr>
              <a:defRPr lang="en-US" sz="2400" b="0" kern="0" dirty="0"/>
            </a:lvl2pPr>
            <a:lvl3pPr>
              <a:defRPr lang="en-US" sz="2400" b="0" kern="0" dirty="0"/>
            </a:lvl3pPr>
            <a:lvl4pPr>
              <a:defRPr lang="en-US" sz="2400" b="0" kern="0" dirty="0"/>
            </a:lvl4pPr>
            <a:lvl5pPr>
              <a:defRPr lang="en-US" sz="2400" b="0" kern="0" dirty="0"/>
            </a:lvl5pPr>
          </a:lstStyle>
          <a:p>
            <a:pPr lvl="0" defTabSz="1218987" eaLnBrk="0" hangingPunct="0">
              <a:lnSpc>
                <a:spcPct val="90000"/>
              </a:lnSpc>
              <a:spcBef>
                <a:spcPts val="600"/>
              </a:spcBef>
              <a:buClr>
                <a:schemeClr val="tx2"/>
              </a:buClr>
              <a:buFontTx/>
            </a:pPr>
            <a:r>
              <a:rPr lang="en-US"/>
              <a:t>Click to edit Master text styles</a:t>
            </a:r>
          </a:p>
          <a:p>
            <a:pPr marL="742950" lvl="1" indent="-279400" defTabSz="1218987" eaLnBrk="0" hangingPunct="0">
              <a:lnSpc>
                <a:spcPct val="90000"/>
              </a:lnSpc>
              <a:spcBef>
                <a:spcPts val="600"/>
              </a:spcBef>
              <a:buClr>
                <a:schemeClr val="bg2"/>
              </a:buClr>
              <a:buFontTx/>
              <a:tabLst/>
            </a:pPr>
            <a:r>
              <a:rPr lang="en-US"/>
              <a:t>Second level</a:t>
            </a:r>
          </a:p>
          <a:p>
            <a:pPr marL="1200150" lvl="2" indent="-279400" defTabSz="1218987" eaLnBrk="0" hangingPunct="0">
              <a:lnSpc>
                <a:spcPct val="90000"/>
              </a:lnSpc>
              <a:spcBef>
                <a:spcPts val="600"/>
              </a:spcBef>
              <a:buClr>
                <a:schemeClr val="bg2"/>
              </a:buClr>
              <a:buFontTx/>
              <a:tabLst/>
            </a:pPr>
            <a:r>
              <a:rPr lang="en-US"/>
              <a:t>Third level</a:t>
            </a:r>
          </a:p>
          <a:p>
            <a:pPr marL="1663700" lvl="3" indent="-285750" defTabSz="1218987" eaLnBrk="0" hangingPunct="0">
              <a:lnSpc>
                <a:spcPct val="90000"/>
              </a:lnSpc>
              <a:spcBef>
                <a:spcPts val="600"/>
              </a:spcBef>
              <a:buClr>
                <a:schemeClr val="bg2"/>
              </a:buClr>
              <a:buFontTx/>
              <a:tabLst/>
            </a:pPr>
            <a:r>
              <a:rPr lang="en-US"/>
              <a:t>Fourth level</a:t>
            </a:r>
          </a:p>
          <a:p>
            <a:pPr marL="2120900" lvl="4" indent="-285750" defTabSz="1218987" eaLnBrk="0" hangingPunct="0">
              <a:lnSpc>
                <a:spcPct val="90000"/>
              </a:lnSpc>
              <a:spcBef>
                <a:spcPts val="600"/>
              </a:spcBef>
              <a:buClr>
                <a:schemeClr val="bg2"/>
              </a:buClr>
              <a:buFontTx/>
              <a:tabLst/>
            </a:pPr>
            <a:r>
              <a:rPr lang="en-US"/>
              <a:t>Fifth level</a:t>
            </a:r>
          </a:p>
        </p:txBody>
      </p:sp>
      <p:sp>
        <p:nvSpPr>
          <p:cNvPr id="17" name="Take-Away Placeholder">
            <a:extLst>
              <a:ext uri="{FF2B5EF4-FFF2-40B4-BE49-F238E27FC236}">
                <a16:creationId xmlns:a16="http://schemas.microsoft.com/office/drawing/2014/main" id="{0C9B5AD5-983F-A642-BC7D-BAC7B4F8CC23}"/>
              </a:ext>
            </a:extLst>
          </p:cNvPr>
          <p:cNvSpPr>
            <a:spLocks noGrp="1"/>
          </p:cNvSpPr>
          <p:nvPr>
            <p:ph type="body" sz="quarter" idx="19" hasCustomPrompt="1"/>
          </p:nvPr>
        </p:nvSpPr>
        <p:spPr>
          <a:xfrm>
            <a:off x="455731" y="5515665"/>
            <a:ext cx="11240220" cy="720808"/>
          </a:xfrm>
          <a:prstGeom prst="rect">
            <a:avLst/>
          </a:prstGeom>
        </p:spPr>
        <p:txBody>
          <a:bodyPr lIns="0" tIns="0" rIns="0" bIns="0" anchor="b" anchorCtr="0"/>
          <a:lstStyle>
            <a:lvl1pPr marL="0" indent="0">
              <a:lnSpc>
                <a:spcPct val="80000"/>
              </a:lnSpc>
              <a:spcBef>
                <a:spcPts val="0"/>
              </a:spcBef>
              <a:buFontTx/>
              <a:buNone/>
              <a:defRPr sz="2400" b="0" i="0" cap="none" baseline="0">
                <a:solidFill>
                  <a:schemeClr val="tx2"/>
                </a:solidFill>
                <a:latin typeface="+mn-lt"/>
              </a:defRPr>
            </a:lvl1pPr>
          </a:lstStyle>
          <a:p>
            <a:pPr lvl="0"/>
            <a:r>
              <a:rPr lang="en-US"/>
              <a:t>Click to add take-away</a:t>
            </a:r>
          </a:p>
        </p:txBody>
      </p:sp>
    </p:spTree>
    <p:extLst>
      <p:ext uri="{BB962C8B-B14F-4D97-AF65-F5344CB8AC3E}">
        <p14:creationId xmlns:p14="http://schemas.microsoft.com/office/powerpoint/2010/main" val="31952407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Layout with Background">
    <p:spTree>
      <p:nvGrpSpPr>
        <p:cNvPr id="1" name=""/>
        <p:cNvGrpSpPr/>
        <p:nvPr/>
      </p:nvGrpSpPr>
      <p:grpSpPr>
        <a:xfrm>
          <a:off x="0" y="0"/>
          <a:ext cx="0" cy="0"/>
          <a:chOff x="0" y="0"/>
          <a:chExt cx="0" cy="0"/>
        </a:xfrm>
      </p:grpSpPr>
      <p:pic>
        <p:nvPicPr>
          <p:cNvPr id="17" name="Picture 16" descr="A close up of a beach&#10;&#10;Description automatically generated">
            <a:extLst>
              <a:ext uri="{FF2B5EF4-FFF2-40B4-BE49-F238E27FC236}">
                <a16:creationId xmlns:a16="http://schemas.microsoft.com/office/drawing/2014/main" id="{CC81B2C0-19D6-9941-A0AF-3D68CD4F3D4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63" y="0"/>
            <a:ext cx="12182473" cy="6858000"/>
          </a:xfrm>
          <a:prstGeom prst="rect">
            <a:avLst/>
          </a:prstGeom>
        </p:spPr>
      </p:pic>
      <p:sp>
        <p:nvSpPr>
          <p:cNvPr id="18" name="Text Placeholder">
            <a:extLst>
              <a:ext uri="{FF2B5EF4-FFF2-40B4-BE49-F238E27FC236}">
                <a16:creationId xmlns:a16="http://schemas.microsoft.com/office/drawing/2014/main" id="{08A29E74-1622-7747-80D2-F5612C08776C}"/>
              </a:ext>
            </a:extLst>
          </p:cNvPr>
          <p:cNvSpPr>
            <a:spLocks noGrp="1"/>
          </p:cNvSpPr>
          <p:nvPr>
            <p:ph type="body" sz="quarter" idx="15"/>
          </p:nvPr>
        </p:nvSpPr>
        <p:spPr>
          <a:xfrm>
            <a:off x="1452107" y="1900645"/>
            <a:ext cx="10284163" cy="3564220"/>
          </a:xfrm>
          <a:prstGeom prst="rect">
            <a:avLst/>
          </a:prstGeom>
        </p:spPr>
        <p:txBody>
          <a:bodyPr lIns="0" tIns="0" rIns="0" bIns="0"/>
          <a:lstStyle>
            <a:lvl1pPr>
              <a:defRPr lang="en-US" sz="2700" b="0" kern="0" dirty="0"/>
            </a:lvl1pPr>
            <a:lvl2pPr>
              <a:defRPr lang="en-US" sz="2400" b="0" kern="0" dirty="0"/>
            </a:lvl2pPr>
            <a:lvl3pPr>
              <a:defRPr lang="en-US" sz="2400" b="0" kern="0" dirty="0"/>
            </a:lvl3pPr>
            <a:lvl4pPr>
              <a:defRPr lang="en-US" sz="2400" b="0" kern="0" dirty="0"/>
            </a:lvl4pPr>
            <a:lvl5pPr>
              <a:defRPr lang="en-US" sz="2400" b="0" kern="0" dirty="0"/>
            </a:lvl5pPr>
          </a:lstStyle>
          <a:p>
            <a:pPr lvl="0" defTabSz="1218987" eaLnBrk="0" hangingPunct="0">
              <a:lnSpc>
                <a:spcPct val="90000"/>
              </a:lnSpc>
              <a:spcBef>
                <a:spcPts val="600"/>
              </a:spcBef>
              <a:buClr>
                <a:schemeClr val="tx2"/>
              </a:buClr>
              <a:buFontTx/>
            </a:pPr>
            <a:r>
              <a:rPr lang="en-US"/>
              <a:t>Click to edit Master text styles</a:t>
            </a:r>
          </a:p>
          <a:p>
            <a:pPr marL="742950" lvl="1" indent="-279400" defTabSz="1218987" eaLnBrk="0" hangingPunct="0">
              <a:lnSpc>
                <a:spcPct val="90000"/>
              </a:lnSpc>
              <a:spcBef>
                <a:spcPts val="600"/>
              </a:spcBef>
              <a:buClr>
                <a:schemeClr val="bg2"/>
              </a:buClr>
              <a:buFontTx/>
              <a:tabLst/>
            </a:pPr>
            <a:r>
              <a:rPr lang="en-US"/>
              <a:t>Second level</a:t>
            </a:r>
          </a:p>
          <a:p>
            <a:pPr marL="1200150" lvl="2" indent="-279400" defTabSz="1218987" eaLnBrk="0" hangingPunct="0">
              <a:lnSpc>
                <a:spcPct val="90000"/>
              </a:lnSpc>
              <a:spcBef>
                <a:spcPts val="600"/>
              </a:spcBef>
              <a:buClr>
                <a:schemeClr val="bg2"/>
              </a:buClr>
              <a:buFontTx/>
              <a:tabLst/>
            </a:pPr>
            <a:r>
              <a:rPr lang="en-US"/>
              <a:t>Third level</a:t>
            </a:r>
          </a:p>
          <a:p>
            <a:pPr marL="1663700" lvl="3" indent="-285750" defTabSz="1218987" eaLnBrk="0" hangingPunct="0">
              <a:lnSpc>
                <a:spcPct val="90000"/>
              </a:lnSpc>
              <a:spcBef>
                <a:spcPts val="600"/>
              </a:spcBef>
              <a:buClr>
                <a:schemeClr val="bg2"/>
              </a:buClr>
              <a:buFontTx/>
              <a:tabLst/>
            </a:pPr>
            <a:r>
              <a:rPr lang="en-US"/>
              <a:t>Fourth level</a:t>
            </a:r>
          </a:p>
          <a:p>
            <a:pPr marL="2120900" lvl="4" indent="-285750" defTabSz="1218987" eaLnBrk="0" hangingPunct="0">
              <a:lnSpc>
                <a:spcPct val="90000"/>
              </a:lnSpc>
              <a:spcBef>
                <a:spcPts val="600"/>
              </a:spcBef>
              <a:buClr>
                <a:schemeClr val="bg2"/>
              </a:buClr>
              <a:buFontTx/>
              <a:tabLst/>
            </a:pPr>
            <a:r>
              <a:rPr lang="en-US"/>
              <a:t>Fifth level</a:t>
            </a:r>
          </a:p>
        </p:txBody>
      </p:sp>
      <p:sp>
        <p:nvSpPr>
          <p:cNvPr id="19" name="Take-Away Placeholder">
            <a:extLst>
              <a:ext uri="{FF2B5EF4-FFF2-40B4-BE49-F238E27FC236}">
                <a16:creationId xmlns:a16="http://schemas.microsoft.com/office/drawing/2014/main" id="{1D9536A3-5F59-844B-A0A1-52255152F13C}"/>
              </a:ext>
            </a:extLst>
          </p:cNvPr>
          <p:cNvSpPr>
            <a:spLocks noGrp="1"/>
          </p:cNvSpPr>
          <p:nvPr>
            <p:ph type="body" sz="quarter" idx="19" hasCustomPrompt="1"/>
          </p:nvPr>
        </p:nvSpPr>
        <p:spPr>
          <a:xfrm>
            <a:off x="1452106" y="5515665"/>
            <a:ext cx="10243845" cy="720808"/>
          </a:xfrm>
          <a:prstGeom prst="rect">
            <a:avLst/>
          </a:prstGeom>
        </p:spPr>
        <p:txBody>
          <a:bodyPr lIns="0" tIns="0" rIns="0" bIns="0" anchor="b" anchorCtr="0"/>
          <a:lstStyle>
            <a:lvl1pPr marL="0" indent="0">
              <a:lnSpc>
                <a:spcPct val="80000"/>
              </a:lnSpc>
              <a:spcBef>
                <a:spcPts val="0"/>
              </a:spcBef>
              <a:buFontTx/>
              <a:buNone/>
              <a:defRPr sz="2400" b="0" i="0" cap="none" baseline="0">
                <a:solidFill>
                  <a:schemeClr val="tx2"/>
                </a:solidFill>
                <a:latin typeface="+mn-lt"/>
              </a:defRPr>
            </a:lvl1pPr>
          </a:lstStyle>
          <a:p>
            <a:pPr lvl="0"/>
            <a:r>
              <a:rPr lang="en-US"/>
              <a:t>Click to add take-away</a:t>
            </a:r>
          </a:p>
        </p:txBody>
      </p:sp>
      <p:sp>
        <p:nvSpPr>
          <p:cNvPr id="9" name="Donut 8">
            <a:extLst>
              <a:ext uri="{FF2B5EF4-FFF2-40B4-BE49-F238E27FC236}">
                <a16:creationId xmlns:a16="http://schemas.microsoft.com/office/drawing/2014/main" id="{7CC7AAF1-158E-664F-9F48-2E0E0EA2DA46}"/>
              </a:ext>
            </a:extLst>
          </p:cNvPr>
          <p:cNvSpPr/>
          <p:nvPr userDrawn="1"/>
        </p:nvSpPr>
        <p:spPr>
          <a:xfrm>
            <a:off x="-3689516" y="-192026"/>
            <a:ext cx="4990744" cy="4989444"/>
          </a:xfrm>
          <a:prstGeom prst="donut">
            <a:avLst/>
          </a:prstGeom>
          <a:solidFill>
            <a:schemeClr val="accent1"/>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Oval 15">
            <a:extLst>
              <a:ext uri="{FF2B5EF4-FFF2-40B4-BE49-F238E27FC236}">
                <a16:creationId xmlns:a16="http://schemas.microsoft.com/office/drawing/2014/main" id="{FA113BDC-09A9-C144-A0F5-D1BB4C671B5D}"/>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3" name="Title">
            <a:extLst>
              <a:ext uri="{FF2B5EF4-FFF2-40B4-BE49-F238E27FC236}">
                <a16:creationId xmlns:a16="http://schemas.microsoft.com/office/drawing/2014/main" id="{ED4F32D2-CFCD-D749-9E54-6CADA3AD4B55}"/>
              </a:ext>
            </a:extLst>
          </p:cNvPr>
          <p:cNvSpPr>
            <a:spLocks noGrp="1"/>
          </p:cNvSpPr>
          <p:nvPr>
            <p:ph type="title"/>
          </p:nvPr>
        </p:nvSpPr>
        <p:spPr>
          <a:xfrm>
            <a:off x="1452107" y="550134"/>
            <a:ext cx="10249296" cy="1143000"/>
          </a:xfrm>
          <a:prstGeom prst="rect">
            <a:avLst/>
          </a:prstGeom>
        </p:spPr>
        <p:txBody>
          <a:bodyPr lIns="0" tIns="0" rIns="0" bIns="121899">
            <a:normAutofit/>
          </a:bodyPr>
          <a:lstStyle>
            <a:lvl1pPr>
              <a:lnSpc>
                <a:spcPct val="90000"/>
              </a:lnSpc>
              <a:defRPr lang="en-US" sz="3600" b="1" cap="none" dirty="0">
                <a:solidFill>
                  <a:schemeClr val="tx1"/>
                </a:solidFill>
                <a:ea typeface="+mn-ea"/>
                <a:cs typeface="+mn-cs"/>
              </a:defRPr>
            </a:lvl1pPr>
          </a:lstStyle>
          <a:p>
            <a:pPr lvl="0">
              <a:lnSpc>
                <a:spcPct val="100000"/>
              </a:lnSpc>
            </a:pPr>
            <a:r>
              <a:rPr lang="en-US"/>
              <a:t>Click to edit Master title style</a:t>
            </a:r>
          </a:p>
        </p:txBody>
      </p:sp>
      <p:sp>
        <p:nvSpPr>
          <p:cNvPr id="11" name="TextBox 10">
            <a:extLst>
              <a:ext uri="{FF2B5EF4-FFF2-40B4-BE49-F238E27FC236}">
                <a16:creationId xmlns:a16="http://schemas.microsoft.com/office/drawing/2014/main" id="{B03A6AFC-B381-9347-B5C0-D95CDB6D4AB2}"/>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40898104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ext Layout with Background">
    <p:spTree>
      <p:nvGrpSpPr>
        <p:cNvPr id="1" name=""/>
        <p:cNvGrpSpPr/>
        <p:nvPr/>
      </p:nvGrpSpPr>
      <p:grpSpPr>
        <a:xfrm>
          <a:off x="0" y="0"/>
          <a:ext cx="0" cy="0"/>
          <a:chOff x="0" y="0"/>
          <a:chExt cx="0" cy="0"/>
        </a:xfrm>
      </p:grpSpPr>
      <p:pic>
        <p:nvPicPr>
          <p:cNvPr id="14" name="Picture 13" descr="A close up of a window&#10;&#10;Description automatically generated">
            <a:extLst>
              <a:ext uri="{FF2B5EF4-FFF2-40B4-BE49-F238E27FC236}">
                <a16:creationId xmlns:a16="http://schemas.microsoft.com/office/drawing/2014/main" id="{7FD2BDEE-3391-AF48-B58A-25E9F7E5E97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15" y="0"/>
            <a:ext cx="12169769" cy="6858000"/>
          </a:xfrm>
          <a:prstGeom prst="rect">
            <a:avLst/>
          </a:prstGeom>
        </p:spPr>
      </p:pic>
      <p:sp>
        <p:nvSpPr>
          <p:cNvPr id="19" name="Donut 18">
            <a:extLst>
              <a:ext uri="{FF2B5EF4-FFF2-40B4-BE49-F238E27FC236}">
                <a16:creationId xmlns:a16="http://schemas.microsoft.com/office/drawing/2014/main" id="{7480E1A3-6BB8-AB45-B0E2-3964005D0DD7}"/>
              </a:ext>
            </a:extLst>
          </p:cNvPr>
          <p:cNvSpPr/>
          <p:nvPr userDrawn="1"/>
        </p:nvSpPr>
        <p:spPr>
          <a:xfrm>
            <a:off x="8016951" y="-963797"/>
            <a:ext cx="4990744" cy="4989444"/>
          </a:xfrm>
          <a:prstGeom prst="donut">
            <a:avLst/>
          </a:prstGeom>
          <a:solidFill>
            <a:schemeClr val="accent1"/>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Oval 15">
            <a:extLst>
              <a:ext uri="{FF2B5EF4-FFF2-40B4-BE49-F238E27FC236}">
                <a16:creationId xmlns:a16="http://schemas.microsoft.com/office/drawing/2014/main" id="{FA113BDC-09A9-C144-A0F5-D1BB4C671B5D}"/>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8" name="Rectangle 17">
            <a:extLst>
              <a:ext uri="{FF2B5EF4-FFF2-40B4-BE49-F238E27FC236}">
                <a16:creationId xmlns:a16="http://schemas.microsoft.com/office/drawing/2014/main" id="{3EFAA79C-1DA5-0B48-AE2F-437EDB0A3E68}"/>
              </a:ext>
            </a:extLst>
          </p:cNvPr>
          <p:cNvSpPr/>
          <p:nvPr userDrawn="1"/>
        </p:nvSpPr>
        <p:spPr>
          <a:xfrm>
            <a:off x="-93329" y="992159"/>
            <a:ext cx="5565266" cy="6397308"/>
          </a:xfrm>
          <a:prstGeom prst="rect">
            <a:avLst/>
          </a:prstGeom>
          <a:solidFill>
            <a:schemeClr val="accent1">
              <a:alpha val="95000"/>
            </a:schemeClr>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256EFF"/>
              </a:solidFill>
            </a:endParaRPr>
          </a:p>
        </p:txBody>
      </p:sp>
      <p:sp>
        <p:nvSpPr>
          <p:cNvPr id="22" name="Text Placeholder">
            <a:extLst>
              <a:ext uri="{FF2B5EF4-FFF2-40B4-BE49-F238E27FC236}">
                <a16:creationId xmlns:a16="http://schemas.microsoft.com/office/drawing/2014/main" id="{AF9270AD-F9B6-2748-839F-5DD3758266DE}"/>
              </a:ext>
            </a:extLst>
          </p:cNvPr>
          <p:cNvSpPr>
            <a:spLocks noGrp="1"/>
          </p:cNvSpPr>
          <p:nvPr>
            <p:ph type="body" sz="quarter" idx="15"/>
          </p:nvPr>
        </p:nvSpPr>
        <p:spPr>
          <a:xfrm>
            <a:off x="402708" y="1790370"/>
            <a:ext cx="4573191" cy="4868338"/>
          </a:xfrm>
          <a:prstGeom prst="rect">
            <a:avLst/>
          </a:prstGeom>
        </p:spPr>
        <p:txBody>
          <a:bodyPr lIns="0" tIns="0" rIns="0" bIns="0" anchor="ctr"/>
          <a:lstStyle>
            <a:lvl1pPr marL="0" indent="0" defTabSz="1218987" eaLnBrk="0" hangingPunct="0">
              <a:lnSpc>
                <a:spcPct val="90000"/>
              </a:lnSpc>
              <a:spcBef>
                <a:spcPts val="1600"/>
              </a:spcBef>
              <a:buClr>
                <a:schemeClr val="bg1"/>
              </a:buClr>
              <a:buFontTx/>
              <a:buNone/>
              <a:defRPr lang="en-US" sz="2800" b="1" kern="0">
                <a:solidFill>
                  <a:schemeClr val="bg1"/>
                </a:solidFill>
              </a:defRPr>
            </a:lvl1pPr>
            <a:lvl2pPr defTabSz="1218987" eaLnBrk="0" hangingPunct="0">
              <a:lnSpc>
                <a:spcPct val="90000"/>
              </a:lnSpc>
              <a:spcBef>
                <a:spcPts val="800"/>
              </a:spcBef>
              <a:buClr>
                <a:schemeClr val="bg1"/>
              </a:buClr>
              <a:buFontTx/>
              <a:buChar char="•"/>
              <a:defRPr lang="en-US" sz="2400" b="1" kern="0">
                <a:solidFill>
                  <a:schemeClr val="bg1"/>
                </a:solidFill>
              </a:defRPr>
            </a:lvl2pPr>
            <a:lvl3pPr defTabSz="1218987" eaLnBrk="0" hangingPunct="0">
              <a:lnSpc>
                <a:spcPct val="90000"/>
              </a:lnSpc>
              <a:spcBef>
                <a:spcPts val="800"/>
              </a:spcBef>
              <a:buClr>
                <a:schemeClr val="bg1"/>
              </a:buClr>
              <a:buFontTx/>
              <a:buChar char="•"/>
              <a:defRPr lang="en-US" sz="2400" b="1" kern="0">
                <a:solidFill>
                  <a:schemeClr val="bg1"/>
                </a:solidFill>
              </a:defRPr>
            </a:lvl3pPr>
            <a:lvl4pPr defTabSz="1218987" eaLnBrk="0" hangingPunct="0">
              <a:lnSpc>
                <a:spcPct val="90000"/>
              </a:lnSpc>
              <a:spcBef>
                <a:spcPts val="800"/>
              </a:spcBef>
              <a:buClr>
                <a:schemeClr val="bg1"/>
              </a:buClr>
              <a:buFontTx/>
              <a:buChar char="•"/>
              <a:defRPr lang="en-US" sz="2400" b="1" kern="0">
                <a:solidFill>
                  <a:schemeClr val="bg1"/>
                </a:solidFill>
              </a:defRPr>
            </a:lvl4pPr>
            <a:lvl5pPr defTabSz="1218987" eaLnBrk="0" hangingPunct="0">
              <a:lnSpc>
                <a:spcPct val="90000"/>
              </a:lnSpc>
              <a:spcBef>
                <a:spcPts val="800"/>
              </a:spcBef>
              <a:buClr>
                <a:schemeClr val="bg1"/>
              </a:buClr>
              <a:buFontTx/>
              <a:buChar char="•"/>
              <a:defRPr lang="en-US" sz="2400" b="1" kern="0">
                <a:solidFill>
                  <a:schemeClr val="bg1"/>
                </a:solidFill>
              </a:defRPr>
            </a:lvl5pPr>
          </a:lstStyle>
          <a:p>
            <a:pPr lvl="0"/>
            <a:r>
              <a:rPr lang="en-US"/>
              <a:t>Click to edit Master text styles</a:t>
            </a:r>
          </a:p>
        </p:txBody>
      </p:sp>
      <p:sp>
        <p:nvSpPr>
          <p:cNvPr id="10" name="Picture Placeholder 4">
            <a:extLst>
              <a:ext uri="{FF2B5EF4-FFF2-40B4-BE49-F238E27FC236}">
                <a16:creationId xmlns:a16="http://schemas.microsoft.com/office/drawing/2014/main" id="{245A6290-5236-1E48-AFB3-0EAB62D361B0}"/>
              </a:ext>
            </a:extLst>
          </p:cNvPr>
          <p:cNvSpPr>
            <a:spLocks noGrp="1"/>
          </p:cNvSpPr>
          <p:nvPr>
            <p:ph type="pic" sz="quarter" idx="12"/>
          </p:nvPr>
        </p:nvSpPr>
        <p:spPr>
          <a:xfrm>
            <a:off x="5471937" y="1790370"/>
            <a:ext cx="5827338" cy="4470553"/>
          </a:xfrm>
          <a:prstGeom prst="rect">
            <a:avLst/>
          </a:prstGeom>
          <a:effectLst>
            <a:outerShdw blurRad="457200" dist="355600" dir="2700000" algn="ctr" rotWithShape="0">
              <a:srgbClr val="000000">
                <a:alpha val="40000"/>
              </a:srgbClr>
            </a:outerShdw>
          </a:effectLst>
        </p:spPr>
        <p:txBody>
          <a:bodyPr anchor="ctr"/>
          <a:lstStyle>
            <a:lvl1pPr marL="0" indent="0" algn="ctr">
              <a:buNone/>
              <a:defRPr sz="2800" b="0">
                <a:solidFill>
                  <a:schemeClr val="accent5"/>
                </a:solidFill>
              </a:defRPr>
            </a:lvl1pPr>
          </a:lstStyle>
          <a:p>
            <a:r>
              <a:rPr lang="en-US"/>
              <a:t>Click icon to add picture</a:t>
            </a:r>
          </a:p>
        </p:txBody>
      </p:sp>
      <p:sp>
        <p:nvSpPr>
          <p:cNvPr id="11" name="TextBox 10">
            <a:extLst>
              <a:ext uri="{FF2B5EF4-FFF2-40B4-BE49-F238E27FC236}">
                <a16:creationId xmlns:a16="http://schemas.microsoft.com/office/drawing/2014/main" id="{0875453C-FC91-2847-9718-442B045DD8B6}"/>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1074918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Text Columns">
    <p:spTree>
      <p:nvGrpSpPr>
        <p:cNvPr id="1" name=""/>
        <p:cNvGrpSpPr/>
        <p:nvPr/>
      </p:nvGrpSpPr>
      <p:grpSpPr>
        <a:xfrm>
          <a:off x="0" y="0"/>
          <a:ext cx="0" cy="0"/>
          <a:chOff x="0" y="0"/>
          <a:chExt cx="0" cy="0"/>
        </a:xfrm>
      </p:grpSpPr>
      <p:sp>
        <p:nvSpPr>
          <p:cNvPr id="10" name="Text Placeholder"/>
          <p:cNvSpPr>
            <a:spLocks noGrp="1"/>
          </p:cNvSpPr>
          <p:nvPr>
            <p:ph type="body" sz="quarter" idx="15"/>
          </p:nvPr>
        </p:nvSpPr>
        <p:spPr>
          <a:xfrm>
            <a:off x="455731" y="1836173"/>
            <a:ext cx="5396498" cy="3628691"/>
          </a:xfrm>
          <a:prstGeom prst="rect">
            <a:avLst/>
          </a:prstGeom>
        </p:spPr>
        <p:txBody>
          <a:bodyPr lIns="0" tIns="0" rIns="0" bIns="0"/>
          <a:lstStyle>
            <a:lvl1pPr>
              <a:defRPr lang="en-US" sz="2700" b="0" kern="0" dirty="0"/>
            </a:lvl1pPr>
            <a:lvl2pPr>
              <a:defRPr lang="en-US" sz="2400" b="0" kern="0" dirty="0"/>
            </a:lvl2pPr>
            <a:lvl3pPr>
              <a:defRPr lang="en-US" sz="2400" b="0" kern="0" dirty="0"/>
            </a:lvl3pPr>
            <a:lvl4pPr>
              <a:defRPr lang="en-US" sz="2400" b="0" kern="0" dirty="0"/>
            </a:lvl4pPr>
            <a:lvl5pPr>
              <a:defRPr lang="en-US" sz="2400" b="0" kern="0" dirty="0"/>
            </a:lvl5pPr>
          </a:lstStyle>
          <a:p>
            <a:pPr lvl="0" defTabSz="1218987" eaLnBrk="0" hangingPunct="0">
              <a:lnSpc>
                <a:spcPct val="90000"/>
              </a:lnSpc>
              <a:spcBef>
                <a:spcPts val="600"/>
              </a:spcBef>
              <a:buClr>
                <a:schemeClr val="tx2"/>
              </a:buClr>
              <a:buFontTx/>
            </a:pPr>
            <a:r>
              <a:rPr lang="en-US"/>
              <a:t>Click to edit Master text styles</a:t>
            </a:r>
          </a:p>
          <a:p>
            <a:pPr marL="742950" lvl="1" indent="-279400" defTabSz="1218987" eaLnBrk="0" hangingPunct="0">
              <a:lnSpc>
                <a:spcPct val="90000"/>
              </a:lnSpc>
              <a:spcBef>
                <a:spcPts val="600"/>
              </a:spcBef>
              <a:buClr>
                <a:schemeClr val="bg2"/>
              </a:buClr>
              <a:buFontTx/>
              <a:tabLst/>
            </a:pPr>
            <a:r>
              <a:rPr lang="en-US"/>
              <a:t>Second level</a:t>
            </a:r>
          </a:p>
          <a:p>
            <a:pPr marL="1200150" lvl="2" indent="-279400" defTabSz="1218987" eaLnBrk="0" hangingPunct="0">
              <a:lnSpc>
                <a:spcPct val="90000"/>
              </a:lnSpc>
              <a:spcBef>
                <a:spcPts val="600"/>
              </a:spcBef>
              <a:buClr>
                <a:schemeClr val="bg2"/>
              </a:buClr>
              <a:buFontTx/>
              <a:tabLst/>
            </a:pPr>
            <a:r>
              <a:rPr lang="en-US"/>
              <a:t>Third level</a:t>
            </a:r>
          </a:p>
          <a:p>
            <a:pPr marL="1663700" lvl="3" indent="-285750" defTabSz="1218987" eaLnBrk="0" hangingPunct="0">
              <a:lnSpc>
                <a:spcPct val="90000"/>
              </a:lnSpc>
              <a:spcBef>
                <a:spcPts val="600"/>
              </a:spcBef>
              <a:buClr>
                <a:schemeClr val="bg2"/>
              </a:buClr>
              <a:buFontTx/>
              <a:tabLst/>
            </a:pPr>
            <a:r>
              <a:rPr lang="en-US"/>
              <a:t>Fourth level</a:t>
            </a:r>
          </a:p>
          <a:p>
            <a:pPr marL="2120900" lvl="4" indent="-285750" defTabSz="1218987" eaLnBrk="0" hangingPunct="0">
              <a:lnSpc>
                <a:spcPct val="90000"/>
              </a:lnSpc>
              <a:spcBef>
                <a:spcPts val="600"/>
              </a:spcBef>
              <a:buClr>
                <a:schemeClr val="bg2"/>
              </a:buClr>
              <a:buFontTx/>
              <a:tabLst/>
            </a:pPr>
            <a:r>
              <a:rPr lang="en-US"/>
              <a:t>Fifth level</a:t>
            </a:r>
          </a:p>
        </p:txBody>
      </p:sp>
      <p:sp>
        <p:nvSpPr>
          <p:cNvPr id="12" name="Text Placeholder"/>
          <p:cNvSpPr>
            <a:spLocks noGrp="1"/>
          </p:cNvSpPr>
          <p:nvPr>
            <p:ph type="body" sz="quarter" idx="20"/>
          </p:nvPr>
        </p:nvSpPr>
        <p:spPr>
          <a:xfrm>
            <a:off x="6354499" y="1836173"/>
            <a:ext cx="5341120" cy="3628691"/>
          </a:xfrm>
          <a:prstGeom prst="rect">
            <a:avLst/>
          </a:prstGeom>
        </p:spPr>
        <p:txBody>
          <a:bodyPr lIns="0" tIns="0" rIns="0" bIns="0"/>
          <a:lstStyle>
            <a:lvl1pPr>
              <a:defRPr lang="en-US" sz="2700" b="0" kern="0" dirty="0"/>
            </a:lvl1pPr>
            <a:lvl2pPr>
              <a:defRPr lang="en-US" sz="2400" b="0" kern="0" dirty="0"/>
            </a:lvl2pPr>
            <a:lvl3pPr>
              <a:defRPr lang="en-US" sz="2400" b="0" kern="0" dirty="0"/>
            </a:lvl3pPr>
            <a:lvl4pPr>
              <a:defRPr lang="en-US" sz="2400" b="0" kern="0" dirty="0"/>
            </a:lvl4pPr>
            <a:lvl5pPr>
              <a:defRPr lang="en-US" sz="2400" b="0" kern="0" dirty="0"/>
            </a:lvl5pPr>
          </a:lstStyle>
          <a:p>
            <a:pPr lvl="0" defTabSz="1218987" eaLnBrk="0" hangingPunct="0">
              <a:lnSpc>
                <a:spcPct val="90000"/>
              </a:lnSpc>
              <a:spcBef>
                <a:spcPts val="600"/>
              </a:spcBef>
              <a:buClr>
                <a:schemeClr val="tx2"/>
              </a:buClr>
              <a:buFontTx/>
            </a:pPr>
            <a:r>
              <a:rPr lang="en-US"/>
              <a:t>Click to edit Master text styles</a:t>
            </a:r>
          </a:p>
          <a:p>
            <a:pPr marL="742950" lvl="1" indent="-279400" defTabSz="1218987" eaLnBrk="0" hangingPunct="0">
              <a:lnSpc>
                <a:spcPct val="90000"/>
              </a:lnSpc>
              <a:spcBef>
                <a:spcPts val="600"/>
              </a:spcBef>
              <a:buClr>
                <a:schemeClr val="bg2"/>
              </a:buClr>
              <a:buFontTx/>
              <a:tabLst/>
            </a:pPr>
            <a:r>
              <a:rPr lang="en-US"/>
              <a:t>Second level</a:t>
            </a:r>
          </a:p>
          <a:p>
            <a:pPr marL="1200150" lvl="2" indent="-279400" defTabSz="1218987" eaLnBrk="0" hangingPunct="0">
              <a:lnSpc>
                <a:spcPct val="90000"/>
              </a:lnSpc>
              <a:spcBef>
                <a:spcPts val="600"/>
              </a:spcBef>
              <a:buClr>
                <a:schemeClr val="bg2"/>
              </a:buClr>
              <a:buFontTx/>
              <a:tabLst/>
            </a:pPr>
            <a:r>
              <a:rPr lang="en-US"/>
              <a:t>Third level</a:t>
            </a:r>
          </a:p>
          <a:p>
            <a:pPr marL="1663700" lvl="3" indent="-285750" defTabSz="1218987" eaLnBrk="0" hangingPunct="0">
              <a:lnSpc>
                <a:spcPct val="90000"/>
              </a:lnSpc>
              <a:spcBef>
                <a:spcPts val="600"/>
              </a:spcBef>
              <a:buClr>
                <a:schemeClr val="bg2"/>
              </a:buClr>
              <a:buFontTx/>
              <a:tabLst/>
            </a:pPr>
            <a:r>
              <a:rPr lang="en-US"/>
              <a:t>Fourth level</a:t>
            </a:r>
          </a:p>
          <a:p>
            <a:pPr marL="2120900" lvl="4" indent="-285750" defTabSz="1218987" eaLnBrk="0" hangingPunct="0">
              <a:lnSpc>
                <a:spcPct val="90000"/>
              </a:lnSpc>
              <a:spcBef>
                <a:spcPts val="600"/>
              </a:spcBef>
              <a:buClr>
                <a:schemeClr val="bg2"/>
              </a:buClr>
              <a:buFontTx/>
              <a:tabLst/>
            </a:pPr>
            <a:r>
              <a:rPr lang="en-US"/>
              <a:t>Fifth level</a:t>
            </a:r>
          </a:p>
        </p:txBody>
      </p:sp>
      <p:sp>
        <p:nvSpPr>
          <p:cNvPr id="13" name="Footer Placeholder"/>
          <p:cNvSpPr>
            <a:spLocks noGrp="1"/>
          </p:cNvSpPr>
          <p:nvPr>
            <p:ph type="ftr" sz="quarter" idx="3"/>
          </p:nvPr>
        </p:nvSpPr>
        <p:spPr>
          <a:xfrm>
            <a:off x="457191" y="6493481"/>
            <a:ext cx="994916"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9" name="Oval 8">
            <a:extLst>
              <a:ext uri="{FF2B5EF4-FFF2-40B4-BE49-F238E27FC236}">
                <a16:creationId xmlns:a16="http://schemas.microsoft.com/office/drawing/2014/main" id="{0F1CB1D0-22E5-B345-82A9-BD890DC64843}"/>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lide Number Placeholder">
            <a:extLst>
              <a:ext uri="{FF2B5EF4-FFF2-40B4-BE49-F238E27FC236}">
                <a16:creationId xmlns:a16="http://schemas.microsoft.com/office/drawing/2014/main" id="{3B110C13-B0F6-BE40-9D6F-98083A710D80}"/>
              </a:ext>
            </a:extLst>
          </p:cNvP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9" name="Take-Away Placeholder">
            <a:extLst>
              <a:ext uri="{FF2B5EF4-FFF2-40B4-BE49-F238E27FC236}">
                <a16:creationId xmlns:a16="http://schemas.microsoft.com/office/drawing/2014/main" id="{CC71859A-C34F-5547-B966-58EA2782C9AD}"/>
              </a:ext>
            </a:extLst>
          </p:cNvPr>
          <p:cNvSpPr>
            <a:spLocks noGrp="1"/>
          </p:cNvSpPr>
          <p:nvPr>
            <p:ph type="body" sz="quarter" idx="19" hasCustomPrompt="1"/>
          </p:nvPr>
        </p:nvSpPr>
        <p:spPr>
          <a:xfrm>
            <a:off x="455731" y="5515665"/>
            <a:ext cx="11240220" cy="720808"/>
          </a:xfrm>
          <a:prstGeom prst="rect">
            <a:avLst/>
          </a:prstGeom>
        </p:spPr>
        <p:txBody>
          <a:bodyPr lIns="0" tIns="0" rIns="0" bIns="0" anchor="b" anchorCtr="0"/>
          <a:lstStyle>
            <a:lvl1pPr marL="0" indent="0">
              <a:lnSpc>
                <a:spcPct val="80000"/>
              </a:lnSpc>
              <a:spcBef>
                <a:spcPts val="0"/>
              </a:spcBef>
              <a:buFontTx/>
              <a:buNone/>
              <a:defRPr sz="2400" b="0" i="0" cap="none" baseline="0">
                <a:solidFill>
                  <a:schemeClr val="tx2"/>
                </a:solidFill>
                <a:latin typeface="+mn-lt"/>
              </a:defRPr>
            </a:lvl1pPr>
          </a:lstStyle>
          <a:p>
            <a:pPr lvl="0"/>
            <a:r>
              <a:rPr lang="en-US"/>
              <a:t>Click to add take-away</a:t>
            </a:r>
          </a:p>
        </p:txBody>
      </p:sp>
      <p:sp>
        <p:nvSpPr>
          <p:cNvPr id="14" name="Title">
            <a:extLst>
              <a:ext uri="{FF2B5EF4-FFF2-40B4-BE49-F238E27FC236}">
                <a16:creationId xmlns:a16="http://schemas.microsoft.com/office/drawing/2014/main" id="{AE5A51B7-AE68-0849-B5DE-A88DAF1750C6}"/>
              </a:ext>
            </a:extLst>
          </p:cNvPr>
          <p:cNvSpPr>
            <a:spLocks noGrp="1"/>
          </p:cNvSpPr>
          <p:nvPr>
            <p:ph type="title"/>
          </p:nvPr>
        </p:nvSpPr>
        <p:spPr>
          <a:xfrm>
            <a:off x="455731" y="603257"/>
            <a:ext cx="11280539" cy="1143000"/>
          </a:xfrm>
          <a:prstGeom prst="rect">
            <a:avLst/>
          </a:prstGeom>
        </p:spPr>
        <p:txBody>
          <a:bodyPr lIns="0" tIns="0" rIns="0" bIns="121899">
            <a:normAutofit/>
          </a:bodyPr>
          <a:lstStyle>
            <a:lvl1pPr>
              <a:lnSpc>
                <a:spcPct val="90000"/>
              </a:lnSpc>
              <a:defRPr lang="en-US" sz="3600" kern="1200" dirty="0"/>
            </a:lvl1pPr>
          </a:lstStyle>
          <a:p>
            <a:pPr lvl="0">
              <a:lnSpc>
                <a:spcPct val="100000"/>
              </a:lnSpc>
            </a:pPr>
            <a:r>
              <a:rPr lang="en-US"/>
              <a:t>Click to edit Master title style</a:t>
            </a:r>
          </a:p>
        </p:txBody>
      </p:sp>
      <p:sp>
        <p:nvSpPr>
          <p:cNvPr id="16" name="TextBox 15">
            <a:extLst>
              <a:ext uri="{FF2B5EF4-FFF2-40B4-BE49-F238E27FC236}">
                <a16:creationId xmlns:a16="http://schemas.microsoft.com/office/drawing/2014/main" id="{23F246C8-CF5D-8E44-9E6A-4F482855A7A9}"/>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1872777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BlueBackground">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a:xfrm>
            <a:off x="838200" y="95496"/>
            <a:ext cx="10515600" cy="1325563"/>
          </a:xfrm>
        </p:spPr>
        <p:txBody>
          <a:bodyPr/>
          <a:lstStyle>
            <a:lvl1pPr>
              <a:defRPr b="1" spc="0">
                <a:solidFill>
                  <a:schemeClr val="accent1"/>
                </a:solidFill>
              </a:defRPr>
            </a:lvl1pPr>
          </a:lstStyle>
          <a:p>
            <a:r>
              <a:rPr lang="en-US" dirty="0"/>
              <a:t>COMPARISON</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p:nvPr>
        </p:nvSpPr>
        <p:spPr>
          <a:xfrm>
            <a:off x="838200" y="1825625"/>
            <a:ext cx="5181600" cy="1036845"/>
          </a:xfrm>
        </p:spPr>
        <p:txBody>
          <a:bodyPr/>
          <a:lstStyle>
            <a:lvl1pPr marL="0" indent="0">
              <a:buNone/>
              <a:defRPr sz="3000">
                <a:solidFill>
                  <a:schemeClr val="accent1"/>
                </a:solidFill>
              </a:defRPr>
            </a:lvl1pPr>
            <a:lvl2pPr marL="457200" indent="0">
              <a:buNone/>
              <a:defRPr sz="2400" b="0" i="0">
                <a:solidFill>
                  <a:schemeClr val="accent1"/>
                </a:solidFill>
                <a:latin typeface="Century Gothic" panose="020B0502020202020204" pitchFamily="34" charset="0"/>
              </a:defRPr>
            </a:lvl2pPr>
            <a:lvl3pPr>
              <a:defRPr b="0" i="0">
                <a:solidFill>
                  <a:srgbClr val="FFFFFF"/>
                </a:solidFill>
                <a:latin typeface="Gotham Book" pitchFamily="2" charset="0"/>
              </a:defRPr>
            </a:lvl3pPr>
            <a:lvl4pPr>
              <a:defRPr b="0" i="0">
                <a:solidFill>
                  <a:srgbClr val="FFFFFF"/>
                </a:solidFill>
                <a:latin typeface="Gotham Book" pitchFamily="2" charset="0"/>
              </a:defRPr>
            </a:lvl4pPr>
            <a:lvl5pPr>
              <a:defRPr b="0" i="0">
                <a:solidFill>
                  <a:srgbClr val="FFFFFF"/>
                </a:solidFill>
                <a:latin typeface="Gotham Book" pitchFamily="2" charset="0"/>
              </a:defRPr>
            </a:lvl5pPr>
          </a:lstStyle>
          <a:p>
            <a:pPr lvl="0"/>
            <a:r>
              <a:rPr lang="en-US" dirty="0"/>
              <a:t>Click to edit Master text styles</a:t>
            </a:r>
          </a:p>
          <a:p>
            <a:pPr lvl="1"/>
            <a:endParaRPr lang="en-US" dirty="0"/>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p:nvPr>
        </p:nvSpPr>
        <p:spPr>
          <a:xfrm>
            <a:off x="6172200" y="1825625"/>
            <a:ext cx="5181600" cy="1036845"/>
          </a:xfrm>
        </p:spPr>
        <p:txBody>
          <a:bodyPr/>
          <a:lstStyle>
            <a:lvl1pPr marL="0" indent="0">
              <a:buNone/>
              <a:defRPr sz="3000">
                <a:solidFill>
                  <a:schemeClr val="accent1"/>
                </a:solidFill>
              </a:defRPr>
            </a:lvl1pPr>
            <a:lvl2pPr marL="457200" indent="0">
              <a:buNone/>
              <a:defRPr sz="2400" b="0" i="0">
                <a:solidFill>
                  <a:schemeClr val="accent1"/>
                </a:solidFill>
                <a:latin typeface="Century Gothic" panose="020B0502020202020204" pitchFamily="34" charset="0"/>
              </a:defRPr>
            </a:lvl2pPr>
            <a:lvl3pPr>
              <a:defRPr b="0" i="0">
                <a:solidFill>
                  <a:srgbClr val="FFFFFF"/>
                </a:solidFill>
                <a:latin typeface="Gotham Book" pitchFamily="2" charset="0"/>
              </a:defRPr>
            </a:lvl3pPr>
            <a:lvl4pPr>
              <a:defRPr b="0" i="0">
                <a:solidFill>
                  <a:srgbClr val="FFFFFF"/>
                </a:solidFill>
                <a:latin typeface="Gotham Book" pitchFamily="2" charset="0"/>
              </a:defRPr>
            </a:lvl4pPr>
            <a:lvl5pPr>
              <a:defRPr b="0" i="0">
                <a:solidFill>
                  <a:srgbClr val="FFFFFF"/>
                </a:solidFill>
                <a:latin typeface="Gotham Book" pitchFamily="2" charset="0"/>
              </a:defRPr>
            </a:lvl5pPr>
          </a:lstStyle>
          <a:p>
            <a:pPr lvl="0"/>
            <a:r>
              <a:rPr lang="en-US" dirty="0"/>
              <a:t>Click to edit Master text styles</a:t>
            </a:r>
          </a:p>
          <a:p>
            <a:pPr lvl="1"/>
            <a:endParaRPr lang="en-US" dirty="0"/>
          </a:p>
        </p:txBody>
      </p:sp>
      <p:cxnSp>
        <p:nvCxnSpPr>
          <p:cNvPr id="7" name="Straight Connector 6">
            <a:extLst>
              <a:ext uri="{FF2B5EF4-FFF2-40B4-BE49-F238E27FC236}">
                <a16:creationId xmlns:a16="http://schemas.microsoft.com/office/drawing/2014/main" id="{7549CA77-D923-6A40-9D4C-BFE7C25014A4}"/>
              </a:ext>
            </a:extLst>
          </p:cNvPr>
          <p:cNvCxnSpPr/>
          <p:nvPr userDrawn="1"/>
        </p:nvCxnSpPr>
        <p:spPr>
          <a:xfrm>
            <a:off x="878383" y="2728983"/>
            <a:ext cx="349599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AFB6D92-07B9-E746-9B12-C5BF2885683D}"/>
              </a:ext>
            </a:extLst>
          </p:cNvPr>
          <p:cNvCxnSpPr/>
          <p:nvPr userDrawn="1"/>
        </p:nvCxnSpPr>
        <p:spPr>
          <a:xfrm>
            <a:off x="6206780" y="2728983"/>
            <a:ext cx="349599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C31C7A6-8F1E-7D4F-970E-E559FB7597E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
        <p:nvSpPr>
          <p:cNvPr id="8" name="Slide Number Placeholder 6">
            <a:extLst>
              <a:ext uri="{FF2B5EF4-FFF2-40B4-BE49-F238E27FC236}">
                <a16:creationId xmlns:a16="http://schemas.microsoft.com/office/drawing/2014/main" id="{779F4C8C-F457-4D19-A694-65925D7FA7CD}"/>
              </a:ext>
            </a:extLst>
          </p:cNvPr>
          <p:cNvSpPr>
            <a:spLocks noGrp="1"/>
          </p:cNvSpPr>
          <p:nvPr>
            <p:ph type="sldNum" sz="quarter" idx="12"/>
          </p:nvPr>
        </p:nvSpPr>
        <p:spPr>
          <a:xfrm>
            <a:off x="8610600" y="6356350"/>
            <a:ext cx="2743200" cy="365125"/>
          </a:xfrm>
        </p:spPr>
        <p:txBody>
          <a:bodyPr/>
          <a:lstStyle>
            <a:lvl1pPr>
              <a:defRPr>
                <a:solidFill>
                  <a:schemeClr val="accent2"/>
                </a:solidFill>
              </a:defRPr>
            </a:lvl1pPr>
          </a:lstStyle>
          <a:p>
            <a:r>
              <a:rPr lang="en-US" dirty="0"/>
              <a:t>www.cwea.org</a:t>
            </a:r>
          </a:p>
        </p:txBody>
      </p:sp>
      <p:sp>
        <p:nvSpPr>
          <p:cNvPr id="6" name="Text Placeholder 5">
            <a:extLst>
              <a:ext uri="{FF2B5EF4-FFF2-40B4-BE49-F238E27FC236}">
                <a16:creationId xmlns:a16="http://schemas.microsoft.com/office/drawing/2014/main" id="{4020A715-B1F2-1044-8672-06D6A5A0CFCD}"/>
              </a:ext>
            </a:extLst>
          </p:cNvPr>
          <p:cNvSpPr>
            <a:spLocks noGrp="1"/>
          </p:cNvSpPr>
          <p:nvPr>
            <p:ph type="body" sz="quarter" idx="13" hasCustomPrompt="1"/>
          </p:nvPr>
        </p:nvSpPr>
        <p:spPr>
          <a:xfrm>
            <a:off x="838200" y="1073701"/>
            <a:ext cx="10515600" cy="436563"/>
          </a:xfrm>
        </p:spPr>
        <p:txBody>
          <a:bodyPr/>
          <a:lstStyle>
            <a:lvl1pPr marL="0" indent="0" algn="ctr">
              <a:buNone/>
              <a:defRPr sz="2400"/>
            </a:lvl1pPr>
            <a:lvl2pPr marL="457200" indent="0">
              <a:buNone/>
              <a:defRPr/>
            </a:lvl2pPr>
          </a:lstStyle>
          <a:p>
            <a:pPr lvl="0"/>
            <a:r>
              <a:rPr lang="en-US" dirty="0"/>
              <a:t>SUBHEAD HERE</a:t>
            </a:r>
          </a:p>
          <a:p>
            <a:pPr lvl="1"/>
            <a:endParaRPr lang="en-US" dirty="0"/>
          </a:p>
        </p:txBody>
      </p:sp>
      <p:sp>
        <p:nvSpPr>
          <p:cNvPr id="12" name="Text Placeholder 11">
            <a:extLst>
              <a:ext uri="{FF2B5EF4-FFF2-40B4-BE49-F238E27FC236}">
                <a16:creationId xmlns:a16="http://schemas.microsoft.com/office/drawing/2014/main" id="{B211169E-F7CB-7840-90D7-2625B11670F8}"/>
              </a:ext>
            </a:extLst>
          </p:cNvPr>
          <p:cNvSpPr>
            <a:spLocks noGrp="1"/>
          </p:cNvSpPr>
          <p:nvPr>
            <p:ph type="body" sz="quarter" idx="14" hasCustomPrompt="1"/>
          </p:nvPr>
        </p:nvSpPr>
        <p:spPr>
          <a:xfrm>
            <a:off x="838200" y="2886646"/>
            <a:ext cx="5181600" cy="3233737"/>
          </a:xfrm>
        </p:spPr>
        <p:txBody>
          <a:bodyPr/>
          <a:lstStyle>
            <a:lvl2pPr>
              <a:defRPr b="0" i="0">
                <a:latin typeface="Century Gothic" panose="020B0502020202020204" pitchFamily="34" charset="0"/>
              </a:defRPr>
            </a:lvl2pPr>
          </a:lstStyle>
          <a:p>
            <a:pPr lvl="1"/>
            <a:r>
              <a:rPr lang="en-US" dirty="0"/>
              <a:t>Second level</a:t>
            </a:r>
          </a:p>
        </p:txBody>
      </p:sp>
      <p:sp>
        <p:nvSpPr>
          <p:cNvPr id="14" name="Text Placeholder 13">
            <a:extLst>
              <a:ext uri="{FF2B5EF4-FFF2-40B4-BE49-F238E27FC236}">
                <a16:creationId xmlns:a16="http://schemas.microsoft.com/office/drawing/2014/main" id="{D0C53856-E411-544B-B32B-89EFFE1B3744}"/>
              </a:ext>
            </a:extLst>
          </p:cNvPr>
          <p:cNvSpPr>
            <a:spLocks noGrp="1"/>
          </p:cNvSpPr>
          <p:nvPr>
            <p:ph type="body" sz="quarter" idx="15" hasCustomPrompt="1"/>
          </p:nvPr>
        </p:nvSpPr>
        <p:spPr>
          <a:xfrm>
            <a:off x="6172200" y="2911031"/>
            <a:ext cx="5181600" cy="3209352"/>
          </a:xfrm>
        </p:spPr>
        <p:txBody>
          <a:bodyPr/>
          <a:lstStyle>
            <a:lvl2pPr marL="800100" indent="-342900">
              <a:buFont typeface="Arial" panose="020B0604020202020204" pitchFamily="34" charset="0"/>
              <a:buChar char="•"/>
              <a:defRPr b="0" i="0">
                <a:latin typeface="Century Gothic" panose="020B0502020202020204" pitchFamily="34" charset="0"/>
              </a:defRPr>
            </a:lvl2pPr>
          </a:lstStyle>
          <a:p>
            <a:pPr lvl="1"/>
            <a:r>
              <a:rPr lang="en-US" dirty="0"/>
              <a:t>Second level</a:t>
            </a:r>
          </a:p>
        </p:txBody>
      </p:sp>
    </p:spTree>
    <p:extLst>
      <p:ext uri="{BB962C8B-B14F-4D97-AF65-F5344CB8AC3E}">
        <p14:creationId xmlns:p14="http://schemas.microsoft.com/office/powerpoint/2010/main" val="34874014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p:cNvSpPr>
            <a:spLocks noGrp="1"/>
          </p:cNvSpPr>
          <p:nvPr>
            <p:ph type="title"/>
          </p:nvPr>
        </p:nvSpPr>
        <p:spPr>
          <a:xfrm>
            <a:off x="455731" y="603257"/>
            <a:ext cx="11280539" cy="1143000"/>
          </a:xfrm>
          <a:prstGeom prst="rect">
            <a:avLst/>
          </a:prstGeom>
        </p:spPr>
        <p:txBody>
          <a:bodyPr lIns="0" tIns="0" rIns="0" bIns="121899">
            <a:normAutofit/>
          </a:bodyPr>
          <a:lstStyle>
            <a:lvl1pPr>
              <a:lnSpc>
                <a:spcPct val="90000"/>
              </a:lnSpc>
              <a:defRPr lang="en-US" sz="3600" kern="1200" dirty="0"/>
            </a:lvl1pPr>
          </a:lstStyle>
          <a:p>
            <a:pPr lvl="0">
              <a:lnSpc>
                <a:spcPct val="100000"/>
              </a:lnSpc>
            </a:pPr>
            <a:r>
              <a:rPr lang="en-US"/>
              <a:t>Click to edit Master title style</a:t>
            </a:r>
          </a:p>
        </p:txBody>
      </p:sp>
      <p:sp>
        <p:nvSpPr>
          <p:cNvPr id="9" name="Footer Placeholder"/>
          <p:cNvSpPr>
            <a:spLocks noGrp="1"/>
          </p:cNvSpPr>
          <p:nvPr>
            <p:ph type="ftr" sz="quarter" idx="3"/>
          </p:nvPr>
        </p:nvSpPr>
        <p:spPr>
          <a:xfrm>
            <a:off x="457191" y="6493481"/>
            <a:ext cx="994916"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6" name="Oval 5">
            <a:extLst>
              <a:ext uri="{FF2B5EF4-FFF2-40B4-BE49-F238E27FC236}">
                <a16:creationId xmlns:a16="http://schemas.microsoft.com/office/drawing/2014/main" id="{BD21A4FF-2547-F74D-B618-45982D6B3FCF}"/>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a:extLst>
              <a:ext uri="{FF2B5EF4-FFF2-40B4-BE49-F238E27FC236}">
                <a16:creationId xmlns:a16="http://schemas.microsoft.com/office/drawing/2014/main" id="{2CCE2848-A365-2A4A-8FC3-209EACA56E56}"/>
              </a:ext>
            </a:extLst>
          </p:cNvP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0" name="TextBox 9">
            <a:extLst>
              <a:ext uri="{FF2B5EF4-FFF2-40B4-BE49-F238E27FC236}">
                <a16:creationId xmlns:a16="http://schemas.microsoft.com/office/drawing/2014/main" id="{DF03298B-0805-D34F-89D9-605DC96AC6C5}"/>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16856933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Take-Away">
    <p:spTree>
      <p:nvGrpSpPr>
        <p:cNvPr id="1" name=""/>
        <p:cNvGrpSpPr/>
        <p:nvPr/>
      </p:nvGrpSpPr>
      <p:grpSpPr>
        <a:xfrm>
          <a:off x="0" y="0"/>
          <a:ext cx="0" cy="0"/>
          <a:chOff x="0" y="0"/>
          <a:chExt cx="0" cy="0"/>
        </a:xfrm>
      </p:grpSpPr>
      <p:sp>
        <p:nvSpPr>
          <p:cNvPr id="11" name="Title"/>
          <p:cNvSpPr>
            <a:spLocks noGrp="1"/>
          </p:cNvSpPr>
          <p:nvPr>
            <p:ph type="title"/>
          </p:nvPr>
        </p:nvSpPr>
        <p:spPr>
          <a:xfrm>
            <a:off x="455731" y="603257"/>
            <a:ext cx="11280539" cy="1143000"/>
          </a:xfrm>
          <a:prstGeom prst="rect">
            <a:avLst/>
          </a:prstGeom>
        </p:spPr>
        <p:txBody>
          <a:bodyPr lIns="0" tIns="0" rIns="0" bIns="121899">
            <a:normAutofit/>
          </a:bodyPr>
          <a:lstStyle>
            <a:lvl1pPr>
              <a:lnSpc>
                <a:spcPct val="90000"/>
              </a:lnSpc>
              <a:defRPr lang="en-US" sz="3600" kern="1200" dirty="0"/>
            </a:lvl1pPr>
          </a:lstStyle>
          <a:p>
            <a:pPr lvl="0">
              <a:lnSpc>
                <a:spcPct val="100000"/>
              </a:lnSpc>
            </a:pPr>
            <a:r>
              <a:rPr lang="en-US"/>
              <a:t>Click to edit Master title style</a:t>
            </a:r>
          </a:p>
        </p:txBody>
      </p:sp>
      <p:sp>
        <p:nvSpPr>
          <p:cNvPr id="9" name="Footer Placeholder"/>
          <p:cNvSpPr>
            <a:spLocks noGrp="1"/>
          </p:cNvSpPr>
          <p:nvPr>
            <p:ph type="ftr" sz="quarter" idx="3"/>
          </p:nvPr>
        </p:nvSpPr>
        <p:spPr>
          <a:xfrm>
            <a:off x="457191" y="6493481"/>
            <a:ext cx="994916"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6" name="Oval 5">
            <a:extLst>
              <a:ext uri="{FF2B5EF4-FFF2-40B4-BE49-F238E27FC236}">
                <a16:creationId xmlns:a16="http://schemas.microsoft.com/office/drawing/2014/main" id="{BD21A4FF-2547-F74D-B618-45982D6B3FCF}"/>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a:extLst>
              <a:ext uri="{FF2B5EF4-FFF2-40B4-BE49-F238E27FC236}">
                <a16:creationId xmlns:a16="http://schemas.microsoft.com/office/drawing/2014/main" id="{2CCE2848-A365-2A4A-8FC3-209EACA56E56}"/>
              </a:ext>
            </a:extLst>
          </p:cNvP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8" name="Take-Away Placeholder">
            <a:extLst>
              <a:ext uri="{FF2B5EF4-FFF2-40B4-BE49-F238E27FC236}">
                <a16:creationId xmlns:a16="http://schemas.microsoft.com/office/drawing/2014/main" id="{CFCDD3CE-B8FE-2C49-AC3B-AE4AFB727E0F}"/>
              </a:ext>
            </a:extLst>
          </p:cNvPr>
          <p:cNvSpPr>
            <a:spLocks noGrp="1"/>
          </p:cNvSpPr>
          <p:nvPr>
            <p:ph type="body" sz="quarter" idx="19" hasCustomPrompt="1"/>
          </p:nvPr>
        </p:nvSpPr>
        <p:spPr>
          <a:xfrm>
            <a:off x="416873" y="5515665"/>
            <a:ext cx="11279078" cy="720808"/>
          </a:xfrm>
          <a:prstGeom prst="rect">
            <a:avLst/>
          </a:prstGeom>
        </p:spPr>
        <p:txBody>
          <a:bodyPr lIns="0" tIns="0" rIns="0" bIns="0" anchor="b" anchorCtr="0"/>
          <a:lstStyle>
            <a:lvl1pPr marL="0" indent="0">
              <a:lnSpc>
                <a:spcPct val="80000"/>
              </a:lnSpc>
              <a:spcBef>
                <a:spcPts val="0"/>
              </a:spcBef>
              <a:buFontTx/>
              <a:buNone/>
              <a:defRPr sz="2400" b="0" i="0" cap="none" baseline="0">
                <a:solidFill>
                  <a:schemeClr val="tx2"/>
                </a:solidFill>
                <a:latin typeface="+mn-lt"/>
              </a:defRPr>
            </a:lvl1pPr>
          </a:lstStyle>
          <a:p>
            <a:pPr lvl="0"/>
            <a:r>
              <a:rPr lang="en-US"/>
              <a:t>Click to add take-away</a:t>
            </a:r>
          </a:p>
        </p:txBody>
      </p:sp>
      <p:sp>
        <p:nvSpPr>
          <p:cNvPr id="12" name="TextBox 11">
            <a:extLst>
              <a:ext uri="{FF2B5EF4-FFF2-40B4-BE49-F238E27FC236}">
                <a16:creationId xmlns:a16="http://schemas.microsoft.com/office/drawing/2014/main" id="{64C4A448-C3CE-0B4F-8BC3-DB28D1642704}"/>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41465666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arge Photo and Text">
    <p:spTree>
      <p:nvGrpSpPr>
        <p:cNvPr id="1" name=""/>
        <p:cNvGrpSpPr/>
        <p:nvPr/>
      </p:nvGrpSpPr>
      <p:grpSpPr>
        <a:xfrm>
          <a:off x="0" y="0"/>
          <a:ext cx="0" cy="0"/>
          <a:chOff x="0" y="0"/>
          <a:chExt cx="0" cy="0"/>
        </a:xfrm>
      </p:grpSpPr>
      <p:pic>
        <p:nvPicPr>
          <p:cNvPr id="19" name="Picture 18" descr="A close up of a window&#10;&#10;Description automatically generated">
            <a:extLst>
              <a:ext uri="{FF2B5EF4-FFF2-40B4-BE49-F238E27FC236}">
                <a16:creationId xmlns:a16="http://schemas.microsoft.com/office/drawing/2014/main" id="{9B189325-E877-AA4E-926F-D73E80A66F9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15" y="0"/>
            <a:ext cx="12169769" cy="6858000"/>
          </a:xfrm>
          <a:prstGeom prst="rect">
            <a:avLst/>
          </a:prstGeom>
        </p:spPr>
      </p:pic>
      <p:sp>
        <p:nvSpPr>
          <p:cNvPr id="17" name="Donut 16">
            <a:extLst>
              <a:ext uri="{FF2B5EF4-FFF2-40B4-BE49-F238E27FC236}">
                <a16:creationId xmlns:a16="http://schemas.microsoft.com/office/drawing/2014/main" id="{7105A726-65F9-824D-99ED-E02DCB58ECBB}"/>
              </a:ext>
            </a:extLst>
          </p:cNvPr>
          <p:cNvSpPr/>
          <p:nvPr userDrawn="1"/>
        </p:nvSpPr>
        <p:spPr>
          <a:xfrm>
            <a:off x="9699804" y="-2476050"/>
            <a:ext cx="4990744" cy="4989444"/>
          </a:xfrm>
          <a:prstGeom prst="donut">
            <a:avLst/>
          </a:prstGeom>
          <a:solidFill>
            <a:schemeClr val="accent1"/>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8" name="Rectangle 17">
            <a:extLst>
              <a:ext uri="{FF2B5EF4-FFF2-40B4-BE49-F238E27FC236}">
                <a16:creationId xmlns:a16="http://schemas.microsoft.com/office/drawing/2014/main" id="{54E1AD80-9B81-154E-935B-7D2A29572A2C}"/>
              </a:ext>
            </a:extLst>
          </p:cNvPr>
          <p:cNvSpPr/>
          <p:nvPr userDrawn="1"/>
        </p:nvSpPr>
        <p:spPr>
          <a:xfrm>
            <a:off x="6402467" y="1290320"/>
            <a:ext cx="4766281" cy="6107632"/>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v</a:t>
            </a:r>
          </a:p>
        </p:txBody>
      </p:sp>
      <p:sp>
        <p:nvSpPr>
          <p:cNvPr id="10" name="Title">
            <a:extLst>
              <a:ext uri="{FF2B5EF4-FFF2-40B4-BE49-F238E27FC236}">
                <a16:creationId xmlns:a16="http://schemas.microsoft.com/office/drawing/2014/main" id="{5BA5F244-6243-8C48-9F9D-02072CF8CC85}"/>
              </a:ext>
            </a:extLst>
          </p:cNvPr>
          <p:cNvSpPr>
            <a:spLocks noGrp="1"/>
          </p:cNvSpPr>
          <p:nvPr>
            <p:ph type="title"/>
          </p:nvPr>
        </p:nvSpPr>
        <p:spPr>
          <a:xfrm>
            <a:off x="6830947" y="1525494"/>
            <a:ext cx="4083736" cy="1563146"/>
          </a:xfrm>
          <a:prstGeom prst="rect">
            <a:avLst/>
          </a:prstGeom>
        </p:spPr>
        <p:txBody>
          <a:bodyPr lIns="0" tIns="0" rIns="0" bIns="121899" anchor="b">
            <a:normAutofit/>
          </a:bodyPr>
          <a:lstStyle>
            <a:lvl1pPr>
              <a:lnSpc>
                <a:spcPct val="90000"/>
              </a:lnSpc>
              <a:defRPr lang="en-US" sz="3600" b="1" cap="none" dirty="0">
                <a:solidFill>
                  <a:schemeClr val="tx1"/>
                </a:solidFill>
                <a:ea typeface="+mn-ea"/>
                <a:cs typeface="+mn-cs"/>
              </a:defRPr>
            </a:lvl1pPr>
          </a:lstStyle>
          <a:p>
            <a:pPr lvl="0">
              <a:lnSpc>
                <a:spcPct val="100000"/>
              </a:lnSpc>
            </a:pPr>
            <a:r>
              <a:rPr lang="en-US"/>
              <a:t>Click to edit Master title style</a:t>
            </a:r>
          </a:p>
        </p:txBody>
      </p:sp>
      <p:sp>
        <p:nvSpPr>
          <p:cNvPr id="11" name="Text Placeholder">
            <a:extLst>
              <a:ext uri="{FF2B5EF4-FFF2-40B4-BE49-F238E27FC236}">
                <a16:creationId xmlns:a16="http://schemas.microsoft.com/office/drawing/2014/main" id="{EE6ED3D0-802D-1449-8919-E2F1EB2BCAD7}"/>
              </a:ext>
            </a:extLst>
          </p:cNvPr>
          <p:cNvSpPr>
            <a:spLocks noGrp="1"/>
          </p:cNvSpPr>
          <p:nvPr>
            <p:ph type="body" sz="quarter" idx="20"/>
          </p:nvPr>
        </p:nvSpPr>
        <p:spPr>
          <a:xfrm>
            <a:off x="6830947" y="3291841"/>
            <a:ext cx="4083736" cy="3292903"/>
          </a:xfrm>
          <a:prstGeom prst="rect">
            <a:avLst/>
          </a:prstGeom>
        </p:spPr>
        <p:txBody>
          <a:bodyPr lIns="0" tIns="0" rIns="0" bIns="0"/>
          <a:lstStyle>
            <a:lvl1pPr marL="306864" indent="-306864" defTabSz="1218987" eaLnBrk="0" hangingPunct="0">
              <a:lnSpc>
                <a:spcPct val="90000"/>
              </a:lnSpc>
              <a:spcBef>
                <a:spcPts val="600"/>
              </a:spcBef>
              <a:buClr>
                <a:schemeClr val="tx2"/>
              </a:buClr>
              <a:buFontTx/>
              <a:buChar char="•"/>
              <a:defRPr lang="en-US" sz="2400" b="0" kern="0">
                <a:solidFill>
                  <a:schemeClr val="tx1"/>
                </a:solidFill>
              </a:defRPr>
            </a:lvl1pPr>
            <a:lvl2pPr marL="742950" indent="-279400" defTabSz="1218987" eaLnBrk="0" hangingPunct="0">
              <a:lnSpc>
                <a:spcPct val="90000"/>
              </a:lnSpc>
              <a:spcBef>
                <a:spcPts val="600"/>
              </a:spcBef>
              <a:buClr>
                <a:schemeClr val="bg2"/>
              </a:buClr>
              <a:buFontTx/>
              <a:buChar char="•"/>
              <a:tabLst/>
              <a:defRPr lang="en-US" sz="2400" b="0" kern="0">
                <a:solidFill>
                  <a:schemeClr val="tx1"/>
                </a:solidFill>
              </a:defRPr>
            </a:lvl2pPr>
            <a:lvl3pPr marL="1200150" indent="-279400" defTabSz="1218987" eaLnBrk="0" hangingPunct="0">
              <a:lnSpc>
                <a:spcPct val="90000"/>
              </a:lnSpc>
              <a:spcBef>
                <a:spcPts val="600"/>
              </a:spcBef>
              <a:buClr>
                <a:schemeClr val="bg2"/>
              </a:buClr>
              <a:buFontTx/>
              <a:buChar char="•"/>
              <a:tabLst/>
              <a:defRPr lang="en-US" sz="2400" b="0" kern="0">
                <a:solidFill>
                  <a:schemeClr val="tx1"/>
                </a:solidFill>
              </a:defRPr>
            </a:lvl3pPr>
            <a:lvl4pPr marL="1663700" indent="-285750" defTabSz="1218987" eaLnBrk="0" hangingPunct="0">
              <a:lnSpc>
                <a:spcPct val="90000"/>
              </a:lnSpc>
              <a:spcBef>
                <a:spcPts val="600"/>
              </a:spcBef>
              <a:buClr>
                <a:schemeClr val="bg2"/>
              </a:buClr>
              <a:buFontTx/>
              <a:buChar char="•"/>
              <a:tabLst/>
              <a:defRPr lang="en-US" sz="2400" b="0" kern="0">
                <a:solidFill>
                  <a:schemeClr val="tx1"/>
                </a:solidFill>
              </a:defRPr>
            </a:lvl4pPr>
            <a:lvl5pPr marL="2120900" indent="-285750" defTabSz="1218987" eaLnBrk="0" hangingPunct="0">
              <a:lnSpc>
                <a:spcPct val="90000"/>
              </a:lnSpc>
              <a:spcBef>
                <a:spcPts val="600"/>
              </a:spcBef>
              <a:buClr>
                <a:schemeClr val="bg2"/>
              </a:buClr>
              <a:buFontTx/>
              <a:buChar char="•"/>
              <a:tabLst/>
              <a:defRPr lang="en-US" sz="2400" b="0" kern="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4">
            <a:extLst>
              <a:ext uri="{FF2B5EF4-FFF2-40B4-BE49-F238E27FC236}">
                <a16:creationId xmlns:a16="http://schemas.microsoft.com/office/drawing/2014/main" id="{DB8E3111-A7F1-C943-A581-936CC3596363}"/>
              </a:ext>
            </a:extLst>
          </p:cNvPr>
          <p:cNvSpPr>
            <a:spLocks noGrp="1"/>
          </p:cNvSpPr>
          <p:nvPr>
            <p:ph type="pic" sz="quarter" idx="12"/>
          </p:nvPr>
        </p:nvSpPr>
        <p:spPr>
          <a:xfrm>
            <a:off x="0" y="0"/>
            <a:ext cx="6402467" cy="6858000"/>
          </a:xfrm>
          <a:prstGeom prst="rect">
            <a:avLst/>
          </a:prstGeom>
          <a:effectLst/>
        </p:spPr>
        <p:txBody>
          <a:bodyPr anchor="ctr"/>
          <a:lstStyle>
            <a:lvl1pPr marL="0" indent="0" algn="ctr">
              <a:buNone/>
              <a:defRPr sz="2800" b="0">
                <a:solidFill>
                  <a:schemeClr val="accent5"/>
                </a:solidFill>
              </a:defRPr>
            </a:lvl1pPr>
          </a:lstStyle>
          <a:p>
            <a:r>
              <a:rPr lang="en-US"/>
              <a:t>Click icon to add picture</a:t>
            </a:r>
          </a:p>
        </p:txBody>
      </p:sp>
      <p:sp>
        <p:nvSpPr>
          <p:cNvPr id="15" name="Oval 14">
            <a:extLst>
              <a:ext uri="{FF2B5EF4-FFF2-40B4-BE49-F238E27FC236}">
                <a16:creationId xmlns:a16="http://schemas.microsoft.com/office/drawing/2014/main" id="{FCCFA9CA-E52D-5F42-8B35-098A683E1596}"/>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lide Number Placeholder">
            <a:extLst>
              <a:ext uri="{FF2B5EF4-FFF2-40B4-BE49-F238E27FC236}">
                <a16:creationId xmlns:a16="http://schemas.microsoft.com/office/drawing/2014/main" id="{7F8D0F57-19B1-D942-ABC7-1306C7F4E559}"/>
              </a:ext>
            </a:extLst>
          </p:cNvP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2" name="TextBox 11">
            <a:extLst>
              <a:ext uri="{FF2B5EF4-FFF2-40B4-BE49-F238E27FC236}">
                <a16:creationId xmlns:a16="http://schemas.microsoft.com/office/drawing/2014/main" id="{9B90743D-A70A-3A46-9FEA-BAF685FA0F23}"/>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8058380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mall Photo and Text">
    <p:spTree>
      <p:nvGrpSpPr>
        <p:cNvPr id="1" name=""/>
        <p:cNvGrpSpPr/>
        <p:nvPr/>
      </p:nvGrpSpPr>
      <p:grpSpPr>
        <a:xfrm>
          <a:off x="0" y="0"/>
          <a:ext cx="0" cy="0"/>
          <a:chOff x="0" y="0"/>
          <a:chExt cx="0" cy="0"/>
        </a:xfrm>
      </p:grpSpPr>
      <p:pic>
        <p:nvPicPr>
          <p:cNvPr id="15" name="Picture 14" descr="A picture containing animal&#10;&#10;Description automatically generated">
            <a:extLst>
              <a:ext uri="{FF2B5EF4-FFF2-40B4-BE49-F238E27FC236}">
                <a16:creationId xmlns:a16="http://schemas.microsoft.com/office/drawing/2014/main" id="{A47F01A7-1FD2-5849-B945-AA2E2A077F9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15" y="0"/>
            <a:ext cx="12169769" cy="6858000"/>
          </a:xfrm>
          <a:prstGeom prst="rect">
            <a:avLst/>
          </a:prstGeom>
        </p:spPr>
      </p:pic>
      <p:sp>
        <p:nvSpPr>
          <p:cNvPr id="17" name="Donut 16">
            <a:extLst>
              <a:ext uri="{FF2B5EF4-FFF2-40B4-BE49-F238E27FC236}">
                <a16:creationId xmlns:a16="http://schemas.microsoft.com/office/drawing/2014/main" id="{7105A726-65F9-824D-99ED-E02DCB58ECBB}"/>
              </a:ext>
            </a:extLst>
          </p:cNvPr>
          <p:cNvSpPr/>
          <p:nvPr userDrawn="1"/>
        </p:nvSpPr>
        <p:spPr>
          <a:xfrm>
            <a:off x="9699804" y="-2476050"/>
            <a:ext cx="4990744" cy="4989444"/>
          </a:xfrm>
          <a:prstGeom prst="donut">
            <a:avLst/>
          </a:prstGeom>
          <a:solidFill>
            <a:schemeClr val="accent1"/>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8" name="Rectangle 17">
            <a:extLst>
              <a:ext uri="{FF2B5EF4-FFF2-40B4-BE49-F238E27FC236}">
                <a16:creationId xmlns:a16="http://schemas.microsoft.com/office/drawing/2014/main" id="{54E1AD80-9B81-154E-935B-7D2A29572A2C}"/>
              </a:ext>
            </a:extLst>
          </p:cNvPr>
          <p:cNvSpPr/>
          <p:nvPr userDrawn="1"/>
        </p:nvSpPr>
        <p:spPr>
          <a:xfrm>
            <a:off x="6402467" y="1290320"/>
            <a:ext cx="4766281" cy="6107632"/>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1800">
              <a:solidFill>
                <a:schemeClr val="accent1"/>
              </a:solidFill>
            </a:endParaRPr>
          </a:p>
        </p:txBody>
      </p:sp>
      <p:sp>
        <p:nvSpPr>
          <p:cNvPr id="9" name="Title">
            <a:extLst>
              <a:ext uri="{FF2B5EF4-FFF2-40B4-BE49-F238E27FC236}">
                <a16:creationId xmlns:a16="http://schemas.microsoft.com/office/drawing/2014/main" id="{26FE30E7-5247-124E-80AC-C79BE9A8B835}"/>
              </a:ext>
            </a:extLst>
          </p:cNvPr>
          <p:cNvSpPr>
            <a:spLocks noGrp="1"/>
          </p:cNvSpPr>
          <p:nvPr>
            <p:ph type="title"/>
          </p:nvPr>
        </p:nvSpPr>
        <p:spPr>
          <a:xfrm>
            <a:off x="6830947" y="1525494"/>
            <a:ext cx="4083736" cy="1563146"/>
          </a:xfrm>
          <a:prstGeom prst="rect">
            <a:avLst/>
          </a:prstGeom>
        </p:spPr>
        <p:txBody>
          <a:bodyPr lIns="0" tIns="0" rIns="0" bIns="121899" anchor="b">
            <a:normAutofit/>
          </a:bodyPr>
          <a:lstStyle>
            <a:lvl1pPr>
              <a:lnSpc>
                <a:spcPct val="90000"/>
              </a:lnSpc>
              <a:defRPr lang="en-US" sz="3600" b="1" cap="none" dirty="0">
                <a:solidFill>
                  <a:schemeClr val="tx1"/>
                </a:solidFill>
                <a:ea typeface="+mn-ea"/>
                <a:cs typeface="+mn-cs"/>
              </a:defRPr>
            </a:lvl1pPr>
          </a:lstStyle>
          <a:p>
            <a:pPr lvl="0">
              <a:lnSpc>
                <a:spcPct val="100000"/>
              </a:lnSpc>
            </a:pPr>
            <a:r>
              <a:rPr lang="en-US"/>
              <a:t>Click to edit Master title style</a:t>
            </a:r>
          </a:p>
        </p:txBody>
      </p:sp>
      <p:sp>
        <p:nvSpPr>
          <p:cNvPr id="13" name="Text Placeholder">
            <a:extLst>
              <a:ext uri="{FF2B5EF4-FFF2-40B4-BE49-F238E27FC236}">
                <a16:creationId xmlns:a16="http://schemas.microsoft.com/office/drawing/2014/main" id="{200E4CC8-B566-364C-A1D3-05DF670F7193}"/>
              </a:ext>
            </a:extLst>
          </p:cNvPr>
          <p:cNvSpPr>
            <a:spLocks noGrp="1"/>
          </p:cNvSpPr>
          <p:nvPr>
            <p:ph type="body" sz="quarter" idx="20"/>
          </p:nvPr>
        </p:nvSpPr>
        <p:spPr>
          <a:xfrm>
            <a:off x="6830947" y="3291841"/>
            <a:ext cx="4083736" cy="3292903"/>
          </a:xfrm>
          <a:prstGeom prst="rect">
            <a:avLst/>
          </a:prstGeom>
        </p:spPr>
        <p:txBody>
          <a:bodyPr lIns="0" tIns="0" rIns="0" bIns="0"/>
          <a:lstStyle>
            <a:lvl1pPr marL="306864" indent="-306864" defTabSz="1218987" eaLnBrk="0" hangingPunct="0">
              <a:lnSpc>
                <a:spcPct val="90000"/>
              </a:lnSpc>
              <a:spcBef>
                <a:spcPts val="600"/>
              </a:spcBef>
              <a:buClr>
                <a:schemeClr val="tx2"/>
              </a:buClr>
              <a:buFontTx/>
              <a:buChar char="•"/>
              <a:defRPr lang="en-US" sz="2400" b="0" kern="0">
                <a:solidFill>
                  <a:schemeClr val="tx1"/>
                </a:solidFill>
              </a:defRPr>
            </a:lvl1pPr>
            <a:lvl2pPr marL="742950" indent="-279400" defTabSz="1218987" eaLnBrk="0" hangingPunct="0">
              <a:lnSpc>
                <a:spcPct val="90000"/>
              </a:lnSpc>
              <a:spcBef>
                <a:spcPts val="600"/>
              </a:spcBef>
              <a:buClr>
                <a:schemeClr val="bg2"/>
              </a:buClr>
              <a:buFontTx/>
              <a:buChar char="•"/>
              <a:tabLst/>
              <a:defRPr lang="en-US" sz="2400" b="0" kern="0">
                <a:solidFill>
                  <a:schemeClr val="tx1"/>
                </a:solidFill>
              </a:defRPr>
            </a:lvl2pPr>
            <a:lvl3pPr marL="1200150" indent="-279400" defTabSz="1218987" eaLnBrk="0" hangingPunct="0">
              <a:lnSpc>
                <a:spcPct val="90000"/>
              </a:lnSpc>
              <a:spcBef>
                <a:spcPts val="600"/>
              </a:spcBef>
              <a:buClr>
                <a:schemeClr val="bg2"/>
              </a:buClr>
              <a:buFontTx/>
              <a:buChar char="•"/>
              <a:tabLst/>
              <a:defRPr lang="en-US" sz="2400" b="0" kern="0">
                <a:solidFill>
                  <a:schemeClr val="tx1"/>
                </a:solidFill>
              </a:defRPr>
            </a:lvl3pPr>
            <a:lvl4pPr marL="1663700" indent="-285750" defTabSz="1218987" eaLnBrk="0" hangingPunct="0">
              <a:lnSpc>
                <a:spcPct val="90000"/>
              </a:lnSpc>
              <a:spcBef>
                <a:spcPts val="600"/>
              </a:spcBef>
              <a:buClr>
                <a:schemeClr val="bg2"/>
              </a:buClr>
              <a:buFontTx/>
              <a:buChar char="•"/>
              <a:tabLst/>
              <a:defRPr lang="en-US" sz="2400" b="0" kern="0">
                <a:solidFill>
                  <a:schemeClr val="tx1"/>
                </a:solidFill>
              </a:defRPr>
            </a:lvl4pPr>
            <a:lvl5pPr marL="2120900" indent="-285750" defTabSz="1218987" eaLnBrk="0" hangingPunct="0">
              <a:lnSpc>
                <a:spcPct val="90000"/>
              </a:lnSpc>
              <a:spcBef>
                <a:spcPts val="600"/>
              </a:spcBef>
              <a:buClr>
                <a:schemeClr val="bg2"/>
              </a:buClr>
              <a:buFontTx/>
              <a:buChar char="•"/>
              <a:tabLst/>
              <a:defRPr lang="en-US" sz="2400" b="0" kern="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348516EE-3062-8C42-8406-F0CF08BAFBD8}"/>
              </a:ext>
            </a:extLst>
          </p:cNvPr>
          <p:cNvSpPr>
            <a:spLocks noGrp="1"/>
          </p:cNvSpPr>
          <p:nvPr>
            <p:ph type="pic" sz="quarter" idx="12"/>
          </p:nvPr>
        </p:nvSpPr>
        <p:spPr>
          <a:xfrm>
            <a:off x="0" y="2360613"/>
            <a:ext cx="6402467" cy="3730752"/>
          </a:xfrm>
          <a:prstGeom prst="rect">
            <a:avLst/>
          </a:prstGeom>
          <a:effectLst>
            <a:outerShdw blurRad="457200" dist="355600" dir="2700000" algn="ctr" rotWithShape="0">
              <a:srgbClr val="000000">
                <a:alpha val="40000"/>
              </a:srgbClr>
            </a:outerShdw>
          </a:effectLst>
        </p:spPr>
        <p:txBody>
          <a:bodyPr anchor="ctr"/>
          <a:lstStyle>
            <a:lvl1pPr marL="0" indent="0" algn="ctr">
              <a:buNone/>
              <a:defRPr sz="2800" b="0">
                <a:solidFill>
                  <a:schemeClr val="accent5"/>
                </a:solidFill>
              </a:defRPr>
            </a:lvl1pPr>
          </a:lstStyle>
          <a:p>
            <a:r>
              <a:rPr lang="en-US"/>
              <a:t>Click icon to add picture</a:t>
            </a:r>
          </a:p>
        </p:txBody>
      </p:sp>
      <p:sp>
        <p:nvSpPr>
          <p:cNvPr id="12" name="Oval 11">
            <a:extLst>
              <a:ext uri="{FF2B5EF4-FFF2-40B4-BE49-F238E27FC236}">
                <a16:creationId xmlns:a16="http://schemas.microsoft.com/office/drawing/2014/main" id="{9C15F8DA-22FC-BC49-862C-9BAD7267F31E}"/>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Slide Number Placeholder">
            <a:extLst>
              <a:ext uri="{FF2B5EF4-FFF2-40B4-BE49-F238E27FC236}">
                <a16:creationId xmlns:a16="http://schemas.microsoft.com/office/drawing/2014/main" id="{CE58CF37-C6B1-4847-A385-51AC805A501D}"/>
              </a:ext>
            </a:extLst>
          </p:cNvP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0" name="TextBox 9">
            <a:extLst>
              <a:ext uri="{FF2B5EF4-FFF2-40B4-BE49-F238E27FC236}">
                <a16:creationId xmlns:a16="http://schemas.microsoft.com/office/drawing/2014/main" id="{8D738A5B-C2E3-8C42-9682-BB742DCAC9C1}"/>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38641794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1 - Text Half Backgroun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5631955" y="11853"/>
            <a:ext cx="6559754" cy="369332"/>
          </a:xfrm>
          <a:prstGeom prst="rect">
            <a:avLst/>
          </a:prstGeom>
          <a:solidFill>
            <a:schemeClr val="accent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sp>
        <p:nvSpPr>
          <p:cNvPr id="11" name="Title"/>
          <p:cNvSpPr>
            <a:spLocks noGrp="1"/>
          </p:cNvSpPr>
          <p:nvPr>
            <p:ph type="title"/>
          </p:nvPr>
        </p:nvSpPr>
        <p:spPr>
          <a:xfrm>
            <a:off x="457190" y="603257"/>
            <a:ext cx="4865592" cy="1376797"/>
          </a:xfrm>
          <a:prstGeom prst="rect">
            <a:avLst/>
          </a:prstGeom>
        </p:spPr>
        <p:txBody>
          <a:bodyPr lIns="0" tIns="0" rIns="0" bIns="121899">
            <a:normAutofit/>
          </a:bodyPr>
          <a:lstStyle>
            <a:lvl1pPr>
              <a:defRPr lang="en-US" sz="3600" kern="1200" dirty="0"/>
            </a:lvl1pPr>
          </a:lstStyle>
          <a:p>
            <a:pPr lvl="0">
              <a:lnSpc>
                <a:spcPct val="100000"/>
              </a:lnSpc>
            </a:pPr>
            <a:r>
              <a:rPr lang="en-US"/>
              <a:t>Click to edit Master title style</a:t>
            </a:r>
          </a:p>
        </p:txBody>
      </p:sp>
      <p:sp>
        <p:nvSpPr>
          <p:cNvPr id="22" name="Take-Away Placeholder"/>
          <p:cNvSpPr>
            <a:spLocks noGrp="1"/>
          </p:cNvSpPr>
          <p:nvPr>
            <p:ph type="body" sz="quarter" idx="19"/>
          </p:nvPr>
        </p:nvSpPr>
        <p:spPr>
          <a:xfrm>
            <a:off x="6037989" y="5407803"/>
            <a:ext cx="569653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bg1"/>
                </a:solidFill>
                <a:latin typeface="+mn-lt"/>
              </a:defRPr>
            </a:lvl1pPr>
          </a:lstStyle>
          <a:p>
            <a:pPr lvl="0"/>
            <a:r>
              <a:rPr lang="en-US"/>
              <a:t>Click to edit Master text styles</a:t>
            </a:r>
          </a:p>
        </p:txBody>
      </p:sp>
      <p:sp>
        <p:nvSpPr>
          <p:cNvPr id="18" name="Text Placeholder"/>
          <p:cNvSpPr>
            <a:spLocks noGrp="1"/>
          </p:cNvSpPr>
          <p:nvPr>
            <p:ph type="body" sz="quarter" idx="15"/>
          </p:nvPr>
        </p:nvSpPr>
        <p:spPr>
          <a:xfrm>
            <a:off x="6037989" y="1980054"/>
            <a:ext cx="5696531" cy="3417451"/>
          </a:xfrm>
          <a:prstGeom prst="rect">
            <a:avLst/>
          </a:prstGeom>
        </p:spPr>
        <p:txBody>
          <a:bodyPr lIns="0" tIns="0" rIns="0" bIns="0"/>
          <a:lstStyle>
            <a:lvl1pPr marL="306864" indent="-306864" defTabSz="1218987" eaLnBrk="0" hangingPunct="0">
              <a:lnSpc>
                <a:spcPct val="90000"/>
              </a:lnSpc>
              <a:spcBef>
                <a:spcPts val="1600"/>
              </a:spcBef>
              <a:buClr>
                <a:schemeClr val="bg1"/>
              </a:buClr>
              <a:buFontTx/>
              <a:buChar char="•"/>
              <a:defRPr lang="en-US" sz="2700" b="1" kern="0">
                <a:solidFill>
                  <a:schemeClr val="bg1"/>
                </a:solidFill>
              </a:defRPr>
            </a:lvl1pPr>
            <a:lvl2pPr defTabSz="1218987" eaLnBrk="0" hangingPunct="0">
              <a:lnSpc>
                <a:spcPct val="90000"/>
              </a:lnSpc>
              <a:spcBef>
                <a:spcPts val="800"/>
              </a:spcBef>
              <a:buClr>
                <a:schemeClr val="bg1"/>
              </a:buClr>
              <a:buFontTx/>
              <a:buChar char="•"/>
              <a:defRPr lang="en-US" sz="2400" b="1" kern="0">
                <a:solidFill>
                  <a:schemeClr val="bg1"/>
                </a:solidFill>
              </a:defRPr>
            </a:lvl2pPr>
            <a:lvl3pPr defTabSz="1218987" eaLnBrk="0" hangingPunct="0">
              <a:lnSpc>
                <a:spcPct val="90000"/>
              </a:lnSpc>
              <a:spcBef>
                <a:spcPts val="800"/>
              </a:spcBef>
              <a:buClr>
                <a:schemeClr val="bg1"/>
              </a:buClr>
              <a:buFontTx/>
              <a:buChar char="•"/>
              <a:defRPr lang="en-US" sz="2400" b="1" kern="0">
                <a:solidFill>
                  <a:schemeClr val="bg1"/>
                </a:solidFill>
              </a:defRPr>
            </a:lvl3pPr>
            <a:lvl4pPr defTabSz="1218987" eaLnBrk="0" hangingPunct="0">
              <a:lnSpc>
                <a:spcPct val="90000"/>
              </a:lnSpc>
              <a:spcBef>
                <a:spcPts val="800"/>
              </a:spcBef>
              <a:buClr>
                <a:schemeClr val="bg1"/>
              </a:buClr>
              <a:buFontTx/>
              <a:buChar char="•"/>
              <a:defRPr lang="en-US" sz="2400" b="1" kern="0">
                <a:solidFill>
                  <a:schemeClr val="bg1"/>
                </a:solidFill>
              </a:defRPr>
            </a:lvl4pPr>
            <a:lvl5pPr defTabSz="1218987" eaLnBrk="0" hangingPunct="0">
              <a:lnSpc>
                <a:spcPct val="90000"/>
              </a:lnSpc>
              <a:spcBef>
                <a:spcPts val="800"/>
              </a:spcBef>
              <a:buClr>
                <a:schemeClr val="bg1"/>
              </a:buClr>
              <a:buFontTx/>
              <a:buChar char="•"/>
              <a:defRPr lang="en-US" sz="2400" b="1" kern="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p:cNvSpPr>
            <a:spLocks noGrp="1"/>
          </p:cNvSpPr>
          <p:nvPr>
            <p:ph type="ftr" sz="quarter" idx="3"/>
          </p:nvPr>
        </p:nvSpPr>
        <p:spPr>
          <a:xfrm>
            <a:off x="457191" y="6493481"/>
            <a:ext cx="994916"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9" name="Oval 8">
            <a:extLst>
              <a:ext uri="{FF2B5EF4-FFF2-40B4-BE49-F238E27FC236}">
                <a16:creationId xmlns:a16="http://schemas.microsoft.com/office/drawing/2014/main" id="{0C002D56-6768-7541-B2E6-48019E97F7FE}"/>
              </a:ext>
            </a:extLst>
          </p:cNvPr>
          <p:cNvSpPr/>
          <p:nvPr userDrawn="1"/>
        </p:nvSpPr>
        <p:spPr>
          <a:xfrm>
            <a:off x="11701403" y="6390861"/>
            <a:ext cx="685979" cy="685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a:extLst>
              <a:ext uri="{FF2B5EF4-FFF2-40B4-BE49-F238E27FC236}">
                <a16:creationId xmlns:a16="http://schemas.microsoft.com/office/drawing/2014/main" id="{F7481316-AB30-444D-93EC-438E3545C0C2}"/>
              </a:ext>
            </a:extLst>
          </p:cNvP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4" name="TextBox 13">
            <a:extLst>
              <a:ext uri="{FF2B5EF4-FFF2-40B4-BE49-F238E27FC236}">
                <a16:creationId xmlns:a16="http://schemas.microsoft.com/office/drawing/2014/main" id="{FE0394BE-5C80-E140-9BD5-607EA04C5A03}"/>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bg1"/>
                </a:solidFill>
                <a:effectLst/>
                <a:uLnTx/>
                <a:uFillTx/>
                <a:latin typeface="Calibri"/>
                <a:ea typeface="+mn-ea"/>
                <a:cs typeface="+mn-cs"/>
              </a:rPr>
              <a:t>Black &amp;</a:t>
            </a:r>
            <a:br>
              <a:rPr kumimoji="0" lang="en-US" sz="800" b="0" i="1" u="none" strike="noStrike" kern="0" cap="none" spc="0" normalizeH="0" baseline="0" noProof="0">
                <a:ln>
                  <a:noFill/>
                </a:ln>
                <a:solidFill>
                  <a:schemeClr val="bg1"/>
                </a:solidFill>
                <a:effectLst/>
                <a:uLnTx/>
                <a:uFillTx/>
                <a:latin typeface="Calibri"/>
                <a:ea typeface="+mn-ea"/>
                <a:cs typeface="+mn-cs"/>
              </a:rPr>
            </a:br>
            <a:r>
              <a:rPr kumimoji="0" lang="en-US" sz="800" b="0" i="1" u="none" strike="noStrike" kern="0" cap="none" spc="0" normalizeH="0" baseline="0" noProof="0">
                <a:ln>
                  <a:noFill/>
                </a:ln>
                <a:solidFill>
                  <a:schemeClr val="bg1"/>
                </a:solidFill>
                <a:effectLst/>
                <a:uLnTx/>
                <a:uFillTx/>
                <a:latin typeface="Calibri"/>
                <a:ea typeface="+mn-ea"/>
                <a:cs typeface="+mn-cs"/>
              </a:rPr>
              <a:t>Veatch</a:t>
            </a:r>
          </a:p>
        </p:txBody>
      </p:sp>
    </p:spTree>
    <p:extLst>
      <p:ext uri="{BB962C8B-B14F-4D97-AF65-F5344CB8AC3E}">
        <p14:creationId xmlns:p14="http://schemas.microsoft.com/office/powerpoint/2010/main" val="35412319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with Phot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26E8504-F3AE-4D4A-B82A-3BB986A6857F}"/>
              </a:ext>
            </a:extLst>
          </p:cNvPr>
          <p:cNvSpPr/>
          <p:nvPr userDrawn="1"/>
        </p:nvSpPr>
        <p:spPr>
          <a:xfrm>
            <a:off x="1" y="1371600"/>
            <a:ext cx="6091490" cy="4114800"/>
          </a:xfrm>
          <a:prstGeom prst="rect">
            <a:avLst/>
          </a:prstGeom>
          <a:solidFill>
            <a:schemeClr val="accent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p:cNvSpPr>
            <a:spLocks noGrp="1"/>
          </p:cNvSpPr>
          <p:nvPr>
            <p:ph type="title"/>
          </p:nvPr>
        </p:nvSpPr>
        <p:spPr>
          <a:xfrm>
            <a:off x="359245" y="1716301"/>
            <a:ext cx="5382651" cy="1143000"/>
          </a:xfrm>
          <a:prstGeom prst="rect">
            <a:avLst/>
          </a:prstGeom>
        </p:spPr>
        <p:txBody>
          <a:bodyPr lIns="0" tIns="0" rIns="0" bIns="121899">
            <a:noAutofit/>
          </a:bodyPr>
          <a:lstStyle>
            <a:lvl1pPr>
              <a:lnSpc>
                <a:spcPct val="90000"/>
              </a:lnSpc>
              <a:defRPr lang="en-US" sz="3600" b="1" cap="none" dirty="0">
                <a:solidFill>
                  <a:schemeClr val="bg1"/>
                </a:solidFill>
                <a:ea typeface="+mn-ea"/>
                <a:cs typeface="+mn-cs"/>
              </a:defRPr>
            </a:lvl1pPr>
          </a:lstStyle>
          <a:p>
            <a:pPr lvl="0">
              <a:lnSpc>
                <a:spcPct val="100000"/>
              </a:lnSpc>
            </a:pPr>
            <a:r>
              <a:rPr lang="en-US"/>
              <a:t>Click to edit Master title style</a:t>
            </a:r>
          </a:p>
        </p:txBody>
      </p:sp>
      <p:sp>
        <p:nvSpPr>
          <p:cNvPr id="17" name="Text Placeholder"/>
          <p:cNvSpPr>
            <a:spLocks noGrp="1"/>
          </p:cNvSpPr>
          <p:nvPr>
            <p:ph type="body" sz="quarter" idx="20"/>
          </p:nvPr>
        </p:nvSpPr>
        <p:spPr>
          <a:xfrm>
            <a:off x="359245" y="2859302"/>
            <a:ext cx="5382651" cy="2261339"/>
          </a:xfrm>
          <a:prstGeom prst="rect">
            <a:avLst/>
          </a:prstGeom>
        </p:spPr>
        <p:txBody>
          <a:bodyPr lIns="0" tIns="0" rIns="0" bIns="0"/>
          <a:lstStyle>
            <a:lvl1pPr marL="306864" indent="-306864" defTabSz="1218987" eaLnBrk="0" hangingPunct="0">
              <a:lnSpc>
                <a:spcPct val="90000"/>
              </a:lnSpc>
              <a:spcBef>
                <a:spcPts val="600"/>
              </a:spcBef>
              <a:buClr>
                <a:schemeClr val="bg1"/>
              </a:buClr>
              <a:buFontTx/>
              <a:buChar char="•"/>
              <a:defRPr lang="en-US" sz="2400" b="0" kern="0">
                <a:solidFill>
                  <a:schemeClr val="bg1"/>
                </a:solidFill>
              </a:defRPr>
            </a:lvl1pPr>
            <a:lvl2pPr marL="742950" indent="-279400" defTabSz="1218987" eaLnBrk="0" hangingPunct="0">
              <a:lnSpc>
                <a:spcPct val="90000"/>
              </a:lnSpc>
              <a:spcBef>
                <a:spcPts val="600"/>
              </a:spcBef>
              <a:buClr>
                <a:schemeClr val="bg2"/>
              </a:buClr>
              <a:buFontTx/>
              <a:buChar char="•"/>
              <a:tabLst/>
              <a:defRPr lang="en-US" sz="2400" b="0" kern="0">
                <a:solidFill>
                  <a:schemeClr val="bg1"/>
                </a:solidFill>
              </a:defRPr>
            </a:lvl2pPr>
            <a:lvl3pPr marL="1200150" indent="-279400" defTabSz="1218987" eaLnBrk="0" hangingPunct="0">
              <a:lnSpc>
                <a:spcPct val="90000"/>
              </a:lnSpc>
              <a:spcBef>
                <a:spcPts val="600"/>
              </a:spcBef>
              <a:buClr>
                <a:schemeClr val="bg2"/>
              </a:buClr>
              <a:buFontTx/>
              <a:buChar char="•"/>
              <a:tabLst/>
              <a:defRPr lang="en-US" sz="2400" b="0" kern="0">
                <a:solidFill>
                  <a:schemeClr val="bg1"/>
                </a:solidFill>
              </a:defRPr>
            </a:lvl3pPr>
            <a:lvl4pPr marL="1663700" indent="-285750" defTabSz="1218987" eaLnBrk="0" hangingPunct="0">
              <a:lnSpc>
                <a:spcPct val="90000"/>
              </a:lnSpc>
              <a:spcBef>
                <a:spcPts val="600"/>
              </a:spcBef>
              <a:buClr>
                <a:schemeClr val="bg2"/>
              </a:buClr>
              <a:buFontTx/>
              <a:buChar char="•"/>
              <a:tabLst/>
              <a:defRPr lang="en-US" sz="2400" b="0" kern="0">
                <a:solidFill>
                  <a:schemeClr val="bg1"/>
                </a:solidFill>
              </a:defRPr>
            </a:lvl4pPr>
            <a:lvl5pPr marL="2120900" indent="-285750" defTabSz="1218987" eaLnBrk="0" hangingPunct="0">
              <a:lnSpc>
                <a:spcPct val="90000"/>
              </a:lnSpc>
              <a:spcBef>
                <a:spcPts val="600"/>
              </a:spcBef>
              <a:buClr>
                <a:schemeClr val="bg2"/>
              </a:buClr>
              <a:buFontTx/>
              <a:buChar char="•"/>
              <a:tabLst/>
              <a:defRPr lang="en-US" sz="2400" b="0" kern="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Oval 15">
            <a:extLst>
              <a:ext uri="{FF2B5EF4-FFF2-40B4-BE49-F238E27FC236}">
                <a16:creationId xmlns:a16="http://schemas.microsoft.com/office/drawing/2014/main" id="{FA113BDC-09A9-C144-A0F5-D1BB4C671B5D}"/>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8" name="Footer Placeholder">
            <a:extLst>
              <a:ext uri="{FF2B5EF4-FFF2-40B4-BE49-F238E27FC236}">
                <a16:creationId xmlns:a16="http://schemas.microsoft.com/office/drawing/2014/main" id="{4A8D7D49-DB05-8548-853D-F2C231A89054}"/>
              </a:ext>
            </a:extLst>
          </p:cNvPr>
          <p:cNvSpPr>
            <a:spLocks noGrp="1"/>
          </p:cNvSpPr>
          <p:nvPr>
            <p:ph type="ftr" sz="quarter" idx="3"/>
          </p:nvPr>
        </p:nvSpPr>
        <p:spPr>
          <a:xfrm>
            <a:off x="457191" y="6493481"/>
            <a:ext cx="994916"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14" name="Picture Placeholder 4">
            <a:extLst>
              <a:ext uri="{FF2B5EF4-FFF2-40B4-BE49-F238E27FC236}">
                <a16:creationId xmlns:a16="http://schemas.microsoft.com/office/drawing/2014/main" id="{5993CFC3-445E-1544-B793-62D97ECB907B}"/>
              </a:ext>
            </a:extLst>
          </p:cNvPr>
          <p:cNvSpPr>
            <a:spLocks noGrp="1"/>
          </p:cNvSpPr>
          <p:nvPr>
            <p:ph type="pic" sz="quarter" idx="12"/>
          </p:nvPr>
        </p:nvSpPr>
        <p:spPr>
          <a:xfrm>
            <a:off x="6100509" y="1143000"/>
            <a:ext cx="6091490" cy="4572000"/>
          </a:xfrm>
          <a:prstGeom prst="rect">
            <a:avLst/>
          </a:prstGeom>
          <a:effectLst>
            <a:outerShdw blurRad="457200" dist="355600" dir="2700000" algn="ctr" rotWithShape="0">
              <a:srgbClr val="000000">
                <a:alpha val="40000"/>
              </a:srgbClr>
            </a:outerShdw>
          </a:effectLst>
        </p:spPr>
        <p:txBody>
          <a:bodyPr anchor="ctr"/>
          <a:lstStyle>
            <a:lvl1pPr marL="0" indent="0" algn="ctr">
              <a:buNone/>
              <a:defRPr sz="2800" b="0">
                <a:solidFill>
                  <a:schemeClr val="accent5"/>
                </a:solidFill>
              </a:defRPr>
            </a:lvl1pPr>
          </a:lstStyle>
          <a:p>
            <a:r>
              <a:rPr lang="en-US"/>
              <a:t>Click icon to add picture</a:t>
            </a:r>
          </a:p>
        </p:txBody>
      </p:sp>
      <p:sp>
        <p:nvSpPr>
          <p:cNvPr id="13" name="TextBox 12">
            <a:extLst>
              <a:ext uri="{FF2B5EF4-FFF2-40B4-BE49-F238E27FC236}">
                <a16:creationId xmlns:a16="http://schemas.microsoft.com/office/drawing/2014/main" id="{5B7BC83B-53AE-A44B-9138-5A5D16C4B966}"/>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36830347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with Page Number">
    <p:spTree>
      <p:nvGrpSpPr>
        <p:cNvPr id="1" name=""/>
        <p:cNvGrpSpPr/>
        <p:nvPr/>
      </p:nvGrpSpPr>
      <p:grpSpPr>
        <a:xfrm>
          <a:off x="0" y="0"/>
          <a:ext cx="0" cy="0"/>
          <a:chOff x="0" y="0"/>
          <a:chExt cx="0" cy="0"/>
        </a:xfrm>
      </p:grpSpPr>
      <p:sp>
        <p:nvSpPr>
          <p:cNvPr id="10" name="Footer Placeholder">
            <a:extLst>
              <a:ext uri="{FF2B5EF4-FFF2-40B4-BE49-F238E27FC236}">
                <a16:creationId xmlns:a16="http://schemas.microsoft.com/office/drawing/2014/main" id="{F5840DF7-99BD-8249-BE24-D871786E4A47}"/>
              </a:ext>
            </a:extLst>
          </p:cNvPr>
          <p:cNvSpPr>
            <a:spLocks noGrp="1"/>
          </p:cNvSpPr>
          <p:nvPr>
            <p:ph type="ftr" sz="quarter" idx="3"/>
          </p:nvPr>
        </p:nvSpPr>
        <p:spPr>
          <a:xfrm>
            <a:off x="457191" y="6493481"/>
            <a:ext cx="994916"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11" name="Oval 10">
            <a:extLst>
              <a:ext uri="{FF2B5EF4-FFF2-40B4-BE49-F238E27FC236}">
                <a16:creationId xmlns:a16="http://schemas.microsoft.com/office/drawing/2014/main" id="{8988CA14-60C8-3145-BC0E-947B8B1CA746}"/>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a:extLst>
              <a:ext uri="{FF2B5EF4-FFF2-40B4-BE49-F238E27FC236}">
                <a16:creationId xmlns:a16="http://schemas.microsoft.com/office/drawing/2014/main" id="{A326D26D-9EEB-3148-B713-593001315975}"/>
              </a:ext>
            </a:extLst>
          </p:cNvP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6" name="TextBox 5">
            <a:extLst>
              <a:ext uri="{FF2B5EF4-FFF2-40B4-BE49-F238E27FC236}">
                <a16:creationId xmlns:a16="http://schemas.microsoft.com/office/drawing/2014/main" id="{7AC368B2-82C6-004B-8F05-C92686FEFA54}"/>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2676158835"/>
      </p:ext>
    </p:extLst>
  </p:cSld>
  <p:clrMapOvr>
    <a:masterClrMapping/>
  </p:clrMapOvr>
  <p:extLst>
    <p:ext uri="{DCECCB84-F9BA-43D5-87BE-67443E8EF086}">
      <p15:sldGuideLst xmlns:p15="http://schemas.microsoft.com/office/powerpoint/2012/main">
        <p15:guide id="1" orient="horz" pos="3336">
          <p15:clr>
            <a:srgbClr val="FBAE40"/>
          </p15:clr>
        </p15:guide>
        <p15:guide id="2" pos="3839">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18647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vider and Dual Photo">
    <p:spTree>
      <p:nvGrpSpPr>
        <p:cNvPr id="1" name=""/>
        <p:cNvGrpSpPr/>
        <p:nvPr/>
      </p:nvGrpSpPr>
      <p:grpSpPr>
        <a:xfrm>
          <a:off x="0" y="0"/>
          <a:ext cx="0" cy="0"/>
          <a:chOff x="0" y="0"/>
          <a:chExt cx="0" cy="0"/>
        </a:xfrm>
      </p:grpSpPr>
      <p:pic>
        <p:nvPicPr>
          <p:cNvPr id="11" name="Picture 10" descr="A close up of a tree covered in snow&#10;&#10;Description automatically generated">
            <a:extLst>
              <a:ext uri="{FF2B5EF4-FFF2-40B4-BE49-F238E27FC236}">
                <a16:creationId xmlns:a16="http://schemas.microsoft.com/office/drawing/2014/main" id="{3220202E-4012-8D4A-9E39-106A33AAA83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893"/>
            <a:ext cx="12192000" cy="6856214"/>
          </a:xfrm>
          <a:prstGeom prst="rect">
            <a:avLst/>
          </a:prstGeom>
        </p:spPr>
      </p:pic>
      <p:sp>
        <p:nvSpPr>
          <p:cNvPr id="21" name="Rectangle 20">
            <a:extLst>
              <a:ext uri="{FF2B5EF4-FFF2-40B4-BE49-F238E27FC236}">
                <a16:creationId xmlns:a16="http://schemas.microsoft.com/office/drawing/2014/main" id="{629FA9D8-CC36-2A44-A2AF-DD965E559480}"/>
              </a:ext>
            </a:extLst>
          </p:cNvPr>
          <p:cNvSpPr/>
          <p:nvPr userDrawn="1"/>
        </p:nvSpPr>
        <p:spPr>
          <a:xfrm>
            <a:off x="6096000" y="-527627"/>
            <a:ext cx="7137230" cy="7913253"/>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1"/>
              </a:solidFill>
            </a:endParaRPr>
          </a:p>
        </p:txBody>
      </p:sp>
      <p:sp>
        <p:nvSpPr>
          <p:cNvPr id="18" name="Title">
            <a:extLst>
              <a:ext uri="{FF2B5EF4-FFF2-40B4-BE49-F238E27FC236}">
                <a16:creationId xmlns:a16="http://schemas.microsoft.com/office/drawing/2014/main" id="{C1A88A3D-EED3-BC41-8137-B7C39B04F6CA}"/>
              </a:ext>
            </a:extLst>
          </p:cNvPr>
          <p:cNvSpPr>
            <a:spLocks noGrp="1"/>
          </p:cNvSpPr>
          <p:nvPr>
            <p:ph type="title" hasCustomPrompt="1"/>
          </p:nvPr>
        </p:nvSpPr>
        <p:spPr>
          <a:xfrm>
            <a:off x="6716043" y="333919"/>
            <a:ext cx="3743043" cy="2193902"/>
          </a:xfrm>
          <a:prstGeom prst="rect">
            <a:avLst/>
          </a:prstGeom>
        </p:spPr>
        <p:txBody>
          <a:bodyPr lIns="0" tIns="0" rIns="0" bIns="0" anchor="b" anchorCtr="0"/>
          <a:lstStyle>
            <a:lvl1pPr>
              <a:lnSpc>
                <a:spcPct val="90000"/>
              </a:lnSpc>
              <a:defRPr sz="3600" b="1" cap="none" baseline="0">
                <a:solidFill>
                  <a:schemeClr val="tx1"/>
                </a:solidFill>
              </a:defRPr>
            </a:lvl1pPr>
          </a:lstStyle>
          <a:p>
            <a:r>
              <a:rPr lang="en-US"/>
              <a:t>Click to add Divider Title</a:t>
            </a:r>
          </a:p>
        </p:txBody>
      </p:sp>
      <p:sp>
        <p:nvSpPr>
          <p:cNvPr id="19" name="Text Placeholder 1">
            <a:extLst>
              <a:ext uri="{FF2B5EF4-FFF2-40B4-BE49-F238E27FC236}">
                <a16:creationId xmlns:a16="http://schemas.microsoft.com/office/drawing/2014/main" id="{0539745B-DD09-5748-9DF7-DBA5116F046A}"/>
              </a:ext>
            </a:extLst>
          </p:cNvPr>
          <p:cNvSpPr>
            <a:spLocks noGrp="1"/>
          </p:cNvSpPr>
          <p:nvPr>
            <p:ph type="body" sz="quarter" idx="11" hasCustomPrompt="1"/>
          </p:nvPr>
        </p:nvSpPr>
        <p:spPr>
          <a:xfrm>
            <a:off x="6716043" y="4573576"/>
            <a:ext cx="3743043" cy="431526"/>
          </a:xfrm>
          <a:prstGeom prst="rect">
            <a:avLst/>
          </a:prstGeom>
        </p:spPr>
        <p:txBody>
          <a:bodyPr lIns="0" tIns="0" rIns="0" bIns="0" anchor="b" anchorCtr="0"/>
          <a:lstStyle>
            <a:lvl1pPr marL="0" indent="0" algn="l">
              <a:lnSpc>
                <a:spcPct val="90000"/>
              </a:lnSpc>
              <a:spcBef>
                <a:spcPts val="0"/>
              </a:spcBef>
              <a:buFontTx/>
              <a:buNone/>
              <a:defRPr sz="2000" b="0" cap="none" baseline="0">
                <a:solidFill>
                  <a:schemeClr val="tx2"/>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add Speaker’s Name</a:t>
            </a:r>
          </a:p>
        </p:txBody>
      </p:sp>
      <p:sp>
        <p:nvSpPr>
          <p:cNvPr id="20" name="Text Placeholder2">
            <a:extLst>
              <a:ext uri="{FF2B5EF4-FFF2-40B4-BE49-F238E27FC236}">
                <a16:creationId xmlns:a16="http://schemas.microsoft.com/office/drawing/2014/main" id="{104E57F7-99CE-794E-861D-E5C32F535CF6}"/>
              </a:ext>
            </a:extLst>
          </p:cNvPr>
          <p:cNvSpPr>
            <a:spLocks noGrp="1"/>
          </p:cNvSpPr>
          <p:nvPr>
            <p:ph type="body" sz="quarter" idx="15" hasCustomPrompt="1"/>
          </p:nvPr>
        </p:nvSpPr>
        <p:spPr>
          <a:xfrm>
            <a:off x="6716043" y="5081306"/>
            <a:ext cx="3743043" cy="541339"/>
          </a:xfrm>
          <a:prstGeom prst="rect">
            <a:avLst/>
          </a:prstGeom>
        </p:spPr>
        <p:txBody>
          <a:bodyPr lIns="0" tIns="0" rIns="0" bIns="0" anchor="t" anchorCtr="0"/>
          <a:lstStyle>
            <a:lvl1pPr marL="0" indent="0" algn="l" defTabSz="1218987"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j-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
        <p:nvSpPr>
          <p:cNvPr id="10" name="Picture Placeholder 4">
            <a:extLst>
              <a:ext uri="{FF2B5EF4-FFF2-40B4-BE49-F238E27FC236}">
                <a16:creationId xmlns:a16="http://schemas.microsoft.com/office/drawing/2014/main" id="{B865B192-6E57-BC47-B3E1-3AD7019E01D4}"/>
              </a:ext>
            </a:extLst>
          </p:cNvPr>
          <p:cNvSpPr>
            <a:spLocks noGrp="1"/>
          </p:cNvSpPr>
          <p:nvPr>
            <p:ph type="pic" sz="quarter" idx="12"/>
          </p:nvPr>
        </p:nvSpPr>
        <p:spPr>
          <a:xfrm>
            <a:off x="-49350" y="887563"/>
            <a:ext cx="6138493" cy="4470552"/>
          </a:xfrm>
          <a:prstGeom prst="rect">
            <a:avLst/>
          </a:prstGeom>
          <a:effectLst>
            <a:outerShdw blurRad="457200" dist="355600" dir="2700000" algn="ctr" rotWithShape="0">
              <a:srgbClr val="000000">
                <a:alpha val="40000"/>
              </a:srgbClr>
            </a:outerShdw>
          </a:effectLst>
        </p:spPr>
        <p:txBody>
          <a:bodyPr anchor="ctr"/>
          <a:lstStyle>
            <a:lvl1pPr marL="0" indent="0" algn="ctr">
              <a:buNone/>
              <a:defRPr sz="2800" b="0">
                <a:solidFill>
                  <a:schemeClr val="accent5"/>
                </a:solidFill>
              </a:defRPr>
            </a:lvl1pPr>
          </a:lstStyle>
          <a:p>
            <a:r>
              <a:rPr lang="en-US"/>
              <a:t>Click icon to add picture</a:t>
            </a:r>
          </a:p>
        </p:txBody>
      </p:sp>
      <p:sp>
        <p:nvSpPr>
          <p:cNvPr id="9" name="Text Placeholder 2">
            <a:extLst>
              <a:ext uri="{FF2B5EF4-FFF2-40B4-BE49-F238E27FC236}">
                <a16:creationId xmlns:a16="http://schemas.microsoft.com/office/drawing/2014/main" id="{4966320C-E908-7C4C-80EB-517C57F2EF6A}"/>
              </a:ext>
            </a:extLst>
          </p:cNvPr>
          <p:cNvSpPr>
            <a:spLocks noGrp="1"/>
          </p:cNvSpPr>
          <p:nvPr>
            <p:ph type="body" sz="quarter" idx="17" hasCustomPrompt="1"/>
          </p:nvPr>
        </p:nvSpPr>
        <p:spPr>
          <a:xfrm>
            <a:off x="6716044" y="2731736"/>
            <a:ext cx="3743043" cy="1635125"/>
          </a:xfrm>
          <a:prstGeom prst="rect">
            <a:avLst/>
          </a:prstGeom>
        </p:spPr>
        <p:txBody>
          <a:bodyPr lIns="0" tIns="0" rIns="0" bIns="0"/>
          <a:lstStyle>
            <a:lvl1pPr marL="0" indent="0">
              <a:lnSpc>
                <a:spcPct val="90000"/>
              </a:lnSpc>
              <a:spcBef>
                <a:spcPts val="0"/>
              </a:spcBef>
              <a:buNone/>
              <a:defRPr sz="2000"/>
            </a:lvl1pPr>
            <a:lvl2pPr marL="609494" indent="0">
              <a:buNone/>
              <a:defRPr sz="2000"/>
            </a:lvl2pPr>
            <a:lvl3pPr marL="1218986" indent="0">
              <a:buNone/>
              <a:defRPr sz="2000"/>
            </a:lvl3pPr>
            <a:lvl4pPr marL="1828480" indent="0">
              <a:buNone/>
              <a:defRPr sz="2000"/>
            </a:lvl4pPr>
            <a:lvl5pPr marL="2437973" indent="0">
              <a:buNone/>
              <a:defRPr sz="2000"/>
            </a:lvl5pPr>
          </a:lstStyle>
          <a:p>
            <a:pPr lvl="0"/>
            <a:r>
              <a:rPr lang="en-US"/>
              <a:t>Click to add sub-statement</a:t>
            </a:r>
          </a:p>
        </p:txBody>
      </p:sp>
    </p:spTree>
    <p:extLst>
      <p:ext uri="{BB962C8B-B14F-4D97-AF65-F5344CB8AC3E}">
        <p14:creationId xmlns:p14="http://schemas.microsoft.com/office/powerpoint/2010/main" val="2825256785"/>
      </p:ext>
    </p:extLst>
  </p:cSld>
  <p:clrMapOvr>
    <a:masterClrMapping/>
  </p:clrMapOvr>
  <p:extLst>
    <p:ext uri="{DCECCB84-F9BA-43D5-87BE-67443E8EF086}">
      <p15:sldGuideLst xmlns:p15="http://schemas.microsoft.com/office/powerpoint/2012/main">
        <p15:guide id="1" orient="horz" pos="3336">
          <p15:clr>
            <a:srgbClr val="FBAE40"/>
          </p15:clr>
        </p15:guide>
        <p15:guide id="2" pos="3839">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vider and Large Photo_Optimism">
    <p:spTree>
      <p:nvGrpSpPr>
        <p:cNvPr id="1" name=""/>
        <p:cNvGrpSpPr/>
        <p:nvPr/>
      </p:nvGrpSpPr>
      <p:grpSpPr>
        <a:xfrm>
          <a:off x="0" y="0"/>
          <a:ext cx="0" cy="0"/>
          <a:chOff x="0" y="0"/>
          <a:chExt cx="0" cy="0"/>
        </a:xfrm>
      </p:grpSpPr>
      <p:pic>
        <p:nvPicPr>
          <p:cNvPr id="9" name="Picture 8" descr="A picture containing animal&#10;&#10;Description automatically generated">
            <a:extLst>
              <a:ext uri="{FF2B5EF4-FFF2-40B4-BE49-F238E27FC236}">
                <a16:creationId xmlns:a16="http://schemas.microsoft.com/office/drawing/2014/main" id="{416A6920-BF8C-CC42-B3A9-3A426E2B0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15" y="0"/>
            <a:ext cx="12169769" cy="6858000"/>
          </a:xfrm>
          <a:prstGeom prst="rect">
            <a:avLst/>
          </a:prstGeom>
        </p:spPr>
      </p:pic>
      <p:sp>
        <p:nvSpPr>
          <p:cNvPr id="6" name="Donut 5">
            <a:extLst>
              <a:ext uri="{FF2B5EF4-FFF2-40B4-BE49-F238E27FC236}">
                <a16:creationId xmlns:a16="http://schemas.microsoft.com/office/drawing/2014/main" id="{44A3A3F9-5D5C-C949-9797-5FC623D21EF9}"/>
              </a:ext>
            </a:extLst>
          </p:cNvPr>
          <p:cNvSpPr/>
          <p:nvPr userDrawn="1"/>
        </p:nvSpPr>
        <p:spPr>
          <a:xfrm flipH="1">
            <a:off x="-2841591" y="5172720"/>
            <a:ext cx="10916363" cy="10913520"/>
          </a:xfrm>
          <a:prstGeom prst="donut">
            <a:avLst/>
          </a:prstGeom>
          <a:solidFill>
            <a:schemeClr val="accent2">
              <a:alpha val="90000"/>
            </a:schemeClr>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8" name="Title">
            <a:extLst>
              <a:ext uri="{FF2B5EF4-FFF2-40B4-BE49-F238E27FC236}">
                <a16:creationId xmlns:a16="http://schemas.microsoft.com/office/drawing/2014/main" id="{C1A88A3D-EED3-BC41-8137-B7C39B04F6CA}"/>
              </a:ext>
            </a:extLst>
          </p:cNvPr>
          <p:cNvSpPr>
            <a:spLocks noGrp="1"/>
          </p:cNvSpPr>
          <p:nvPr>
            <p:ph type="title" hasCustomPrompt="1"/>
          </p:nvPr>
        </p:nvSpPr>
        <p:spPr>
          <a:xfrm>
            <a:off x="1684069" y="2332049"/>
            <a:ext cx="8722481" cy="2193902"/>
          </a:xfrm>
          <a:prstGeom prst="rect">
            <a:avLst/>
          </a:prstGeom>
        </p:spPr>
        <p:txBody>
          <a:bodyPr lIns="0" tIns="0" rIns="0" bIns="0" anchor="t" anchorCtr="0"/>
          <a:lstStyle>
            <a:lvl1pPr>
              <a:lnSpc>
                <a:spcPct val="90000"/>
              </a:lnSpc>
              <a:defRPr sz="4400" b="1" cap="none" baseline="0">
                <a:solidFill>
                  <a:schemeClr val="tx1"/>
                </a:solidFill>
              </a:defRPr>
            </a:lvl1pPr>
          </a:lstStyle>
          <a:p>
            <a:r>
              <a:rPr lang="en-US"/>
              <a:t>Click to add Divider Title</a:t>
            </a:r>
          </a:p>
        </p:txBody>
      </p:sp>
      <p:sp>
        <p:nvSpPr>
          <p:cNvPr id="5" name="Oval 4">
            <a:extLst>
              <a:ext uri="{FF2B5EF4-FFF2-40B4-BE49-F238E27FC236}">
                <a16:creationId xmlns:a16="http://schemas.microsoft.com/office/drawing/2014/main" id="{64CE2CE1-20A0-6F4E-9A88-FE77B898FA08}"/>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a:extLst>
              <a:ext uri="{FF2B5EF4-FFF2-40B4-BE49-F238E27FC236}">
                <a16:creationId xmlns:a16="http://schemas.microsoft.com/office/drawing/2014/main" id="{DB8846B0-301C-E74B-B5EB-52134B206AC0}"/>
              </a:ext>
            </a:extLst>
          </p:cNvP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8" name="TextBox 7">
            <a:extLst>
              <a:ext uri="{FF2B5EF4-FFF2-40B4-BE49-F238E27FC236}">
                <a16:creationId xmlns:a16="http://schemas.microsoft.com/office/drawing/2014/main" id="{A16CED0C-EDD5-5E4F-9125-F6BD5E6EF90F}"/>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648877556"/>
      </p:ext>
    </p:extLst>
  </p:cSld>
  <p:clrMapOvr>
    <a:masterClrMapping/>
  </p:clrMapOvr>
  <p:extLst>
    <p:ext uri="{DCECCB84-F9BA-43D5-87BE-67443E8EF086}">
      <p15:sldGuideLst xmlns:p15="http://schemas.microsoft.com/office/powerpoint/2012/main">
        <p15:guide id="1" orient="horz" pos="3336">
          <p15:clr>
            <a:srgbClr val="FBAE40"/>
          </p15:clr>
        </p15:guide>
        <p15:guide id="2" pos="383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Comparison-BlueBackground">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a:xfrm>
            <a:off x="838200" y="130665"/>
            <a:ext cx="10515600" cy="1325563"/>
          </a:xfrm>
        </p:spPr>
        <p:txBody>
          <a:bodyPr/>
          <a:lstStyle>
            <a:lvl1pPr>
              <a:defRPr b="1" spc="0">
                <a:solidFill>
                  <a:srgbClr val="29256C"/>
                </a:solidFill>
              </a:defRPr>
            </a:lvl1pPr>
          </a:lstStyle>
          <a:p>
            <a:r>
              <a:rPr lang="en-US" dirty="0"/>
              <a:t>COMPARISON</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p:nvPr>
        </p:nvSpPr>
        <p:spPr>
          <a:xfrm>
            <a:off x="838200" y="1825625"/>
            <a:ext cx="5181600" cy="4351338"/>
          </a:xfrm>
        </p:spPr>
        <p:txBody>
          <a:bodyPr/>
          <a:lstStyle>
            <a:lvl1pPr marL="0" indent="0">
              <a:buNone/>
              <a:defRPr sz="3000">
                <a:solidFill>
                  <a:srgbClr val="29256C"/>
                </a:solidFill>
              </a:defRPr>
            </a:lvl1pPr>
            <a:lvl2pPr>
              <a:defRPr sz="2400" b="0" i="0">
                <a:solidFill>
                  <a:srgbClr val="29256C"/>
                </a:solidFill>
                <a:latin typeface="Century Gothic" panose="020B0502020202020204" pitchFamily="34" charset="0"/>
              </a:defRPr>
            </a:lvl2pPr>
            <a:lvl3pPr>
              <a:defRPr b="0" i="0">
                <a:solidFill>
                  <a:srgbClr val="29256C"/>
                </a:solidFill>
                <a:latin typeface="Gotham Book" pitchFamily="2"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to edit Master text styles</a:t>
            </a:r>
          </a:p>
          <a:p>
            <a:pPr lvl="1"/>
            <a:endParaRPr lang="en-US" dirty="0"/>
          </a:p>
          <a:p>
            <a:pPr lvl="1"/>
            <a:r>
              <a:rPr lang="en-US" dirty="0"/>
              <a:t>Second level</a:t>
            </a:r>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p:nvPr>
        </p:nvSpPr>
        <p:spPr>
          <a:xfrm>
            <a:off x="6172200" y="1825625"/>
            <a:ext cx="5181600" cy="4351338"/>
          </a:xfrm>
        </p:spPr>
        <p:txBody>
          <a:bodyPr/>
          <a:lstStyle>
            <a:lvl1pPr marL="0" indent="0">
              <a:buNone/>
              <a:defRPr sz="3000">
                <a:solidFill>
                  <a:srgbClr val="29256C"/>
                </a:solidFill>
              </a:defRPr>
            </a:lvl1pPr>
            <a:lvl2pPr>
              <a:defRPr sz="2400" b="0" i="0">
                <a:solidFill>
                  <a:srgbClr val="29256C"/>
                </a:solidFill>
                <a:latin typeface="Century Gothic" panose="020B0502020202020204" pitchFamily="34" charset="0"/>
              </a:defRPr>
            </a:lvl2pPr>
            <a:lvl3pPr>
              <a:defRPr b="0" i="0">
                <a:solidFill>
                  <a:srgbClr val="29256C"/>
                </a:solidFill>
                <a:latin typeface="Gotham Book" pitchFamily="2"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to edit Master text styles</a:t>
            </a:r>
          </a:p>
          <a:p>
            <a:pPr lvl="1"/>
            <a:endParaRPr lang="en-US" dirty="0"/>
          </a:p>
          <a:p>
            <a:pPr lvl="1"/>
            <a:r>
              <a:rPr lang="en-US" dirty="0"/>
              <a:t>Second level</a:t>
            </a:r>
          </a:p>
        </p:txBody>
      </p:sp>
      <p:cxnSp>
        <p:nvCxnSpPr>
          <p:cNvPr id="7" name="Straight Connector 6">
            <a:extLst>
              <a:ext uri="{FF2B5EF4-FFF2-40B4-BE49-F238E27FC236}">
                <a16:creationId xmlns:a16="http://schemas.microsoft.com/office/drawing/2014/main" id="{7549CA77-D923-6A40-9D4C-BFE7C25014A4}"/>
              </a:ext>
            </a:extLst>
          </p:cNvPr>
          <p:cNvCxnSpPr/>
          <p:nvPr userDrawn="1"/>
        </p:nvCxnSpPr>
        <p:spPr>
          <a:xfrm>
            <a:off x="878383" y="2728983"/>
            <a:ext cx="3495996" cy="0"/>
          </a:xfrm>
          <a:prstGeom prst="line">
            <a:avLst/>
          </a:prstGeom>
          <a:ln w="28575">
            <a:solidFill>
              <a:srgbClr val="29256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AFB6D92-07B9-E746-9B12-C5BF2885683D}"/>
              </a:ext>
            </a:extLst>
          </p:cNvPr>
          <p:cNvCxnSpPr/>
          <p:nvPr userDrawn="1"/>
        </p:nvCxnSpPr>
        <p:spPr>
          <a:xfrm>
            <a:off x="6206780" y="2728983"/>
            <a:ext cx="3495996" cy="0"/>
          </a:xfrm>
          <a:prstGeom prst="line">
            <a:avLst/>
          </a:prstGeom>
          <a:ln w="28575">
            <a:solidFill>
              <a:srgbClr val="29256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28D7819-5C86-1949-965F-3CE9BE0BFEA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
        <p:nvSpPr>
          <p:cNvPr id="8" name="Slide Number Placeholder 6">
            <a:extLst>
              <a:ext uri="{FF2B5EF4-FFF2-40B4-BE49-F238E27FC236}">
                <a16:creationId xmlns:a16="http://schemas.microsoft.com/office/drawing/2014/main" id="{0D6AE961-305F-4C81-8582-6FA9C8ACE555}"/>
              </a:ext>
            </a:extLst>
          </p:cNvPr>
          <p:cNvSpPr>
            <a:spLocks noGrp="1"/>
          </p:cNvSpPr>
          <p:nvPr>
            <p:ph type="sldNum" sz="quarter" idx="12"/>
          </p:nvPr>
        </p:nvSpPr>
        <p:spPr>
          <a:xfrm>
            <a:off x="8610600" y="6356350"/>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31134857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vider with One Circle">
    <p:spTree>
      <p:nvGrpSpPr>
        <p:cNvPr id="1" name=""/>
        <p:cNvGrpSpPr/>
        <p:nvPr/>
      </p:nvGrpSpPr>
      <p:grpSpPr>
        <a:xfrm>
          <a:off x="0" y="0"/>
          <a:ext cx="0" cy="0"/>
          <a:chOff x="0" y="0"/>
          <a:chExt cx="0" cy="0"/>
        </a:xfrm>
      </p:grpSpPr>
      <p:pic>
        <p:nvPicPr>
          <p:cNvPr id="13" name="Picture 12" descr="A close up of a window&#10;&#10;Description automatically generated">
            <a:extLst>
              <a:ext uri="{FF2B5EF4-FFF2-40B4-BE49-F238E27FC236}">
                <a16:creationId xmlns:a16="http://schemas.microsoft.com/office/drawing/2014/main" id="{BE9ECB48-B7F4-864F-9FD3-7EBFB6D2326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15" y="0"/>
            <a:ext cx="12169769" cy="6858000"/>
          </a:xfrm>
          <a:prstGeom prst="rect">
            <a:avLst/>
          </a:prstGeom>
        </p:spPr>
      </p:pic>
      <p:sp>
        <p:nvSpPr>
          <p:cNvPr id="14" name="Donut 13">
            <a:extLst>
              <a:ext uri="{FF2B5EF4-FFF2-40B4-BE49-F238E27FC236}">
                <a16:creationId xmlns:a16="http://schemas.microsoft.com/office/drawing/2014/main" id="{8FF3B0FE-6B9C-B444-9EB8-AB171A053D78}"/>
              </a:ext>
            </a:extLst>
          </p:cNvPr>
          <p:cNvSpPr/>
          <p:nvPr userDrawn="1"/>
        </p:nvSpPr>
        <p:spPr>
          <a:xfrm>
            <a:off x="-317324" y="-632927"/>
            <a:ext cx="8125970" cy="8123854"/>
          </a:xfrm>
          <a:prstGeom prst="donut">
            <a:avLst/>
          </a:prstGeom>
          <a:solidFill>
            <a:schemeClr val="accent1"/>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7" name="Rectangle 16">
            <a:extLst>
              <a:ext uri="{FF2B5EF4-FFF2-40B4-BE49-F238E27FC236}">
                <a16:creationId xmlns:a16="http://schemas.microsoft.com/office/drawing/2014/main" id="{54351519-F5E4-DC4B-A461-1F8C2FD9348C}"/>
              </a:ext>
            </a:extLst>
          </p:cNvPr>
          <p:cNvSpPr/>
          <p:nvPr userDrawn="1"/>
        </p:nvSpPr>
        <p:spPr>
          <a:xfrm>
            <a:off x="773058" y="816429"/>
            <a:ext cx="10175658" cy="5225143"/>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1"/>
              </a:solidFill>
            </a:endParaRPr>
          </a:p>
        </p:txBody>
      </p:sp>
      <p:sp>
        <p:nvSpPr>
          <p:cNvPr id="12" name="Title">
            <a:extLst>
              <a:ext uri="{FF2B5EF4-FFF2-40B4-BE49-F238E27FC236}">
                <a16:creationId xmlns:a16="http://schemas.microsoft.com/office/drawing/2014/main" id="{2B7058C4-4A54-2E49-A937-90F1B9A2A49E}"/>
              </a:ext>
            </a:extLst>
          </p:cNvPr>
          <p:cNvSpPr>
            <a:spLocks noGrp="1"/>
          </p:cNvSpPr>
          <p:nvPr>
            <p:ph type="title" hasCustomPrompt="1"/>
          </p:nvPr>
        </p:nvSpPr>
        <p:spPr>
          <a:xfrm>
            <a:off x="1684069" y="2332049"/>
            <a:ext cx="5077769" cy="2193902"/>
          </a:xfrm>
          <a:prstGeom prst="rect">
            <a:avLst/>
          </a:prstGeom>
        </p:spPr>
        <p:txBody>
          <a:bodyPr lIns="0" tIns="0" rIns="0" bIns="0" anchor="b" anchorCtr="0"/>
          <a:lstStyle>
            <a:lvl1pPr>
              <a:lnSpc>
                <a:spcPct val="90000"/>
              </a:lnSpc>
              <a:defRPr sz="4400" b="1" cap="none" baseline="0">
                <a:solidFill>
                  <a:schemeClr val="tx1"/>
                </a:solidFill>
              </a:defRPr>
            </a:lvl1pPr>
          </a:lstStyle>
          <a:p>
            <a:r>
              <a:rPr lang="en-US"/>
              <a:t>Click to add Divider Title</a:t>
            </a:r>
          </a:p>
        </p:txBody>
      </p:sp>
      <p:sp>
        <p:nvSpPr>
          <p:cNvPr id="7" name="Picture Placeholder 4">
            <a:extLst>
              <a:ext uri="{FF2B5EF4-FFF2-40B4-BE49-F238E27FC236}">
                <a16:creationId xmlns:a16="http://schemas.microsoft.com/office/drawing/2014/main" id="{51495555-3D6B-7647-BE41-E51B3696A0A7}"/>
              </a:ext>
            </a:extLst>
          </p:cNvPr>
          <p:cNvSpPr>
            <a:spLocks noGrp="1"/>
          </p:cNvSpPr>
          <p:nvPr>
            <p:ph type="pic" sz="quarter" idx="12"/>
          </p:nvPr>
        </p:nvSpPr>
        <p:spPr>
          <a:xfrm>
            <a:off x="7309324" y="1957330"/>
            <a:ext cx="3198608" cy="2943340"/>
          </a:xfrm>
          <a:prstGeom prst="rect">
            <a:avLst/>
          </a:prstGeom>
          <a:effectLst>
            <a:outerShdw blurRad="457200" dist="355600" dir="2700000" algn="ctr" rotWithShape="0">
              <a:srgbClr val="000000">
                <a:alpha val="40000"/>
              </a:srgbClr>
            </a:outerShdw>
          </a:effectLst>
        </p:spPr>
        <p:txBody>
          <a:bodyPr anchor="ctr"/>
          <a:lstStyle>
            <a:lvl1pPr marL="0" indent="0" algn="ctr">
              <a:buNone/>
              <a:defRPr sz="2800" b="0">
                <a:solidFill>
                  <a:schemeClr val="accent5"/>
                </a:solidFill>
              </a:defRPr>
            </a:lvl1pPr>
          </a:lstStyle>
          <a:p>
            <a:r>
              <a:rPr lang="en-US"/>
              <a:t>Click icon to add picture</a:t>
            </a:r>
          </a:p>
        </p:txBody>
      </p:sp>
      <p:sp>
        <p:nvSpPr>
          <p:cNvPr id="8" name="Oval 7">
            <a:extLst>
              <a:ext uri="{FF2B5EF4-FFF2-40B4-BE49-F238E27FC236}">
                <a16:creationId xmlns:a16="http://schemas.microsoft.com/office/drawing/2014/main" id="{47861100-4D14-5341-8C8C-64037B07CEA2}"/>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lide Number Placeholder">
            <a:extLst>
              <a:ext uri="{FF2B5EF4-FFF2-40B4-BE49-F238E27FC236}">
                <a16:creationId xmlns:a16="http://schemas.microsoft.com/office/drawing/2014/main" id="{A731DE5D-CAC3-1A40-BD64-5D0392F7EA56}"/>
              </a:ext>
            </a:extLst>
          </p:cNvP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1" name="TextBox 10">
            <a:extLst>
              <a:ext uri="{FF2B5EF4-FFF2-40B4-BE49-F238E27FC236}">
                <a16:creationId xmlns:a16="http://schemas.microsoft.com/office/drawing/2014/main" id="{AD9090F4-C166-4544-8FE6-DCBA31522552}"/>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3936753565"/>
      </p:ext>
    </p:extLst>
  </p:cSld>
  <p:clrMapOvr>
    <a:masterClrMapping/>
  </p:clrMapOvr>
  <p:extLst>
    <p:ext uri="{DCECCB84-F9BA-43D5-87BE-67443E8EF086}">
      <p15:sldGuideLst xmlns:p15="http://schemas.microsoft.com/office/powerpoint/2012/main">
        <p15:guide id="1" orient="horz" pos="3336">
          <p15:clr>
            <a:srgbClr val="FBAE40"/>
          </p15:clr>
        </p15:guide>
        <p15:guide id="2" pos="3839">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vider Plain">
    <p:bg>
      <p:bgPr>
        <a:solidFill>
          <a:schemeClr val="accent5"/>
        </a:solidFill>
        <a:effectLst/>
      </p:bgPr>
    </p:bg>
    <p:spTree>
      <p:nvGrpSpPr>
        <p:cNvPr id="1" name=""/>
        <p:cNvGrpSpPr/>
        <p:nvPr/>
      </p:nvGrpSpPr>
      <p:grpSpPr>
        <a:xfrm>
          <a:off x="0" y="0"/>
          <a:ext cx="0" cy="0"/>
          <a:chOff x="0" y="0"/>
          <a:chExt cx="0" cy="0"/>
        </a:xfrm>
      </p:grpSpPr>
      <p:sp>
        <p:nvSpPr>
          <p:cNvPr id="12" name="Donut 11">
            <a:extLst>
              <a:ext uri="{FF2B5EF4-FFF2-40B4-BE49-F238E27FC236}">
                <a16:creationId xmlns:a16="http://schemas.microsoft.com/office/drawing/2014/main" id="{361C6837-4D6F-CA49-ABAD-23B717AA0798}"/>
              </a:ext>
            </a:extLst>
          </p:cNvPr>
          <p:cNvSpPr/>
          <p:nvPr userDrawn="1"/>
        </p:nvSpPr>
        <p:spPr>
          <a:xfrm flipH="1">
            <a:off x="-9743288" y="-2027760"/>
            <a:ext cx="10916363" cy="10913520"/>
          </a:xfrm>
          <a:prstGeom prst="donut">
            <a:avLst/>
          </a:prstGeom>
          <a:solidFill>
            <a:schemeClr val="accent3">
              <a:alpha val="90000"/>
            </a:schemeClr>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8" name="Title">
            <a:extLst>
              <a:ext uri="{FF2B5EF4-FFF2-40B4-BE49-F238E27FC236}">
                <a16:creationId xmlns:a16="http://schemas.microsoft.com/office/drawing/2014/main" id="{C1A88A3D-EED3-BC41-8137-B7C39B04F6CA}"/>
              </a:ext>
            </a:extLst>
          </p:cNvPr>
          <p:cNvSpPr>
            <a:spLocks noGrp="1"/>
          </p:cNvSpPr>
          <p:nvPr>
            <p:ph type="title" hasCustomPrompt="1"/>
          </p:nvPr>
        </p:nvSpPr>
        <p:spPr>
          <a:xfrm>
            <a:off x="1599964" y="2332049"/>
            <a:ext cx="8722481" cy="2193902"/>
          </a:xfrm>
          <a:prstGeom prst="rect">
            <a:avLst/>
          </a:prstGeom>
        </p:spPr>
        <p:txBody>
          <a:bodyPr lIns="0" tIns="0" rIns="0" bIns="0" anchor="ctr" anchorCtr="0"/>
          <a:lstStyle>
            <a:lvl1pPr>
              <a:lnSpc>
                <a:spcPct val="90000"/>
              </a:lnSpc>
              <a:defRPr sz="4400" b="1" cap="none" baseline="0">
                <a:solidFill>
                  <a:schemeClr val="bg1"/>
                </a:solidFill>
              </a:defRPr>
            </a:lvl1pPr>
          </a:lstStyle>
          <a:p>
            <a:r>
              <a:rPr lang="en-US"/>
              <a:t>Click to add Divider Title</a:t>
            </a:r>
          </a:p>
        </p:txBody>
      </p:sp>
      <p:sp>
        <p:nvSpPr>
          <p:cNvPr id="4" name="Oval 3">
            <a:extLst>
              <a:ext uri="{FF2B5EF4-FFF2-40B4-BE49-F238E27FC236}">
                <a16:creationId xmlns:a16="http://schemas.microsoft.com/office/drawing/2014/main" id="{61E1B172-5F63-B741-BF6B-681D0C95DE06}"/>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Slide Number Placeholder">
            <a:extLst>
              <a:ext uri="{FF2B5EF4-FFF2-40B4-BE49-F238E27FC236}">
                <a16:creationId xmlns:a16="http://schemas.microsoft.com/office/drawing/2014/main" id="{AB7E2C76-7DE5-1D4D-8F30-8D19A984808A}"/>
              </a:ext>
            </a:extLst>
          </p:cNvP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6" name="TextBox 5">
            <a:extLst>
              <a:ext uri="{FF2B5EF4-FFF2-40B4-BE49-F238E27FC236}">
                <a16:creationId xmlns:a16="http://schemas.microsoft.com/office/drawing/2014/main" id="{0D1FAAAD-4F44-6048-8A6B-AEA5DB355A54}"/>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bg1"/>
                </a:solidFill>
                <a:effectLst/>
                <a:uLnTx/>
                <a:uFillTx/>
                <a:latin typeface="Calibri"/>
                <a:ea typeface="+mn-ea"/>
                <a:cs typeface="+mn-cs"/>
              </a:rPr>
              <a:t>Black &amp;</a:t>
            </a:r>
            <a:br>
              <a:rPr kumimoji="0" lang="en-US" sz="800" b="0" i="1" u="none" strike="noStrike" kern="0" cap="none" spc="0" normalizeH="0" baseline="0" noProof="0">
                <a:ln>
                  <a:noFill/>
                </a:ln>
                <a:solidFill>
                  <a:schemeClr val="bg1"/>
                </a:solidFill>
                <a:effectLst/>
                <a:uLnTx/>
                <a:uFillTx/>
                <a:latin typeface="Calibri"/>
                <a:ea typeface="+mn-ea"/>
                <a:cs typeface="+mn-cs"/>
              </a:rPr>
            </a:br>
            <a:r>
              <a:rPr kumimoji="0" lang="en-US" sz="800" b="0" i="1" u="none" strike="noStrike" kern="0" cap="none" spc="0" normalizeH="0" baseline="0" noProof="0">
                <a:ln>
                  <a:noFill/>
                </a:ln>
                <a:solidFill>
                  <a:schemeClr val="bg1"/>
                </a:solidFill>
                <a:effectLst/>
                <a:uLnTx/>
                <a:uFillTx/>
                <a:latin typeface="Calibri"/>
                <a:ea typeface="+mn-ea"/>
                <a:cs typeface="+mn-cs"/>
              </a:rPr>
              <a:t>Veatch</a:t>
            </a:r>
          </a:p>
        </p:txBody>
      </p:sp>
    </p:spTree>
    <p:extLst>
      <p:ext uri="{BB962C8B-B14F-4D97-AF65-F5344CB8AC3E}">
        <p14:creationId xmlns:p14="http://schemas.microsoft.com/office/powerpoint/2010/main" val="810961244"/>
      </p:ext>
    </p:extLst>
  </p:cSld>
  <p:clrMapOvr>
    <a:masterClrMapping/>
  </p:clrMapOvr>
  <p:extLst>
    <p:ext uri="{DCECCB84-F9BA-43D5-87BE-67443E8EF086}">
      <p15:sldGuideLst xmlns:p15="http://schemas.microsoft.com/office/powerpoint/2012/main">
        <p15:guide id="1" orient="horz" pos="3336">
          <p15:clr>
            <a:srgbClr val="FBAE40"/>
          </p15:clr>
        </p15:guide>
        <p15:guide id="2" pos="3839">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Page Option 1 - One Photo">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552" y="6064627"/>
            <a:ext cx="3524406" cy="533400"/>
          </a:xfrm>
          <a:prstGeom prst="rect">
            <a:avLst/>
          </a:prstGeom>
        </p:spPr>
      </p:pic>
      <p:sp>
        <p:nvSpPr>
          <p:cNvPr id="7" name="Picture Placeholder 6"/>
          <p:cNvSpPr>
            <a:spLocks noGrp="1"/>
          </p:cNvSpPr>
          <p:nvPr>
            <p:ph type="pic" sz="quarter" idx="13"/>
          </p:nvPr>
        </p:nvSpPr>
        <p:spPr>
          <a:xfrm>
            <a:off x="1460" y="0"/>
            <a:ext cx="12192127" cy="4389120"/>
          </a:xfrm>
          <a:prstGeom prst="rect">
            <a:avLst/>
          </a:prstGeom>
        </p:spPr>
        <p:txBody>
          <a:bodyPr lIns="91344" tIns="45673" rIns="91344" bIns="45673" anchor="ctr"/>
          <a:lstStyle>
            <a:lvl1pPr marL="0" indent="0" algn="ctr">
              <a:buNone/>
              <a:defRPr>
                <a:solidFill>
                  <a:schemeClr val="accent6"/>
                </a:solidFill>
              </a:defRPr>
            </a:lvl1pPr>
          </a:lstStyle>
          <a:p>
            <a:r>
              <a:rPr lang="en-US"/>
              <a:t>Drag picture to placeholder or click icon to add</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82929" y="5588217"/>
            <a:ext cx="3657748" cy="1387853"/>
          </a:xfrm>
          <a:prstGeom prst="rect">
            <a:avLst/>
          </a:prstGeom>
        </p:spPr>
      </p:pic>
      <p:sp>
        <p:nvSpPr>
          <p:cNvPr id="12" name="Title"/>
          <p:cNvSpPr>
            <a:spLocks noGrp="1"/>
          </p:cNvSpPr>
          <p:nvPr>
            <p:ph type="title"/>
          </p:nvPr>
        </p:nvSpPr>
        <p:spPr>
          <a:xfrm>
            <a:off x="455731" y="4831502"/>
            <a:ext cx="6707347" cy="966711"/>
          </a:xfrm>
          <a:prstGeom prst="rect">
            <a:avLst/>
          </a:prstGeom>
        </p:spPr>
        <p:txBody>
          <a:bodyPr lIns="0" tIns="0" rIns="0" bIns="0" anchor="t" anchorCtr="0"/>
          <a:lstStyle>
            <a:lvl1pPr>
              <a:defRPr sz="4000" b="1" cap="none" baseline="0">
                <a:solidFill>
                  <a:schemeClr val="accent6"/>
                </a:solidFill>
              </a:defRPr>
            </a:lvl1pPr>
          </a:lstStyle>
          <a:p>
            <a:r>
              <a:rPr lang="en-US"/>
              <a:t>Click to edit Master title style</a:t>
            </a:r>
          </a:p>
        </p:txBody>
      </p:sp>
      <p:sp>
        <p:nvSpPr>
          <p:cNvPr id="10" name="Text Placeholder 1"/>
          <p:cNvSpPr>
            <a:spLocks noGrp="1"/>
          </p:cNvSpPr>
          <p:nvPr>
            <p:ph type="body" sz="quarter" idx="11"/>
          </p:nvPr>
        </p:nvSpPr>
        <p:spPr>
          <a:xfrm>
            <a:off x="7696616" y="4837550"/>
            <a:ext cx="4042387" cy="431527"/>
          </a:xfrm>
          <a:prstGeom prst="rect">
            <a:avLst/>
          </a:prstGeom>
        </p:spPr>
        <p:txBody>
          <a:bodyPr lIns="0" tIns="0" rIns="0" bIns="0" anchor="ctr" anchorCtr="0"/>
          <a:lstStyle>
            <a:lvl1pPr marL="0" indent="0" algn="r">
              <a:lnSpc>
                <a:spcPct val="70000"/>
              </a:lnSpc>
              <a:spcBef>
                <a:spcPts val="0"/>
              </a:spcBef>
              <a:buFontTx/>
              <a:buNone/>
              <a:defRPr sz="2400" b="0" cap="none" baseline="0">
                <a:solidFill>
                  <a:schemeClr val="accent6"/>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edit Master text styles</a:t>
            </a:r>
          </a:p>
        </p:txBody>
      </p:sp>
      <p:sp>
        <p:nvSpPr>
          <p:cNvPr id="16" name="Text Placeholder2"/>
          <p:cNvSpPr>
            <a:spLocks noGrp="1"/>
          </p:cNvSpPr>
          <p:nvPr>
            <p:ph type="body" sz="quarter" idx="14"/>
          </p:nvPr>
        </p:nvSpPr>
        <p:spPr>
          <a:xfrm>
            <a:off x="7696616" y="5269046"/>
            <a:ext cx="4042387" cy="541339"/>
          </a:xfrm>
          <a:prstGeom prst="rect">
            <a:avLst/>
          </a:prstGeom>
        </p:spPr>
        <p:txBody>
          <a:bodyPr lIns="0" tIns="0" rIns="0" bIns="0" anchor="t" anchorCtr="0"/>
          <a:lstStyle>
            <a:lvl1pPr marL="0" indent="0" algn="r" defTabSz="1217771" rtl="0" eaLnBrk="0" fontAlgn="base" hangingPunct="0">
              <a:lnSpc>
                <a:spcPts val="1600"/>
              </a:lnSpc>
              <a:spcBef>
                <a:spcPts val="0"/>
              </a:spcBef>
              <a:spcAft>
                <a:spcPct val="0"/>
              </a:spcAft>
              <a:buClr>
                <a:srgbClr val="005596"/>
              </a:buClr>
              <a:buFontTx/>
              <a:buNone/>
              <a:defRPr lang="en-US" sz="1500" b="0" kern="0" cap="none" baseline="0" dirty="0" smtClean="0">
                <a:solidFill>
                  <a:schemeClr val="accent6"/>
                </a:solidFill>
                <a:latin typeface="+mj-lt"/>
                <a:ea typeface="+mn-ea"/>
                <a:cs typeface="+mn-cs"/>
              </a:defRPr>
            </a:lvl1pPr>
            <a:lvl2pPr marL="0" indent="0" algn="l" defTabSz="1217771"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7771"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7771"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7771"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edit Master text styles</a:t>
            </a:r>
          </a:p>
        </p:txBody>
      </p:sp>
      <p:sp>
        <p:nvSpPr>
          <p:cNvPr id="17" name="Date Placeholder 3"/>
          <p:cNvSpPr>
            <a:spLocks noGrp="1"/>
          </p:cNvSpPr>
          <p:nvPr>
            <p:ph type="dt" sz="half" idx="10"/>
          </p:nvPr>
        </p:nvSpPr>
        <p:spPr>
          <a:xfrm>
            <a:off x="9013347" y="4465307"/>
            <a:ext cx="2725660" cy="366193"/>
          </a:xfrm>
          <a:prstGeom prst="rect">
            <a:avLst/>
          </a:prstGeom>
        </p:spPr>
        <p:txBody>
          <a:bodyPr lIns="0" tIns="0" rIns="0" bIns="0"/>
          <a:lstStyle>
            <a:lvl1pPr algn="r">
              <a:defRPr sz="1200">
                <a:solidFill>
                  <a:schemeClr val="accent6"/>
                </a:solidFill>
              </a:defRPr>
            </a:lvl1pPr>
          </a:lstStyle>
          <a:p>
            <a:fld id="{CB336C0F-58A5-6C4A-A274-709724CBE04A}" type="datetime3">
              <a:rPr lang="en-US" smtClean="0"/>
              <a:t>11 January 2023</a:t>
            </a:fld>
            <a:endParaRPr lang="en-US"/>
          </a:p>
        </p:txBody>
      </p:sp>
    </p:spTree>
    <p:extLst>
      <p:ext uri="{BB962C8B-B14F-4D97-AF65-F5344CB8AC3E}">
        <p14:creationId xmlns:p14="http://schemas.microsoft.com/office/powerpoint/2010/main" val="1353293487"/>
      </p:ext>
    </p:extLst>
  </p:cSld>
  <p:clrMapOvr>
    <a:masterClrMapping/>
  </p:clrMapOvr>
  <p:extLst>
    <p:ext uri="{DCECCB84-F9BA-43D5-87BE-67443E8EF086}">
      <p15:sldGuideLst xmlns:p15="http://schemas.microsoft.com/office/powerpoint/2012/main">
        <p15:guide id="1" orient="horz" pos="3336">
          <p15:clr>
            <a:srgbClr val="FBAE40"/>
          </p15:clr>
        </p15:guide>
        <p15:guide id="2" pos="3839">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Page Option 2 - Three Photos">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582929" y="5588217"/>
            <a:ext cx="3657748" cy="1387853"/>
          </a:xfrm>
          <a:prstGeom prst="rect">
            <a:avLst/>
          </a:prstGeom>
        </p:spPr>
      </p:pic>
      <p:sp>
        <p:nvSpPr>
          <p:cNvPr id="11" name="Picture Placeholder 4"/>
          <p:cNvSpPr>
            <a:spLocks noGrp="1"/>
          </p:cNvSpPr>
          <p:nvPr>
            <p:ph type="pic" sz="quarter" idx="12"/>
          </p:nvPr>
        </p:nvSpPr>
        <p:spPr>
          <a:xfrm>
            <a:off x="0" y="0"/>
            <a:ext cx="6612072" cy="4389120"/>
          </a:xfrm>
          <a:prstGeom prst="rect">
            <a:avLst/>
          </a:prstGeom>
        </p:spPr>
        <p:txBody>
          <a:bodyPr lIns="91344" tIns="45673" rIns="91344" bIns="45673" anchor="ctr"/>
          <a:lstStyle>
            <a:lvl1pPr marL="0" indent="0" algn="ctr">
              <a:buNone/>
              <a:defRPr>
                <a:solidFill>
                  <a:schemeClr val="accent6"/>
                </a:solidFill>
              </a:defRPr>
            </a:lvl1pPr>
          </a:lstStyle>
          <a:p>
            <a:r>
              <a:rPr lang="en-US"/>
              <a:t>Drag picture to placeholder or click icon to add</a:t>
            </a:r>
          </a:p>
        </p:txBody>
      </p:sp>
      <p:sp>
        <p:nvSpPr>
          <p:cNvPr id="12" name="Picture Placeholder 9"/>
          <p:cNvSpPr>
            <a:spLocks noGrp="1"/>
          </p:cNvSpPr>
          <p:nvPr>
            <p:ph type="pic" sz="quarter" idx="13"/>
          </p:nvPr>
        </p:nvSpPr>
        <p:spPr>
          <a:xfrm>
            <a:off x="6732785" y="0"/>
            <a:ext cx="2923348" cy="4389120"/>
          </a:xfrm>
          <a:prstGeom prst="rect">
            <a:avLst/>
          </a:prstGeom>
        </p:spPr>
        <p:txBody>
          <a:bodyPr lIns="91344" tIns="45673" rIns="91344" bIns="45673" anchor="ctr"/>
          <a:lstStyle>
            <a:lvl1pPr marL="0" indent="0" algn="ctr">
              <a:buNone/>
              <a:defRPr>
                <a:solidFill>
                  <a:schemeClr val="accent6"/>
                </a:solidFill>
              </a:defRPr>
            </a:lvl1pPr>
          </a:lstStyle>
          <a:p>
            <a:r>
              <a:rPr lang="en-US"/>
              <a:t>Drag picture to placeholder or click icon to add</a:t>
            </a:r>
          </a:p>
        </p:txBody>
      </p:sp>
      <p:sp>
        <p:nvSpPr>
          <p:cNvPr id="13" name="Picture Placeholder 11"/>
          <p:cNvSpPr>
            <a:spLocks noGrp="1"/>
          </p:cNvSpPr>
          <p:nvPr>
            <p:ph type="pic" sz="quarter" idx="14"/>
          </p:nvPr>
        </p:nvSpPr>
        <p:spPr>
          <a:xfrm>
            <a:off x="9776785" y="0"/>
            <a:ext cx="2415216" cy="4389120"/>
          </a:xfrm>
          <a:prstGeom prst="rect">
            <a:avLst/>
          </a:prstGeom>
        </p:spPr>
        <p:txBody>
          <a:bodyPr lIns="91344" tIns="45673" rIns="91344" bIns="45673" anchor="ctr"/>
          <a:lstStyle>
            <a:lvl1pPr marL="0" indent="0" algn="ctr">
              <a:buNone/>
              <a:defRPr>
                <a:solidFill>
                  <a:schemeClr val="accent6"/>
                </a:solidFill>
              </a:defRPr>
            </a:lvl1pPr>
          </a:lstStyle>
          <a:p>
            <a:r>
              <a:rPr lang="en-US"/>
              <a:t>Drag picture to placeholder or click icon to add</a:t>
            </a:r>
          </a:p>
        </p:txBody>
      </p:sp>
      <p:sp>
        <p:nvSpPr>
          <p:cNvPr id="15" name="Title"/>
          <p:cNvSpPr>
            <a:spLocks noGrp="1"/>
          </p:cNvSpPr>
          <p:nvPr>
            <p:ph type="title"/>
          </p:nvPr>
        </p:nvSpPr>
        <p:spPr>
          <a:xfrm>
            <a:off x="455731" y="4831502"/>
            <a:ext cx="6707347" cy="966711"/>
          </a:xfrm>
          <a:prstGeom prst="rect">
            <a:avLst/>
          </a:prstGeom>
        </p:spPr>
        <p:txBody>
          <a:bodyPr lIns="0" tIns="0" rIns="0" bIns="0" anchor="t" anchorCtr="0"/>
          <a:lstStyle>
            <a:lvl1pPr>
              <a:defRPr sz="4000" b="1" cap="none" baseline="0">
                <a:solidFill>
                  <a:schemeClr val="accent6"/>
                </a:solidFill>
              </a:defRPr>
            </a:lvl1pPr>
          </a:lstStyle>
          <a:p>
            <a:r>
              <a:rPr lang="en-US"/>
              <a:t>Click to edit Master title style</a:t>
            </a:r>
          </a:p>
        </p:txBody>
      </p:sp>
      <p:sp>
        <p:nvSpPr>
          <p:cNvPr id="21" name="Text Placeholder 1"/>
          <p:cNvSpPr>
            <a:spLocks noGrp="1"/>
          </p:cNvSpPr>
          <p:nvPr>
            <p:ph type="body" sz="quarter" idx="11"/>
          </p:nvPr>
        </p:nvSpPr>
        <p:spPr>
          <a:xfrm>
            <a:off x="7696616" y="4837550"/>
            <a:ext cx="4042387" cy="431527"/>
          </a:xfrm>
          <a:prstGeom prst="rect">
            <a:avLst/>
          </a:prstGeom>
        </p:spPr>
        <p:txBody>
          <a:bodyPr lIns="0" tIns="0" rIns="0" bIns="0" anchor="ctr" anchorCtr="0"/>
          <a:lstStyle>
            <a:lvl1pPr marL="0" indent="0" algn="r">
              <a:lnSpc>
                <a:spcPct val="70000"/>
              </a:lnSpc>
              <a:spcBef>
                <a:spcPts val="0"/>
              </a:spcBef>
              <a:buFontTx/>
              <a:buNone/>
              <a:defRPr sz="2400" b="0" cap="none" baseline="0">
                <a:solidFill>
                  <a:schemeClr val="accent6"/>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edit Master text styles</a:t>
            </a:r>
          </a:p>
        </p:txBody>
      </p:sp>
      <p:sp>
        <p:nvSpPr>
          <p:cNvPr id="24" name="Text Placeholder2"/>
          <p:cNvSpPr>
            <a:spLocks noGrp="1"/>
          </p:cNvSpPr>
          <p:nvPr>
            <p:ph type="body" sz="quarter" idx="15"/>
          </p:nvPr>
        </p:nvSpPr>
        <p:spPr>
          <a:xfrm>
            <a:off x="7696616" y="5269046"/>
            <a:ext cx="4042387" cy="541339"/>
          </a:xfrm>
          <a:prstGeom prst="rect">
            <a:avLst/>
          </a:prstGeom>
        </p:spPr>
        <p:txBody>
          <a:bodyPr lIns="0" tIns="0" rIns="0" bIns="0" anchor="t" anchorCtr="0"/>
          <a:lstStyle>
            <a:lvl1pPr marL="0" indent="0" algn="r" defTabSz="1217771" rtl="0" eaLnBrk="0" fontAlgn="base" hangingPunct="0">
              <a:lnSpc>
                <a:spcPts val="1600"/>
              </a:lnSpc>
              <a:spcBef>
                <a:spcPts val="0"/>
              </a:spcBef>
              <a:spcAft>
                <a:spcPct val="0"/>
              </a:spcAft>
              <a:buClr>
                <a:srgbClr val="005596"/>
              </a:buClr>
              <a:buFontTx/>
              <a:buNone/>
              <a:defRPr lang="en-US" sz="1500" b="0" kern="0" cap="none" baseline="0" dirty="0" smtClean="0">
                <a:solidFill>
                  <a:schemeClr val="accent6"/>
                </a:solidFill>
                <a:latin typeface="+mj-lt"/>
                <a:ea typeface="+mn-ea"/>
                <a:cs typeface="+mn-cs"/>
              </a:defRPr>
            </a:lvl1pPr>
            <a:lvl2pPr marL="0" indent="0" algn="l" defTabSz="1217771"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7771"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7771"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7771"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edit Master text styles</a:t>
            </a:r>
          </a:p>
        </p:txBody>
      </p:sp>
      <p:sp>
        <p:nvSpPr>
          <p:cNvPr id="25" name="Date Placeholder 3"/>
          <p:cNvSpPr>
            <a:spLocks noGrp="1"/>
          </p:cNvSpPr>
          <p:nvPr>
            <p:ph type="dt" sz="half" idx="10"/>
          </p:nvPr>
        </p:nvSpPr>
        <p:spPr>
          <a:xfrm>
            <a:off x="9013347" y="4465307"/>
            <a:ext cx="2725660" cy="366193"/>
          </a:xfrm>
          <a:prstGeom prst="rect">
            <a:avLst/>
          </a:prstGeom>
        </p:spPr>
        <p:txBody>
          <a:bodyPr lIns="0" tIns="0" rIns="0" bIns="0"/>
          <a:lstStyle>
            <a:lvl1pPr algn="r">
              <a:defRPr sz="1200">
                <a:solidFill>
                  <a:schemeClr val="accent6"/>
                </a:solidFill>
              </a:defRPr>
            </a:lvl1pPr>
          </a:lstStyle>
          <a:p>
            <a:fld id="{5B366BF1-8837-8549-A88E-0395A8F5F86A}" type="datetime3">
              <a:rPr lang="en-US" smtClean="0"/>
              <a:t>11 January 2023</a:t>
            </a:fld>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552" y="6064627"/>
            <a:ext cx="3524406" cy="533400"/>
          </a:xfrm>
          <a:prstGeom prst="rect">
            <a:avLst/>
          </a:prstGeom>
        </p:spPr>
      </p:pic>
    </p:spTree>
    <p:extLst>
      <p:ext uri="{BB962C8B-B14F-4D97-AF65-F5344CB8AC3E}">
        <p14:creationId xmlns:p14="http://schemas.microsoft.com/office/powerpoint/2010/main" val="3051535045"/>
      </p:ext>
    </p:extLst>
  </p:cSld>
  <p:clrMapOvr>
    <a:masterClrMapping/>
  </p:clrMapOvr>
  <p:extLst>
    <p:ext uri="{DCECCB84-F9BA-43D5-87BE-67443E8EF086}">
      <p15:sldGuideLst xmlns:p15="http://schemas.microsoft.com/office/powerpoint/2012/main">
        <p15:guide id="1" orient="horz" pos="3336">
          <p15:clr>
            <a:srgbClr val="FBAE40"/>
          </p15:clr>
        </p15:guide>
        <p15:guide id="2" pos="3839">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Page Option 3 ">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582929" y="5588217"/>
            <a:ext cx="3657748" cy="1387853"/>
          </a:xfrm>
          <a:prstGeom prst="rect">
            <a:avLst/>
          </a:prstGeom>
        </p:spPr>
      </p:pic>
      <p:sp>
        <p:nvSpPr>
          <p:cNvPr id="18" name="Rectangle 17"/>
          <p:cNvSpPr/>
          <p:nvPr/>
        </p:nvSpPr>
        <p:spPr>
          <a:xfrm>
            <a:off x="0" y="0"/>
            <a:ext cx="12192127" cy="4389120"/>
          </a:xfrm>
          <a:prstGeom prst="rect">
            <a:avLst/>
          </a:prstGeom>
          <a:gradFill flip="none" rotWithShape="1">
            <a:gsLst>
              <a:gs pos="24000">
                <a:schemeClr val="tx1"/>
              </a:gs>
              <a:gs pos="72000">
                <a:schemeClr val="tx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44" tIns="45673" rIns="91344" bIns="45673" rtlCol="0" anchor="ctr"/>
          <a:lstStyle/>
          <a:p>
            <a:pPr algn="ctr"/>
            <a:endParaRPr lang="en-US" sz="1800"/>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762" y="1958843"/>
            <a:ext cx="3631999" cy="2132895"/>
          </a:xfrm>
          <a:prstGeom prst="rect">
            <a:avLst/>
          </a:prstGeom>
        </p:spPr>
      </p:pic>
      <p:sp>
        <p:nvSpPr>
          <p:cNvPr id="10" name="Title"/>
          <p:cNvSpPr>
            <a:spLocks noGrp="1"/>
          </p:cNvSpPr>
          <p:nvPr>
            <p:ph type="title"/>
          </p:nvPr>
        </p:nvSpPr>
        <p:spPr>
          <a:xfrm>
            <a:off x="455731" y="4831502"/>
            <a:ext cx="6707347" cy="966711"/>
          </a:xfrm>
          <a:prstGeom prst="rect">
            <a:avLst/>
          </a:prstGeom>
        </p:spPr>
        <p:txBody>
          <a:bodyPr lIns="0" tIns="0" rIns="0" bIns="0" anchor="t" anchorCtr="0"/>
          <a:lstStyle>
            <a:lvl1pPr>
              <a:defRPr sz="4000" b="1" cap="none" baseline="0">
                <a:solidFill>
                  <a:schemeClr val="accent6"/>
                </a:solidFill>
              </a:defRPr>
            </a:lvl1pPr>
          </a:lstStyle>
          <a:p>
            <a:r>
              <a:rPr lang="en-US"/>
              <a:t>Click to edit Master title style</a:t>
            </a:r>
          </a:p>
        </p:txBody>
      </p:sp>
      <p:sp>
        <p:nvSpPr>
          <p:cNvPr id="22" name="Text Placeholder 1"/>
          <p:cNvSpPr>
            <a:spLocks noGrp="1"/>
          </p:cNvSpPr>
          <p:nvPr>
            <p:ph type="body" sz="quarter" idx="11"/>
          </p:nvPr>
        </p:nvSpPr>
        <p:spPr>
          <a:xfrm>
            <a:off x="7696616" y="4837550"/>
            <a:ext cx="4042387" cy="431527"/>
          </a:xfrm>
          <a:prstGeom prst="rect">
            <a:avLst/>
          </a:prstGeom>
        </p:spPr>
        <p:txBody>
          <a:bodyPr lIns="0" tIns="0" rIns="0" bIns="0" anchor="ctr" anchorCtr="0"/>
          <a:lstStyle>
            <a:lvl1pPr marL="0" indent="0" algn="r">
              <a:lnSpc>
                <a:spcPct val="70000"/>
              </a:lnSpc>
              <a:spcBef>
                <a:spcPts val="0"/>
              </a:spcBef>
              <a:buFontTx/>
              <a:buNone/>
              <a:defRPr sz="2400" b="0" cap="none" baseline="0">
                <a:solidFill>
                  <a:schemeClr val="accent6"/>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edit Master text styles</a:t>
            </a:r>
          </a:p>
        </p:txBody>
      </p:sp>
      <p:sp>
        <p:nvSpPr>
          <p:cNvPr id="24" name="Text Placeholder2"/>
          <p:cNvSpPr>
            <a:spLocks noGrp="1"/>
          </p:cNvSpPr>
          <p:nvPr>
            <p:ph type="body" sz="quarter" idx="14"/>
          </p:nvPr>
        </p:nvSpPr>
        <p:spPr>
          <a:xfrm>
            <a:off x="7696616" y="5269046"/>
            <a:ext cx="4042387" cy="541339"/>
          </a:xfrm>
          <a:prstGeom prst="rect">
            <a:avLst/>
          </a:prstGeom>
        </p:spPr>
        <p:txBody>
          <a:bodyPr lIns="0" tIns="0" rIns="0" bIns="0" anchor="t" anchorCtr="0"/>
          <a:lstStyle>
            <a:lvl1pPr marL="0" indent="0" algn="r" defTabSz="1217771" rtl="0" eaLnBrk="0" fontAlgn="base" hangingPunct="0">
              <a:lnSpc>
                <a:spcPts val="1600"/>
              </a:lnSpc>
              <a:spcBef>
                <a:spcPts val="0"/>
              </a:spcBef>
              <a:spcAft>
                <a:spcPct val="0"/>
              </a:spcAft>
              <a:buClr>
                <a:srgbClr val="005596"/>
              </a:buClr>
              <a:buFontTx/>
              <a:buNone/>
              <a:defRPr lang="en-US" sz="1500" b="0" kern="0" cap="none" baseline="0" dirty="0" smtClean="0">
                <a:solidFill>
                  <a:schemeClr val="accent6"/>
                </a:solidFill>
                <a:latin typeface="+mj-lt"/>
                <a:ea typeface="+mn-ea"/>
                <a:cs typeface="+mn-cs"/>
              </a:defRPr>
            </a:lvl1pPr>
            <a:lvl2pPr marL="0" indent="0" algn="l" defTabSz="1217771"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7771"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7771"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7771"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edit Master text styles</a:t>
            </a:r>
          </a:p>
        </p:txBody>
      </p:sp>
      <p:sp>
        <p:nvSpPr>
          <p:cNvPr id="25" name="Date Placeholder 3"/>
          <p:cNvSpPr>
            <a:spLocks noGrp="1"/>
          </p:cNvSpPr>
          <p:nvPr>
            <p:ph type="dt" sz="half" idx="10"/>
          </p:nvPr>
        </p:nvSpPr>
        <p:spPr>
          <a:xfrm>
            <a:off x="9013347" y="4465307"/>
            <a:ext cx="2725660" cy="366193"/>
          </a:xfrm>
          <a:prstGeom prst="rect">
            <a:avLst/>
          </a:prstGeom>
        </p:spPr>
        <p:txBody>
          <a:bodyPr lIns="0" tIns="0" rIns="0" bIns="0"/>
          <a:lstStyle>
            <a:lvl1pPr algn="r">
              <a:defRPr sz="1200">
                <a:solidFill>
                  <a:schemeClr val="accent6"/>
                </a:solidFill>
              </a:defRPr>
            </a:lvl1pPr>
          </a:lstStyle>
          <a:p>
            <a:fld id="{A01FB1B7-4E1A-E441-8602-8753DB8B862D}" type="datetime3">
              <a:rPr lang="en-US" smtClean="0"/>
              <a:t>11 January 2023</a:t>
            </a:fld>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552" y="6064627"/>
            <a:ext cx="3524406" cy="533400"/>
          </a:xfrm>
          <a:prstGeom prst="rect">
            <a:avLst/>
          </a:prstGeom>
        </p:spPr>
      </p:pic>
    </p:spTree>
    <p:extLst>
      <p:ext uri="{BB962C8B-B14F-4D97-AF65-F5344CB8AC3E}">
        <p14:creationId xmlns:p14="http://schemas.microsoft.com/office/powerpoint/2010/main" val="2129046830"/>
      </p:ext>
    </p:extLst>
  </p:cSld>
  <p:clrMapOvr>
    <a:masterClrMapping/>
  </p:clrMapOvr>
  <p:extLst>
    <p:ext uri="{DCECCB84-F9BA-43D5-87BE-67443E8EF086}">
      <p15:sldGuideLst xmlns:p15="http://schemas.microsoft.com/office/powerpoint/2012/main">
        <p15:guide id="1" orient="horz" pos="3336">
          <p15:clr>
            <a:srgbClr val="FBAE40"/>
          </p15:clr>
        </p15:guide>
        <p15:guide id="2" pos="3839">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Title Page Option 7 - Denim">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582929" y="5588217"/>
            <a:ext cx="3657748" cy="1387853"/>
          </a:xfrm>
          <a:prstGeom prst="rect">
            <a:avLst/>
          </a:prstGeom>
        </p:spPr>
      </p:pic>
      <p:sp>
        <p:nvSpPr>
          <p:cNvPr id="18" name="Rectangle 17"/>
          <p:cNvSpPr/>
          <p:nvPr/>
        </p:nvSpPr>
        <p:spPr>
          <a:xfrm>
            <a:off x="0" y="0"/>
            <a:ext cx="12192127" cy="4389120"/>
          </a:xfrm>
          <a:prstGeom prst="rect">
            <a:avLst/>
          </a:prstGeom>
          <a:gradFill flip="none" rotWithShape="1">
            <a:gsLst>
              <a:gs pos="24000">
                <a:schemeClr val="tx1"/>
              </a:gs>
              <a:gs pos="72000">
                <a:schemeClr val="tx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44" tIns="45673" rIns="91344" bIns="45673" rtlCol="0" anchor="ctr"/>
          <a:lstStyle/>
          <a:p>
            <a:pPr algn="ctr"/>
            <a:endParaRPr lang="en-US" sz="1800"/>
          </a:p>
        </p:txBody>
      </p:sp>
      <p:pic>
        <p:nvPicPr>
          <p:cNvPr id="19" name="Picture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5762" y="1958843"/>
            <a:ext cx="3631999" cy="2132895"/>
          </a:xfrm>
          <a:prstGeom prst="rect">
            <a:avLst/>
          </a:prstGeom>
        </p:spPr>
      </p:pic>
      <p:sp>
        <p:nvSpPr>
          <p:cNvPr id="10" name="Title"/>
          <p:cNvSpPr>
            <a:spLocks noGrp="1"/>
          </p:cNvSpPr>
          <p:nvPr>
            <p:ph type="title"/>
          </p:nvPr>
        </p:nvSpPr>
        <p:spPr>
          <a:xfrm>
            <a:off x="455731" y="4831502"/>
            <a:ext cx="6707347" cy="966711"/>
          </a:xfrm>
          <a:prstGeom prst="rect">
            <a:avLst/>
          </a:prstGeom>
        </p:spPr>
        <p:txBody>
          <a:bodyPr lIns="0" tIns="0" rIns="0" bIns="0" anchor="t" anchorCtr="0"/>
          <a:lstStyle>
            <a:lvl1pPr>
              <a:defRPr sz="4000" b="1" cap="none" baseline="0">
                <a:solidFill>
                  <a:schemeClr val="accent6"/>
                </a:solidFill>
              </a:defRPr>
            </a:lvl1pPr>
          </a:lstStyle>
          <a:p>
            <a:r>
              <a:rPr lang="en-US"/>
              <a:t>Click to edit Master title style</a:t>
            </a:r>
          </a:p>
        </p:txBody>
      </p:sp>
      <p:sp>
        <p:nvSpPr>
          <p:cNvPr id="22" name="Text Placeholder 1"/>
          <p:cNvSpPr>
            <a:spLocks noGrp="1"/>
          </p:cNvSpPr>
          <p:nvPr>
            <p:ph type="body" sz="quarter" idx="11"/>
          </p:nvPr>
        </p:nvSpPr>
        <p:spPr>
          <a:xfrm>
            <a:off x="7696616" y="4837550"/>
            <a:ext cx="4042387" cy="431527"/>
          </a:xfrm>
          <a:prstGeom prst="rect">
            <a:avLst/>
          </a:prstGeom>
        </p:spPr>
        <p:txBody>
          <a:bodyPr lIns="0" tIns="0" rIns="0" bIns="0" anchor="ctr" anchorCtr="0"/>
          <a:lstStyle>
            <a:lvl1pPr marL="0" indent="0" algn="r">
              <a:lnSpc>
                <a:spcPct val="70000"/>
              </a:lnSpc>
              <a:spcBef>
                <a:spcPts val="0"/>
              </a:spcBef>
              <a:buFontTx/>
              <a:buNone/>
              <a:defRPr sz="2400" b="0" cap="none" baseline="0">
                <a:solidFill>
                  <a:schemeClr val="accent6"/>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edit Master text styles</a:t>
            </a:r>
          </a:p>
        </p:txBody>
      </p:sp>
      <p:sp>
        <p:nvSpPr>
          <p:cNvPr id="24" name="Text Placeholder2"/>
          <p:cNvSpPr>
            <a:spLocks noGrp="1"/>
          </p:cNvSpPr>
          <p:nvPr>
            <p:ph type="body" sz="quarter" idx="14"/>
          </p:nvPr>
        </p:nvSpPr>
        <p:spPr>
          <a:xfrm>
            <a:off x="7696616" y="5269046"/>
            <a:ext cx="4042387" cy="541339"/>
          </a:xfrm>
          <a:prstGeom prst="rect">
            <a:avLst/>
          </a:prstGeom>
        </p:spPr>
        <p:txBody>
          <a:bodyPr lIns="0" tIns="0" rIns="0" bIns="0" anchor="t" anchorCtr="0"/>
          <a:lstStyle>
            <a:lvl1pPr marL="0" indent="0" algn="r" defTabSz="1217771" rtl="0" eaLnBrk="0" fontAlgn="base" hangingPunct="0">
              <a:lnSpc>
                <a:spcPts val="1600"/>
              </a:lnSpc>
              <a:spcBef>
                <a:spcPts val="0"/>
              </a:spcBef>
              <a:spcAft>
                <a:spcPct val="0"/>
              </a:spcAft>
              <a:buClr>
                <a:srgbClr val="005596"/>
              </a:buClr>
              <a:buFontTx/>
              <a:buNone/>
              <a:defRPr lang="en-US" sz="1500" b="0" kern="0" cap="none" baseline="0" dirty="0" smtClean="0">
                <a:solidFill>
                  <a:schemeClr val="accent6"/>
                </a:solidFill>
                <a:latin typeface="+mj-lt"/>
                <a:ea typeface="+mn-ea"/>
                <a:cs typeface="+mn-cs"/>
              </a:defRPr>
            </a:lvl1pPr>
            <a:lvl2pPr marL="0" indent="0" algn="l" defTabSz="1217771"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7771"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7771"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7771"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edit Master text styles</a:t>
            </a:r>
          </a:p>
        </p:txBody>
      </p:sp>
      <p:sp>
        <p:nvSpPr>
          <p:cNvPr id="25" name="Date Placeholder 3"/>
          <p:cNvSpPr>
            <a:spLocks noGrp="1"/>
          </p:cNvSpPr>
          <p:nvPr>
            <p:ph type="dt" sz="half" idx="10"/>
          </p:nvPr>
        </p:nvSpPr>
        <p:spPr>
          <a:xfrm>
            <a:off x="9013347" y="4465307"/>
            <a:ext cx="2725660" cy="366193"/>
          </a:xfrm>
          <a:prstGeom prst="rect">
            <a:avLst/>
          </a:prstGeom>
        </p:spPr>
        <p:txBody>
          <a:bodyPr lIns="0" tIns="0" rIns="0" bIns="0"/>
          <a:lstStyle>
            <a:lvl1pPr algn="r">
              <a:defRPr sz="1200">
                <a:solidFill>
                  <a:schemeClr val="accent6"/>
                </a:solidFill>
              </a:defRPr>
            </a:lvl1pPr>
          </a:lstStyle>
          <a:p>
            <a:fld id="{C4EBBE4A-AFEE-D945-A45B-56B075069BF8}" type="datetime3">
              <a:rPr lang="en-US" smtClean="0"/>
              <a:t>11 January 2023</a:t>
            </a:fld>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1552" y="6064627"/>
            <a:ext cx="3524406" cy="533400"/>
          </a:xfrm>
          <a:prstGeom prst="rect">
            <a:avLst/>
          </a:prstGeom>
        </p:spPr>
      </p:pic>
    </p:spTree>
    <p:extLst>
      <p:ext uri="{BB962C8B-B14F-4D97-AF65-F5344CB8AC3E}">
        <p14:creationId xmlns:p14="http://schemas.microsoft.com/office/powerpoint/2010/main" val="4116953733"/>
      </p:ext>
    </p:extLst>
  </p:cSld>
  <p:clrMapOvr>
    <a:masterClrMapping/>
  </p:clrMapOvr>
  <p:extLst>
    <p:ext uri="{DCECCB84-F9BA-43D5-87BE-67443E8EF086}">
      <p15:sldGuideLst xmlns:p15="http://schemas.microsoft.com/office/powerpoint/2012/main">
        <p15:guide id="1" orient="horz" pos="3336">
          <p15:clr>
            <a:srgbClr val="FBAE40"/>
          </p15:clr>
        </p15:guide>
        <p15:guide id="2" pos="3839">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Section 1 - TItle ">
    <p:spTree>
      <p:nvGrpSpPr>
        <p:cNvPr id="1" name=""/>
        <p:cNvGrpSpPr/>
        <p:nvPr/>
      </p:nvGrpSpPr>
      <p:grpSpPr>
        <a:xfrm>
          <a:off x="0" y="0"/>
          <a:ext cx="0" cy="0"/>
          <a:chOff x="0" y="0"/>
          <a:chExt cx="0" cy="0"/>
        </a:xfrm>
      </p:grpSpPr>
      <p:sp>
        <p:nvSpPr>
          <p:cNvPr id="11" name="Title"/>
          <p:cNvSpPr>
            <a:spLocks noGrp="1"/>
          </p:cNvSpPr>
          <p:nvPr>
            <p:ph type="title"/>
          </p:nvPr>
        </p:nvSpPr>
        <p:spPr>
          <a:xfrm>
            <a:off x="455731" y="603257"/>
            <a:ext cx="11280539" cy="1143000"/>
          </a:xfrm>
          <a:prstGeom prst="rect">
            <a:avLst/>
          </a:prstGeom>
        </p:spPr>
        <p:txBody>
          <a:bodyPr lIns="0" tIns="0" rIns="0" bIns="121771">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a:t>Click to edit Master title style</a:t>
            </a:r>
          </a:p>
        </p:txBody>
      </p:sp>
      <p:sp>
        <p:nvSpPr>
          <p:cNvPr id="9" name="Footer Placeholder"/>
          <p:cNvSpPr>
            <a:spLocks noGrp="1"/>
          </p:cNvSpPr>
          <p:nvPr>
            <p:ph type="ftr" sz="quarter" idx="3"/>
          </p:nvPr>
        </p:nvSpPr>
        <p:spPr>
          <a:xfrm>
            <a:off x="457223" y="6493481"/>
            <a:ext cx="994916"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a:ext>
            </a:extLst>
          </a:blip>
          <a:srcRect l="13115" t="31548" r="70851" b="31858"/>
          <a:stretch/>
        </p:blipFill>
        <p:spPr>
          <a:xfrm>
            <a:off x="11671502" y="6370279"/>
            <a:ext cx="441549" cy="36576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45952" y="6420045"/>
            <a:ext cx="3405503" cy="295656"/>
          </a:xfrm>
          <a:prstGeom prst="rect">
            <a:avLst/>
          </a:prstGeom>
        </p:spPr>
      </p:pic>
      <p:sp>
        <p:nvSpPr>
          <p:cNvPr id="8" name="Slide Number Placeholder"/>
          <p:cNvSpPr>
            <a:spLocks noGrp="1"/>
          </p:cNvSpPr>
          <p:nvPr>
            <p:ph type="sldNum" sz="quarter" idx="4"/>
          </p:nvPr>
        </p:nvSpPr>
        <p:spPr bwMode="auto">
          <a:xfrm>
            <a:off x="11434748" y="6506309"/>
            <a:ext cx="141064" cy="14362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extLst>
      <p:ext uri="{BB962C8B-B14F-4D97-AF65-F5344CB8AC3E}">
        <p14:creationId xmlns:p14="http://schemas.microsoft.com/office/powerpoint/2010/main" val="33136139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Section 1 - Large Photo and Text">
    <p:spTree>
      <p:nvGrpSpPr>
        <p:cNvPr id="1" name=""/>
        <p:cNvGrpSpPr/>
        <p:nvPr/>
      </p:nvGrpSpPr>
      <p:grpSpPr>
        <a:xfrm>
          <a:off x="0" y="0"/>
          <a:ext cx="0" cy="0"/>
          <a:chOff x="0" y="0"/>
          <a:chExt cx="0" cy="0"/>
        </a:xfrm>
      </p:grpSpPr>
      <p:sp>
        <p:nvSpPr>
          <p:cNvPr id="11" name="Title"/>
          <p:cNvSpPr>
            <a:spLocks noGrp="1"/>
          </p:cNvSpPr>
          <p:nvPr>
            <p:ph type="title"/>
          </p:nvPr>
        </p:nvSpPr>
        <p:spPr>
          <a:xfrm>
            <a:off x="5028953" y="603257"/>
            <a:ext cx="6707348" cy="1143000"/>
          </a:xfrm>
          <a:prstGeom prst="rect">
            <a:avLst/>
          </a:prstGeom>
        </p:spPr>
        <p:txBody>
          <a:bodyPr lIns="0" tIns="0" rIns="0" bIns="121771">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a:t>Click to edit Master title style</a:t>
            </a:r>
          </a:p>
        </p:txBody>
      </p:sp>
      <p:sp>
        <p:nvSpPr>
          <p:cNvPr id="16" name="Text Placeholder"/>
          <p:cNvSpPr>
            <a:spLocks noGrp="1"/>
          </p:cNvSpPr>
          <p:nvPr>
            <p:ph type="body" sz="quarter" idx="15"/>
          </p:nvPr>
        </p:nvSpPr>
        <p:spPr>
          <a:xfrm>
            <a:off x="5028953" y="1746287"/>
            <a:ext cx="6707348" cy="3651247"/>
          </a:xfrm>
          <a:prstGeom prst="rect">
            <a:avLst/>
          </a:prstGeom>
        </p:spPr>
        <p:txBody>
          <a:bodyPr lIns="0" tIns="0" rIns="0" bIns="0"/>
          <a:lstStyle>
            <a:lvl1pPr marL="306576" indent="-306576" defTabSz="1217771" eaLnBrk="0" hangingPunct="0">
              <a:lnSpc>
                <a:spcPct val="90000"/>
              </a:lnSpc>
              <a:spcBef>
                <a:spcPts val="1600"/>
              </a:spcBef>
              <a:buFontTx/>
              <a:buChar char="•"/>
              <a:defRPr lang="en-US" sz="2700" b="1" kern="0">
                <a:solidFill>
                  <a:schemeClr val="accent6"/>
                </a:solidFill>
              </a:defRPr>
            </a:lvl1pPr>
            <a:lvl2pPr defTabSz="1217771" eaLnBrk="0" hangingPunct="0">
              <a:lnSpc>
                <a:spcPct val="90000"/>
              </a:lnSpc>
              <a:spcBef>
                <a:spcPts val="800"/>
              </a:spcBef>
              <a:buClr>
                <a:schemeClr val="bg2"/>
              </a:buClr>
              <a:buFontTx/>
              <a:buChar char="•"/>
              <a:defRPr lang="en-US" sz="2400" b="1" kern="0">
                <a:solidFill>
                  <a:schemeClr val="accent6"/>
                </a:solidFill>
              </a:defRPr>
            </a:lvl2pPr>
            <a:lvl3pPr defTabSz="1217771" eaLnBrk="0" hangingPunct="0">
              <a:lnSpc>
                <a:spcPct val="90000"/>
              </a:lnSpc>
              <a:spcBef>
                <a:spcPts val="800"/>
              </a:spcBef>
              <a:buClr>
                <a:schemeClr val="bg2"/>
              </a:buClr>
              <a:buFontTx/>
              <a:buChar char="•"/>
              <a:defRPr lang="en-US" sz="2400" b="1" kern="0">
                <a:solidFill>
                  <a:schemeClr val="accent6"/>
                </a:solidFill>
              </a:defRPr>
            </a:lvl3pPr>
            <a:lvl4pPr defTabSz="1217771" eaLnBrk="0" hangingPunct="0">
              <a:lnSpc>
                <a:spcPct val="90000"/>
              </a:lnSpc>
              <a:spcBef>
                <a:spcPts val="800"/>
              </a:spcBef>
              <a:buClr>
                <a:schemeClr val="bg2"/>
              </a:buClr>
              <a:buFontTx/>
              <a:buChar char="•"/>
              <a:defRPr lang="en-US" sz="2400" b="1" kern="0">
                <a:solidFill>
                  <a:schemeClr val="accent6"/>
                </a:solidFill>
              </a:defRPr>
            </a:lvl4pPr>
            <a:lvl5pPr defTabSz="1217771" eaLnBrk="0" hangingPunct="0">
              <a:lnSpc>
                <a:spcPct val="90000"/>
              </a:lnSpc>
              <a:spcBef>
                <a:spcPts val="800"/>
              </a:spcBef>
              <a:buClr>
                <a:schemeClr val="bg2"/>
              </a:buClr>
              <a:buFontTx/>
              <a:buChar char="•"/>
              <a:defRPr lang="en-US" sz="2400" b="1" kern="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ake-Away Placeholder"/>
          <p:cNvSpPr>
            <a:spLocks noGrp="1"/>
          </p:cNvSpPr>
          <p:nvPr>
            <p:ph type="body" sz="quarter" idx="19"/>
          </p:nvPr>
        </p:nvSpPr>
        <p:spPr>
          <a:xfrm>
            <a:off x="5028953" y="5515665"/>
            <a:ext cx="6707348"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a:t>Click to edit Master text styles</a:t>
            </a:r>
          </a:p>
        </p:txBody>
      </p:sp>
      <p:sp>
        <p:nvSpPr>
          <p:cNvPr id="12" name="Picture Placeholder 6"/>
          <p:cNvSpPr>
            <a:spLocks noGrp="1"/>
          </p:cNvSpPr>
          <p:nvPr>
            <p:ph type="pic" sz="quarter" idx="13"/>
          </p:nvPr>
        </p:nvSpPr>
        <p:spPr>
          <a:xfrm>
            <a:off x="3" y="0"/>
            <a:ext cx="4573191" cy="6858000"/>
          </a:xfrm>
          <a:prstGeom prst="rect">
            <a:avLst/>
          </a:prstGeom>
        </p:spPr>
        <p:txBody>
          <a:bodyPr lIns="91344" tIns="45673" rIns="91344" bIns="45673" anchor="ctr"/>
          <a:lstStyle>
            <a:lvl1pPr marL="0" indent="0" algn="ctr">
              <a:buNone/>
              <a:defRPr>
                <a:solidFill>
                  <a:schemeClr val="accent6"/>
                </a:solidFill>
              </a:defRPr>
            </a:lvl1pPr>
          </a:lstStyle>
          <a:p>
            <a:endParaRPr lang="en-US"/>
          </a:p>
        </p:txBody>
      </p:sp>
      <p:pic>
        <p:nvPicPr>
          <p:cNvPr id="15" name="Picture 14"/>
          <p:cNvPicPr>
            <a:picLocks noChangeAspect="1"/>
          </p:cNvPicPr>
          <p:nvPr/>
        </p:nvPicPr>
        <p:blipFill rotWithShape="1">
          <a:blip r:embed="rId2" cstate="print">
            <a:extLst>
              <a:ext uri="{28A0092B-C50C-407E-A947-70E740481C1C}">
                <a14:useLocalDpi xmlns:a14="http://schemas.microsoft.com/office/drawing/2010/main"/>
              </a:ext>
            </a:extLst>
          </a:blip>
          <a:srcRect l="13115" t="31548" r="70851" b="31858"/>
          <a:stretch/>
        </p:blipFill>
        <p:spPr>
          <a:xfrm>
            <a:off x="11671502" y="6370279"/>
            <a:ext cx="441549" cy="36576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45952" y="6420045"/>
            <a:ext cx="3405503" cy="295656"/>
          </a:xfrm>
          <a:prstGeom prst="rect">
            <a:avLst/>
          </a:prstGeom>
        </p:spPr>
      </p:pic>
      <p:sp>
        <p:nvSpPr>
          <p:cNvPr id="10" name="Slide Number Placeholder"/>
          <p:cNvSpPr>
            <a:spLocks noGrp="1"/>
          </p:cNvSpPr>
          <p:nvPr>
            <p:ph type="sldNum" sz="quarter" idx="4"/>
          </p:nvPr>
        </p:nvSpPr>
        <p:spPr bwMode="auto">
          <a:xfrm>
            <a:off x="11434748" y="6506309"/>
            <a:ext cx="141064" cy="14362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extLst>
      <p:ext uri="{BB962C8B-B14F-4D97-AF65-F5344CB8AC3E}">
        <p14:creationId xmlns:p14="http://schemas.microsoft.com/office/powerpoint/2010/main" val="7347228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Section 2 Divider With Photo">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5952" y="6420045"/>
            <a:ext cx="3405503" cy="295656"/>
          </a:xfrm>
          <a:prstGeom prst="rect">
            <a:avLst/>
          </a:prstGeom>
        </p:spPr>
      </p:pic>
      <p:sp>
        <p:nvSpPr>
          <p:cNvPr id="7" name="Picture Placeholder 6"/>
          <p:cNvSpPr>
            <a:spLocks noGrp="1"/>
          </p:cNvSpPr>
          <p:nvPr>
            <p:ph type="pic" sz="quarter" idx="13"/>
          </p:nvPr>
        </p:nvSpPr>
        <p:spPr>
          <a:xfrm>
            <a:off x="1460" y="0"/>
            <a:ext cx="12192127" cy="4389120"/>
          </a:xfrm>
          <a:prstGeom prst="rect">
            <a:avLst/>
          </a:prstGeom>
        </p:spPr>
        <p:txBody>
          <a:bodyPr lIns="91344" tIns="45673" rIns="91344" bIns="45673" anchor="ctr"/>
          <a:lstStyle>
            <a:lvl1pPr marL="0" indent="0" algn="ctr">
              <a:buNone/>
              <a:defRPr>
                <a:solidFill>
                  <a:schemeClr val="accent6"/>
                </a:solidFill>
              </a:defRPr>
            </a:lvl1pPr>
          </a:lstStyle>
          <a:p>
            <a:endParaRPr lang="en-US"/>
          </a:p>
        </p:txBody>
      </p:sp>
      <p:sp>
        <p:nvSpPr>
          <p:cNvPr id="10" name="Footer Placeholder"/>
          <p:cNvSpPr>
            <a:spLocks noGrp="1"/>
          </p:cNvSpPr>
          <p:nvPr>
            <p:ph type="ftr" sz="quarter" idx="3"/>
          </p:nvPr>
        </p:nvSpPr>
        <p:spPr>
          <a:xfrm>
            <a:off x="457223" y="6512337"/>
            <a:ext cx="994916" cy="169277"/>
          </a:xfrm>
          <a:prstGeom prst="rect">
            <a:avLst/>
          </a:prstGeom>
        </p:spPr>
        <p:txBody>
          <a:bodyPr vert="horz" wrap="square" lIns="0" tIns="0" rIns="0" bIns="0" rtlCol="0" anchor="t">
            <a:spAutoFit/>
          </a:bodyPr>
          <a:lstStyle>
            <a:lvl1pPr algn="l">
              <a:defRPr sz="1100">
                <a:solidFill>
                  <a:schemeClr val="bg2"/>
                </a:solidFill>
              </a:defRPr>
            </a:lvl1pPr>
          </a:lstStyle>
          <a:p>
            <a:r>
              <a:rPr lang="en-US"/>
              <a:t>GMC</a:t>
            </a:r>
          </a:p>
        </p:txBody>
      </p:sp>
      <p:pic>
        <p:nvPicPr>
          <p:cNvPr id="27" name="Picture 26"/>
          <p:cNvPicPr>
            <a:picLocks noChangeAspect="1"/>
          </p:cNvPicPr>
          <p:nvPr/>
        </p:nvPicPr>
        <p:blipFill rotWithShape="1">
          <a:blip r:embed="rId3" cstate="print">
            <a:extLst>
              <a:ext uri="{28A0092B-C50C-407E-A947-70E740481C1C}">
                <a14:useLocalDpi xmlns:a14="http://schemas.microsoft.com/office/drawing/2010/main"/>
              </a:ext>
            </a:extLst>
          </a:blip>
          <a:srcRect l="13115" t="31548" r="70851" b="31858"/>
          <a:stretch/>
        </p:blipFill>
        <p:spPr>
          <a:xfrm>
            <a:off x="11671502" y="6370279"/>
            <a:ext cx="441549" cy="365760"/>
          </a:xfrm>
          <a:prstGeom prst="rect">
            <a:avLst/>
          </a:prstGeom>
        </p:spPr>
      </p:pic>
      <p:sp>
        <p:nvSpPr>
          <p:cNvPr id="9" name="Title"/>
          <p:cNvSpPr>
            <a:spLocks noGrp="1"/>
          </p:cNvSpPr>
          <p:nvPr>
            <p:ph type="title"/>
          </p:nvPr>
        </p:nvSpPr>
        <p:spPr>
          <a:xfrm>
            <a:off x="455731" y="4831502"/>
            <a:ext cx="6707347" cy="966711"/>
          </a:xfrm>
          <a:prstGeom prst="rect">
            <a:avLst/>
          </a:prstGeom>
        </p:spPr>
        <p:txBody>
          <a:bodyPr lIns="0" tIns="0" rIns="0" bIns="0" anchor="t" anchorCtr="0"/>
          <a:lstStyle>
            <a:lvl1pPr>
              <a:defRPr sz="4000" b="1" cap="none" baseline="0">
                <a:solidFill>
                  <a:schemeClr val="accent6"/>
                </a:solidFill>
              </a:defRPr>
            </a:lvl1pPr>
          </a:lstStyle>
          <a:p>
            <a:r>
              <a:rPr lang="en-US"/>
              <a:t>Click to edit Master title style</a:t>
            </a:r>
          </a:p>
        </p:txBody>
      </p:sp>
      <p:sp>
        <p:nvSpPr>
          <p:cNvPr id="15" name="Text Placeholder 1"/>
          <p:cNvSpPr>
            <a:spLocks noGrp="1"/>
          </p:cNvSpPr>
          <p:nvPr>
            <p:ph type="body" sz="quarter" idx="11"/>
          </p:nvPr>
        </p:nvSpPr>
        <p:spPr>
          <a:xfrm>
            <a:off x="7696616" y="4837550"/>
            <a:ext cx="4042387" cy="431527"/>
          </a:xfrm>
          <a:prstGeom prst="rect">
            <a:avLst/>
          </a:prstGeom>
        </p:spPr>
        <p:txBody>
          <a:bodyPr lIns="0" tIns="0" rIns="0" bIns="0" anchor="ctr" anchorCtr="0"/>
          <a:lstStyle>
            <a:lvl1pPr marL="0" indent="0" algn="r">
              <a:lnSpc>
                <a:spcPct val="70000"/>
              </a:lnSpc>
              <a:spcBef>
                <a:spcPts val="0"/>
              </a:spcBef>
              <a:buFontTx/>
              <a:buNone/>
              <a:defRPr sz="2400" b="0" cap="none" baseline="0">
                <a:solidFill>
                  <a:schemeClr val="accent6"/>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edit Master text styles</a:t>
            </a:r>
          </a:p>
        </p:txBody>
      </p:sp>
      <p:sp>
        <p:nvSpPr>
          <p:cNvPr id="17" name="Text Placeholder2"/>
          <p:cNvSpPr>
            <a:spLocks noGrp="1"/>
          </p:cNvSpPr>
          <p:nvPr>
            <p:ph type="body" sz="quarter" idx="14"/>
          </p:nvPr>
        </p:nvSpPr>
        <p:spPr>
          <a:xfrm>
            <a:off x="7696616" y="5269046"/>
            <a:ext cx="4042387" cy="541339"/>
          </a:xfrm>
          <a:prstGeom prst="rect">
            <a:avLst/>
          </a:prstGeom>
        </p:spPr>
        <p:txBody>
          <a:bodyPr lIns="0" tIns="0" rIns="0" bIns="0" anchor="t" anchorCtr="0"/>
          <a:lstStyle>
            <a:lvl1pPr marL="0" indent="0" algn="r" defTabSz="1217771" rtl="0" eaLnBrk="0" fontAlgn="base" hangingPunct="0">
              <a:lnSpc>
                <a:spcPts val="1600"/>
              </a:lnSpc>
              <a:spcBef>
                <a:spcPts val="0"/>
              </a:spcBef>
              <a:spcAft>
                <a:spcPct val="0"/>
              </a:spcAft>
              <a:buClr>
                <a:srgbClr val="005596"/>
              </a:buClr>
              <a:buFontTx/>
              <a:buNone/>
              <a:defRPr lang="en-US" sz="1500" b="0" kern="0" cap="none" baseline="0" dirty="0" smtClean="0">
                <a:solidFill>
                  <a:schemeClr val="accent6"/>
                </a:solidFill>
                <a:latin typeface="+mj-lt"/>
                <a:ea typeface="+mn-ea"/>
                <a:cs typeface="+mn-cs"/>
              </a:defRPr>
            </a:lvl1pPr>
            <a:lvl2pPr marL="0" indent="0" algn="l" defTabSz="1217771"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7771"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7771"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7771"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edit Master text styles</a:t>
            </a:r>
          </a:p>
        </p:txBody>
      </p:sp>
      <p:sp>
        <p:nvSpPr>
          <p:cNvPr id="11" name="Slide Number Placeholder"/>
          <p:cNvSpPr>
            <a:spLocks noGrp="1"/>
          </p:cNvSpPr>
          <p:nvPr>
            <p:ph type="sldNum" sz="quarter" idx="4"/>
          </p:nvPr>
        </p:nvSpPr>
        <p:spPr bwMode="auto">
          <a:xfrm>
            <a:off x="11434748" y="6506309"/>
            <a:ext cx="141064" cy="14362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extLst>
      <p:ext uri="{BB962C8B-B14F-4D97-AF65-F5344CB8AC3E}">
        <p14:creationId xmlns:p14="http://schemas.microsoft.com/office/powerpoint/2010/main" val="3145146588"/>
      </p:ext>
    </p:extLst>
  </p:cSld>
  <p:clrMapOvr>
    <a:masterClrMapping/>
  </p:clrMapOvr>
  <p:extLst>
    <p:ext uri="{DCECCB84-F9BA-43D5-87BE-67443E8EF086}">
      <p15:sldGuideLst xmlns:p15="http://schemas.microsoft.com/office/powerpoint/2012/main">
        <p15:guide id="1" orient="horz" pos="4224">
          <p15:clr>
            <a:srgbClr val="FBAE40"/>
          </p15:clr>
        </p15:guide>
        <p15:guide id="2" pos="3839">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Section 2 Divider Solid Color">
    <p:spTree>
      <p:nvGrpSpPr>
        <p:cNvPr id="1" name=""/>
        <p:cNvGrpSpPr/>
        <p:nvPr/>
      </p:nvGrpSpPr>
      <p:grpSpPr>
        <a:xfrm>
          <a:off x="0" y="0"/>
          <a:ext cx="0" cy="0"/>
          <a:chOff x="0" y="0"/>
          <a:chExt cx="0" cy="0"/>
        </a:xfrm>
      </p:grpSpPr>
      <p:sp>
        <p:nvSpPr>
          <p:cNvPr id="2" name="Title"/>
          <p:cNvSpPr>
            <a:spLocks noGrp="1"/>
          </p:cNvSpPr>
          <p:nvPr>
            <p:ph type="title"/>
          </p:nvPr>
        </p:nvSpPr>
        <p:spPr>
          <a:xfrm>
            <a:off x="455731" y="1483393"/>
            <a:ext cx="6707347" cy="3825513"/>
          </a:xfrm>
          <a:prstGeom prst="rect">
            <a:avLst/>
          </a:prstGeom>
        </p:spPr>
        <p:txBody>
          <a:bodyPr lIns="0" tIns="0" rIns="0" bIns="0"/>
          <a:lstStyle>
            <a:lvl1pPr>
              <a:defRPr sz="6700" b="1" cap="none" baseline="0">
                <a:solidFill>
                  <a:schemeClr val="bg1"/>
                </a:solidFill>
              </a:defRPr>
            </a:lvl1pPr>
          </a:lstStyle>
          <a:p>
            <a:r>
              <a:rPr lang="en-US"/>
              <a:t>Click to edit Master title style</a:t>
            </a:r>
          </a:p>
        </p:txBody>
      </p:sp>
      <p:sp>
        <p:nvSpPr>
          <p:cNvPr id="13" name="Slide Number Placeholder"/>
          <p:cNvSpPr>
            <a:spLocks noGrp="1"/>
          </p:cNvSpPr>
          <p:nvPr>
            <p:ph type="sldNum" sz="quarter" idx="4"/>
          </p:nvPr>
        </p:nvSpPr>
        <p:spPr bwMode="auto">
          <a:xfrm>
            <a:off x="11435685" y="6506309"/>
            <a:ext cx="141064" cy="143629"/>
          </a:xfrm>
          <a:prstGeom prst="rect">
            <a:avLst/>
          </a:prstGeom>
          <a:noFill/>
        </p:spPr>
        <p:txBody>
          <a:bodyPr wrap="none" lIns="0" tIns="0" rIns="0" bIns="0" anchor="ctr" anchorCtr="0">
            <a:spAutoFit/>
          </a:bodyPr>
          <a:lstStyle>
            <a:lvl1pPr algn="r">
              <a:buFont typeface="Arial" charset="0"/>
              <a:buNone/>
              <a:defRPr sz="9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7" name="Text Placeholder 1"/>
          <p:cNvSpPr>
            <a:spLocks noGrp="1"/>
          </p:cNvSpPr>
          <p:nvPr>
            <p:ph type="body" sz="quarter" idx="12"/>
          </p:nvPr>
        </p:nvSpPr>
        <p:spPr>
          <a:xfrm>
            <a:off x="455731" y="3994171"/>
            <a:ext cx="4042387" cy="431527"/>
          </a:xfrm>
          <a:prstGeom prst="rect">
            <a:avLst/>
          </a:prstGeom>
        </p:spPr>
        <p:txBody>
          <a:bodyPr lIns="0" tIns="0" rIns="0" bIns="0" anchor="ctr" anchorCtr="0"/>
          <a:lstStyle>
            <a:lvl1pPr marL="0" indent="0" algn="l">
              <a:lnSpc>
                <a:spcPct val="70000"/>
              </a:lnSpc>
              <a:spcBef>
                <a:spcPts val="0"/>
              </a:spcBef>
              <a:buFontTx/>
              <a:buNone/>
              <a:defRPr sz="2400" b="0" cap="none" baseline="0">
                <a:solidFill>
                  <a:schemeClr val="bg1"/>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edit Master text styles</a:t>
            </a:r>
          </a:p>
        </p:txBody>
      </p:sp>
      <p:sp>
        <p:nvSpPr>
          <p:cNvPr id="8" name="Text Placeholder 1"/>
          <p:cNvSpPr>
            <a:spLocks noGrp="1"/>
          </p:cNvSpPr>
          <p:nvPr>
            <p:ph type="body" sz="quarter" idx="13"/>
          </p:nvPr>
        </p:nvSpPr>
        <p:spPr>
          <a:xfrm>
            <a:off x="455731" y="4425696"/>
            <a:ext cx="4042387" cy="431527"/>
          </a:xfrm>
          <a:prstGeom prst="rect">
            <a:avLst/>
          </a:prstGeom>
        </p:spPr>
        <p:txBody>
          <a:bodyPr lIns="0" tIns="0" rIns="0" bIns="0" anchor="t" anchorCtr="0"/>
          <a:lstStyle>
            <a:lvl1pPr marL="0" indent="0" algn="l">
              <a:lnSpc>
                <a:spcPct val="70000"/>
              </a:lnSpc>
              <a:spcBef>
                <a:spcPts val="0"/>
              </a:spcBef>
              <a:buFontTx/>
              <a:buNone/>
              <a:defRPr sz="1600" b="0" cap="none" baseline="0">
                <a:solidFill>
                  <a:schemeClr val="bg1"/>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edit Master text styles</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5952" y="6420045"/>
            <a:ext cx="3405503" cy="295656"/>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63111" y="6134103"/>
            <a:ext cx="857473" cy="822960"/>
          </a:xfrm>
          <a:prstGeom prst="rect">
            <a:avLst/>
          </a:prstGeom>
        </p:spPr>
      </p:pic>
    </p:spTree>
    <p:extLst>
      <p:ext uri="{BB962C8B-B14F-4D97-AF65-F5344CB8AC3E}">
        <p14:creationId xmlns:p14="http://schemas.microsoft.com/office/powerpoint/2010/main" val="2591619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hartSlide">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3347-FE9B-2445-A173-B2BD6572631A}"/>
              </a:ext>
            </a:extLst>
          </p:cNvPr>
          <p:cNvSpPr>
            <a:spLocks noGrp="1"/>
          </p:cNvSpPr>
          <p:nvPr>
            <p:ph type="title" hasCustomPrompt="1"/>
          </p:nvPr>
        </p:nvSpPr>
        <p:spPr>
          <a:xfrm>
            <a:off x="839788" y="967871"/>
            <a:ext cx="3932237" cy="625215"/>
          </a:xfrm>
        </p:spPr>
        <p:txBody>
          <a:bodyPr anchor="t"/>
          <a:lstStyle>
            <a:lvl1pPr algn="l">
              <a:defRPr sz="3200" b="1">
                <a:solidFill>
                  <a:schemeClr val="accent1"/>
                </a:solidFill>
              </a:defRPr>
            </a:lvl1pPr>
          </a:lstStyle>
          <a:p>
            <a:r>
              <a:rPr lang="en-US" dirty="0"/>
              <a:t>CHART SLIDE</a:t>
            </a:r>
          </a:p>
        </p:txBody>
      </p:sp>
      <p:sp>
        <p:nvSpPr>
          <p:cNvPr id="3" name="Content Placeholder 2">
            <a:extLst>
              <a:ext uri="{FF2B5EF4-FFF2-40B4-BE49-F238E27FC236}">
                <a16:creationId xmlns:a16="http://schemas.microsoft.com/office/drawing/2014/main" id="{16A6A019-E3C6-B646-8C6F-A6125030DFC9}"/>
              </a:ext>
            </a:extLst>
          </p:cNvPr>
          <p:cNvSpPr>
            <a:spLocks noGrp="1"/>
          </p:cNvSpPr>
          <p:nvPr>
            <p:ph idx="1" hasCustomPrompt="1"/>
          </p:nvPr>
        </p:nvSpPr>
        <p:spPr>
          <a:xfrm>
            <a:off x="5183188" y="987425"/>
            <a:ext cx="6172200" cy="4873625"/>
          </a:xfrm>
        </p:spPr>
        <p:txBody>
          <a:bodyPr/>
          <a:lstStyle>
            <a:lvl1pPr>
              <a:defRPr sz="3200">
                <a:solidFill>
                  <a:schemeClr val="accent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icon to add chart</a:t>
            </a:r>
          </a:p>
        </p:txBody>
      </p:sp>
      <p:sp>
        <p:nvSpPr>
          <p:cNvPr id="4" name="Text Placeholder 3">
            <a:extLst>
              <a:ext uri="{FF2B5EF4-FFF2-40B4-BE49-F238E27FC236}">
                <a16:creationId xmlns:a16="http://schemas.microsoft.com/office/drawing/2014/main" id="{8B73410F-5BC7-254C-B2C4-2AED1CB27765}"/>
              </a:ext>
            </a:extLst>
          </p:cNvPr>
          <p:cNvSpPr>
            <a:spLocks noGrp="1"/>
          </p:cNvSpPr>
          <p:nvPr>
            <p:ph type="body" sz="half" idx="2"/>
          </p:nvPr>
        </p:nvSpPr>
        <p:spPr>
          <a:xfrm>
            <a:off x="839788" y="2057400"/>
            <a:ext cx="3932237" cy="3811588"/>
          </a:xfrm>
        </p:spPr>
        <p:txBody>
          <a:bodyPr>
            <a:normAutofit/>
          </a:bodyPr>
          <a:lstStyle>
            <a:lvl1pPr marL="0" indent="0">
              <a:buNone/>
              <a:defRPr sz="2400" b="0" i="0">
                <a:solidFill>
                  <a:schemeClr val="accent1"/>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4C193C8F-3E1D-D846-8435-3F8DDF1973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
        <p:nvSpPr>
          <p:cNvPr id="6" name="Slide Number Placeholder 6">
            <a:extLst>
              <a:ext uri="{FF2B5EF4-FFF2-40B4-BE49-F238E27FC236}">
                <a16:creationId xmlns:a16="http://schemas.microsoft.com/office/drawing/2014/main" id="{6BC2CF49-C3AD-47BD-AE02-032F71A6566D}"/>
              </a:ext>
            </a:extLst>
          </p:cNvPr>
          <p:cNvSpPr>
            <a:spLocks noGrp="1"/>
          </p:cNvSpPr>
          <p:nvPr>
            <p:ph type="sldNum" sz="quarter" idx="12"/>
          </p:nvPr>
        </p:nvSpPr>
        <p:spPr>
          <a:xfrm>
            <a:off x="8610600" y="6356350"/>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4728040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iscussion">
    <p:bg bwMode="blackGray">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9CBD31C-F1EB-0B47-933D-D8610EB7450B}"/>
              </a:ext>
            </a:extLst>
          </p:cNvPr>
          <p:cNvSpPr txBox="1"/>
          <p:nvPr userDrawn="1"/>
        </p:nvSpPr>
        <p:spPr>
          <a:xfrm>
            <a:off x="580013" y="3254787"/>
            <a:ext cx="8610984" cy="1323439"/>
          </a:xfrm>
          <a:prstGeom prst="rect">
            <a:avLst/>
          </a:prstGeom>
          <a:noFill/>
        </p:spPr>
        <p:txBody>
          <a:bodyPr wrap="square" rtlCol="0">
            <a:spAutoFit/>
          </a:bodyPr>
          <a:lstStyle>
            <a:defPPr>
              <a:defRPr lang="en-US"/>
            </a:defPPr>
            <a:lvl1pPr>
              <a:lnSpc>
                <a:spcPct val="80000"/>
              </a:lnSpc>
              <a:defRPr sz="9600" b="1">
                <a:solidFill>
                  <a:schemeClr val="tx2"/>
                </a:solidFill>
                <a:ea typeface="Open Sans" panose="020B0606030504020204" pitchFamily="34" charset="0"/>
                <a:cs typeface="Open Sans" panose="020B0606030504020204" pitchFamily="34" charset="0"/>
              </a:defRPr>
            </a:lvl1pPr>
          </a:lstStyle>
          <a:p>
            <a:pPr lvl="0"/>
            <a:r>
              <a:rPr lang="en-US" sz="9600"/>
              <a:t>Discussion.</a:t>
            </a:r>
          </a:p>
        </p:txBody>
      </p:sp>
    </p:spTree>
    <p:extLst>
      <p:ext uri="{BB962C8B-B14F-4D97-AF65-F5344CB8AC3E}">
        <p14:creationId xmlns:p14="http://schemas.microsoft.com/office/powerpoint/2010/main" val="3772283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aWoD">
    <p:bg bwMode="blackGray">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5FD02C-D12B-5845-9517-9380D011C97D}"/>
              </a:ext>
            </a:extLst>
          </p:cNvPr>
          <p:cNvSpPr txBox="1"/>
          <p:nvPr userDrawn="1"/>
        </p:nvSpPr>
        <p:spPr>
          <a:xfrm>
            <a:off x="580013" y="2308303"/>
            <a:ext cx="8610984" cy="3667479"/>
          </a:xfrm>
          <a:prstGeom prst="rect">
            <a:avLst/>
          </a:prstGeom>
          <a:noFill/>
        </p:spPr>
        <p:txBody>
          <a:bodyPr wrap="square" rtlCol="0">
            <a:spAutoFit/>
          </a:bodyPr>
          <a:lstStyle/>
          <a:p>
            <a:pPr>
              <a:lnSpc>
                <a:spcPct val="80000"/>
              </a:lnSpc>
            </a:pPr>
            <a:r>
              <a:rPr lang="en-US" sz="9600" b="1">
                <a:solidFill>
                  <a:schemeClr val="tx2"/>
                </a:solidFill>
                <a:latin typeface="+mn-lt"/>
                <a:ea typeface="Open Sans" panose="020B0606030504020204" pitchFamily="34" charset="0"/>
                <a:cs typeface="Open Sans" panose="020B0606030504020204" pitchFamily="34" charset="0"/>
              </a:rPr>
              <a:t>Building </a:t>
            </a:r>
            <a:br>
              <a:rPr lang="en-US" sz="9600" b="1">
                <a:solidFill>
                  <a:schemeClr val="tx2"/>
                </a:solidFill>
                <a:latin typeface="+mn-lt"/>
                <a:ea typeface="Open Sans" panose="020B0606030504020204" pitchFamily="34" charset="0"/>
                <a:cs typeface="Open Sans" panose="020B0606030504020204" pitchFamily="34" charset="0"/>
              </a:rPr>
            </a:br>
            <a:r>
              <a:rPr lang="en-US" sz="9600" b="1">
                <a:solidFill>
                  <a:schemeClr val="tx2"/>
                </a:solidFill>
                <a:latin typeface="+mn-lt"/>
                <a:ea typeface="Open Sans" panose="020B0606030504020204" pitchFamily="34" charset="0"/>
                <a:cs typeface="Open Sans" panose="020B0606030504020204" pitchFamily="34" charset="0"/>
              </a:rPr>
              <a:t>a World of </a:t>
            </a:r>
          </a:p>
          <a:p>
            <a:pPr>
              <a:lnSpc>
                <a:spcPct val="80000"/>
              </a:lnSpc>
            </a:pPr>
            <a:r>
              <a:rPr lang="en-US" sz="9600" b="1">
                <a:solidFill>
                  <a:schemeClr val="tx2"/>
                </a:solidFill>
                <a:latin typeface="+mn-lt"/>
                <a:ea typeface="Open Sans" panose="020B0606030504020204" pitchFamily="34" charset="0"/>
                <a:cs typeface="Open Sans" panose="020B0606030504020204" pitchFamily="34" charset="0"/>
              </a:rPr>
              <a:t>Difference.</a:t>
            </a:r>
            <a:r>
              <a:rPr lang="en-US" sz="5000" b="0" i="0" cap="none" baseline="60000">
                <a:solidFill>
                  <a:schemeClr val="tx2"/>
                </a:solidFill>
                <a:latin typeface="+mn-lt"/>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9950998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act Us_1">
    <p:bg bwMode="blackGray">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6E61E47-6946-CA4A-B787-D35E60B10C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69548" y="1354364"/>
            <a:ext cx="2899195" cy="2774220"/>
          </a:xfrm>
          <a:prstGeom prst="rect">
            <a:avLst/>
          </a:prstGeom>
        </p:spPr>
      </p:pic>
      <p:pic>
        <p:nvPicPr>
          <p:cNvPr id="3" name="Picture 2">
            <a:extLst>
              <a:ext uri="{FF2B5EF4-FFF2-40B4-BE49-F238E27FC236}">
                <a16:creationId xmlns:a16="http://schemas.microsoft.com/office/drawing/2014/main" id="{076B1804-1176-414F-ADBD-206A68937B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53094" y="3319236"/>
            <a:ext cx="8485810" cy="2184400"/>
          </a:xfrm>
          <a:prstGeom prst="rect">
            <a:avLst/>
          </a:prstGeom>
        </p:spPr>
      </p:pic>
      <p:sp>
        <p:nvSpPr>
          <p:cNvPr id="5" name="Text Placeholder 2">
            <a:extLst>
              <a:ext uri="{FF2B5EF4-FFF2-40B4-BE49-F238E27FC236}">
                <a16:creationId xmlns:a16="http://schemas.microsoft.com/office/drawing/2014/main" id="{8F28D918-4B7C-A94F-987D-8C7117783F2A}"/>
              </a:ext>
            </a:extLst>
          </p:cNvPr>
          <p:cNvSpPr>
            <a:spLocks noGrp="1"/>
          </p:cNvSpPr>
          <p:nvPr>
            <p:ph type="body" sz="quarter" idx="16" hasCustomPrompt="1"/>
          </p:nvPr>
        </p:nvSpPr>
        <p:spPr>
          <a:xfrm>
            <a:off x="2297849" y="5241073"/>
            <a:ext cx="7596300" cy="1456706"/>
          </a:xfrm>
          <a:prstGeom prst="rect">
            <a:avLst/>
          </a:prstGeom>
        </p:spPr>
        <p:txBody>
          <a:bodyPr lIns="0" tIns="0" rIns="0" bIns="0"/>
          <a:lstStyle>
            <a:lvl1pPr marL="0" indent="0" algn="ctr">
              <a:lnSpc>
                <a:spcPct val="90000"/>
              </a:lnSpc>
              <a:spcBef>
                <a:spcPts val="600"/>
              </a:spcBef>
              <a:buNone/>
              <a:defRPr sz="2000" b="0">
                <a:solidFill>
                  <a:schemeClr val="bg1"/>
                </a:solidFill>
              </a:defRPr>
            </a:lvl1pPr>
            <a:lvl2pPr marL="609494" indent="0">
              <a:buNone/>
              <a:defRPr sz="2000"/>
            </a:lvl2pPr>
            <a:lvl3pPr marL="1218986" indent="0">
              <a:buNone/>
              <a:defRPr sz="2000"/>
            </a:lvl3pPr>
            <a:lvl4pPr marL="1828480" indent="0">
              <a:buNone/>
              <a:defRPr sz="2000"/>
            </a:lvl4pPr>
            <a:lvl5pPr marL="2437973" indent="0">
              <a:buNone/>
              <a:defRPr sz="2000"/>
            </a:lvl5pPr>
          </a:lstStyle>
          <a:p>
            <a:pPr lvl="0"/>
            <a:r>
              <a:rPr lang="en-US"/>
              <a:t>Click to add contact info</a:t>
            </a:r>
          </a:p>
        </p:txBody>
      </p:sp>
    </p:spTree>
    <p:extLst>
      <p:ext uri="{BB962C8B-B14F-4D97-AF65-F5344CB8AC3E}">
        <p14:creationId xmlns:p14="http://schemas.microsoft.com/office/powerpoint/2010/main" val="30791416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act Us_2">
    <p:bg bwMode="blackGray">
      <p:bgPr>
        <a:solidFill>
          <a:schemeClr val="bg1"/>
        </a:solidFill>
        <a:effectLst/>
      </p:bgPr>
    </p:bg>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538C30EC-4D1C-8143-9E0B-A48F6B871FF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854775"/>
            <a:ext cx="2667695" cy="2552700"/>
          </a:xfrm>
          <a:prstGeom prst="rect">
            <a:avLst/>
          </a:prstGeom>
        </p:spPr>
      </p:pic>
      <p:pic>
        <p:nvPicPr>
          <p:cNvPr id="4" name="Picture 3" descr="A close up of a logo&#10;&#10;Description automatically generated">
            <a:extLst>
              <a:ext uri="{FF2B5EF4-FFF2-40B4-BE49-F238E27FC236}">
                <a16:creationId xmlns:a16="http://schemas.microsoft.com/office/drawing/2014/main" id="{81C2A86D-E69C-F64A-B219-6A5F11091E0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255790" y="2133600"/>
            <a:ext cx="8879612" cy="1981200"/>
          </a:xfrm>
          <a:prstGeom prst="rect">
            <a:avLst/>
          </a:prstGeom>
        </p:spPr>
      </p:pic>
      <p:sp>
        <p:nvSpPr>
          <p:cNvPr id="9" name="Text Placeholder 2">
            <a:extLst>
              <a:ext uri="{FF2B5EF4-FFF2-40B4-BE49-F238E27FC236}">
                <a16:creationId xmlns:a16="http://schemas.microsoft.com/office/drawing/2014/main" id="{0CC32153-2369-AC4E-9986-316324E3161D}"/>
              </a:ext>
            </a:extLst>
          </p:cNvPr>
          <p:cNvSpPr>
            <a:spLocks noGrp="1"/>
          </p:cNvSpPr>
          <p:nvPr>
            <p:ph type="body" sz="quarter" idx="16" hasCustomPrompt="1"/>
          </p:nvPr>
        </p:nvSpPr>
        <p:spPr>
          <a:xfrm>
            <a:off x="2620878" y="4114801"/>
            <a:ext cx="7596300" cy="1635125"/>
          </a:xfrm>
          <a:prstGeom prst="rect">
            <a:avLst/>
          </a:prstGeom>
        </p:spPr>
        <p:txBody>
          <a:bodyPr lIns="0" tIns="0" rIns="0" bIns="0"/>
          <a:lstStyle>
            <a:lvl1pPr marL="0" indent="0">
              <a:lnSpc>
                <a:spcPct val="90000"/>
              </a:lnSpc>
              <a:spcBef>
                <a:spcPts val="600"/>
              </a:spcBef>
              <a:buNone/>
              <a:defRPr sz="2000" b="0"/>
            </a:lvl1pPr>
            <a:lvl2pPr marL="609494" indent="0">
              <a:buNone/>
              <a:defRPr sz="2000"/>
            </a:lvl2pPr>
            <a:lvl3pPr marL="1218986" indent="0">
              <a:buNone/>
              <a:defRPr sz="2000"/>
            </a:lvl3pPr>
            <a:lvl4pPr marL="1828480" indent="0">
              <a:buNone/>
              <a:defRPr sz="2000"/>
            </a:lvl4pPr>
            <a:lvl5pPr marL="2437973" indent="0">
              <a:buNone/>
              <a:defRPr sz="2000"/>
            </a:lvl5pPr>
          </a:lstStyle>
          <a:p>
            <a:pPr lvl="0"/>
            <a:r>
              <a:rPr lang="en-US"/>
              <a:t>Click to add contact info</a:t>
            </a:r>
          </a:p>
        </p:txBody>
      </p:sp>
    </p:spTree>
    <p:extLst>
      <p:ext uri="{BB962C8B-B14F-4D97-AF65-F5344CB8AC3E}">
        <p14:creationId xmlns:p14="http://schemas.microsoft.com/office/powerpoint/2010/main" val="3657612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ank You">
    <p:bg bwMode="blackGray">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building, umbrella, holding, light&#10;&#10;Description automatically generated">
            <a:extLst>
              <a:ext uri="{FF2B5EF4-FFF2-40B4-BE49-F238E27FC236}">
                <a16:creationId xmlns:a16="http://schemas.microsoft.com/office/drawing/2014/main" id="{26088D51-07A5-ED40-A009-0880B3F07E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63" y="0"/>
            <a:ext cx="12182473" cy="6858000"/>
          </a:xfrm>
          <a:prstGeom prst="rect">
            <a:avLst/>
          </a:prstGeom>
        </p:spPr>
      </p:pic>
      <p:sp>
        <p:nvSpPr>
          <p:cNvPr id="8" name="Rectangle 7">
            <a:extLst>
              <a:ext uri="{FF2B5EF4-FFF2-40B4-BE49-F238E27FC236}">
                <a16:creationId xmlns:a16="http://schemas.microsoft.com/office/drawing/2014/main" id="{3964DEFF-588D-3D43-985D-7C9E8F21EAF2}"/>
              </a:ext>
            </a:extLst>
          </p:cNvPr>
          <p:cNvSpPr/>
          <p:nvPr userDrawn="1"/>
        </p:nvSpPr>
        <p:spPr>
          <a:xfrm>
            <a:off x="577667" y="806006"/>
            <a:ext cx="10879380" cy="5245990"/>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Rectangle 10">
            <a:extLst>
              <a:ext uri="{FF2B5EF4-FFF2-40B4-BE49-F238E27FC236}">
                <a16:creationId xmlns:a16="http://schemas.microsoft.com/office/drawing/2014/main" id="{28B8D516-F1C9-364E-855C-4203726C5E1E}"/>
              </a:ext>
            </a:extLst>
          </p:cNvPr>
          <p:cNvSpPr/>
          <p:nvPr userDrawn="1"/>
        </p:nvSpPr>
        <p:spPr>
          <a:xfrm>
            <a:off x="7124551" y="2534654"/>
            <a:ext cx="3558262" cy="516555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0" name="Text Placeholder 2">
            <a:extLst>
              <a:ext uri="{FF2B5EF4-FFF2-40B4-BE49-F238E27FC236}">
                <a16:creationId xmlns:a16="http://schemas.microsoft.com/office/drawing/2014/main" id="{32B80200-C52A-C64B-9036-B3C6C5FB61F4}"/>
              </a:ext>
            </a:extLst>
          </p:cNvPr>
          <p:cNvSpPr>
            <a:spLocks noGrp="1"/>
          </p:cNvSpPr>
          <p:nvPr>
            <p:ph type="body" sz="quarter" idx="16" hasCustomPrompt="1"/>
          </p:nvPr>
        </p:nvSpPr>
        <p:spPr>
          <a:xfrm>
            <a:off x="7439458" y="4114801"/>
            <a:ext cx="3017906" cy="1635125"/>
          </a:xfrm>
          <a:prstGeom prst="rect">
            <a:avLst/>
          </a:prstGeom>
        </p:spPr>
        <p:txBody>
          <a:bodyPr lIns="0" tIns="0" rIns="0" bIns="0"/>
          <a:lstStyle>
            <a:lvl1pPr marL="0" indent="0">
              <a:lnSpc>
                <a:spcPct val="90000"/>
              </a:lnSpc>
              <a:spcBef>
                <a:spcPts val="0"/>
              </a:spcBef>
              <a:buNone/>
              <a:defRPr sz="2000" b="0">
                <a:solidFill>
                  <a:schemeClr val="tx1"/>
                </a:solidFill>
              </a:defRPr>
            </a:lvl1pPr>
            <a:lvl2pPr marL="609494" indent="0">
              <a:buNone/>
              <a:defRPr sz="2000"/>
            </a:lvl2pPr>
            <a:lvl3pPr marL="1218986" indent="0">
              <a:buNone/>
              <a:defRPr sz="2000"/>
            </a:lvl3pPr>
            <a:lvl4pPr marL="1828480" indent="0">
              <a:buNone/>
              <a:defRPr sz="2000"/>
            </a:lvl4pPr>
            <a:lvl5pPr marL="2437973" indent="0">
              <a:buNone/>
              <a:defRPr sz="2000"/>
            </a:lvl5pPr>
          </a:lstStyle>
          <a:p>
            <a:pPr lvl="0"/>
            <a:r>
              <a:rPr lang="en-US"/>
              <a:t>Click to add contact info</a:t>
            </a:r>
          </a:p>
        </p:txBody>
      </p:sp>
      <p:sp>
        <p:nvSpPr>
          <p:cNvPr id="14" name="Title">
            <a:extLst>
              <a:ext uri="{FF2B5EF4-FFF2-40B4-BE49-F238E27FC236}">
                <a16:creationId xmlns:a16="http://schemas.microsoft.com/office/drawing/2014/main" id="{2C904949-061E-D649-8129-5154A84F6A3E}"/>
              </a:ext>
            </a:extLst>
          </p:cNvPr>
          <p:cNvSpPr>
            <a:spLocks noGrp="1"/>
          </p:cNvSpPr>
          <p:nvPr>
            <p:ph type="title"/>
          </p:nvPr>
        </p:nvSpPr>
        <p:spPr>
          <a:xfrm>
            <a:off x="1190561" y="3070120"/>
            <a:ext cx="5321095" cy="1876525"/>
          </a:xfrm>
          <a:prstGeom prst="rect">
            <a:avLst/>
          </a:prstGeom>
        </p:spPr>
        <p:txBody>
          <a:bodyPr lIns="0" tIns="0" rIns="0" bIns="0" anchor="t" anchorCtr="0"/>
          <a:lstStyle>
            <a:lvl1pPr>
              <a:lnSpc>
                <a:spcPct val="90000"/>
              </a:lnSpc>
              <a:defRPr sz="5400" b="0" cap="none" baseline="0">
                <a:solidFill>
                  <a:schemeClr val="tx1"/>
                </a:solidFill>
              </a:defRPr>
            </a:lvl1pPr>
          </a:lstStyle>
          <a:p>
            <a:r>
              <a:rPr lang="en-US"/>
              <a:t>Click to edit Master title style</a:t>
            </a:r>
          </a:p>
        </p:txBody>
      </p:sp>
      <p:pic>
        <p:nvPicPr>
          <p:cNvPr id="15" name="Picture 14" descr="A close up of a logo&#10;&#10;Description automatically generated">
            <a:extLst>
              <a:ext uri="{FF2B5EF4-FFF2-40B4-BE49-F238E27FC236}">
                <a16:creationId xmlns:a16="http://schemas.microsoft.com/office/drawing/2014/main" id="{7BF38E6F-03DD-BC41-B993-E8421A764FE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017241" y="2434486"/>
            <a:ext cx="3984199" cy="1981200"/>
          </a:xfrm>
          <a:prstGeom prst="rect">
            <a:avLst/>
          </a:prstGeom>
        </p:spPr>
      </p:pic>
    </p:spTree>
    <p:extLst>
      <p:ext uri="{BB962C8B-B14F-4D97-AF65-F5344CB8AC3E}">
        <p14:creationId xmlns:p14="http://schemas.microsoft.com/office/powerpoint/2010/main" val="27812117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6947544" y="1288496"/>
            <a:ext cx="4913032" cy="4634459"/>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9100" y="0"/>
            <a:ext cx="11772901"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userDrawn="1">
            <p:ph type="title"/>
          </p:nvPr>
        </p:nvSpPr>
        <p:spPr>
          <a:xfrm>
            <a:off x="696687" y="12129"/>
            <a:ext cx="11495315"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96687" y="1368341"/>
            <a:ext cx="10156192" cy="457200"/>
          </a:xfrm>
          <a:prstGeom prst="rect">
            <a:avLst/>
          </a:prstGeom>
        </p:spPr>
        <p:txBody>
          <a:bodyPr/>
          <a:lstStyle>
            <a:lvl1pPr marL="0" indent="0" algn="l">
              <a:buNone/>
              <a:defRPr sz="2667" b="1" baseline="0">
                <a:solidFill>
                  <a:srgbClr val="2D2D2D"/>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16740" y="2520846"/>
            <a:ext cx="10156192" cy="1039317"/>
          </a:xfrm>
          <a:prstGeom prst="rect">
            <a:avLst/>
          </a:prstGeom>
        </p:spPr>
        <p:txBody>
          <a:bodyPr/>
          <a:lstStyle>
            <a:lvl1pPr marL="0" indent="0" algn="l">
              <a:lnSpc>
                <a:spcPts val="2667"/>
              </a:lnSpc>
              <a:buNone/>
              <a:defRPr sz="2400"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grpSp>
        <p:nvGrpSpPr>
          <p:cNvPr id="10" name="Group 9">
            <a:extLst>
              <a:ext uri="{FF2B5EF4-FFF2-40B4-BE49-F238E27FC236}">
                <a16:creationId xmlns:a16="http://schemas.microsoft.com/office/drawing/2014/main" id="{2900023D-2373-43F5-A4AA-FD7F91255A55}"/>
              </a:ext>
            </a:extLst>
          </p:cNvPr>
          <p:cNvGrpSpPr/>
          <p:nvPr userDrawn="1"/>
        </p:nvGrpSpPr>
        <p:grpSpPr>
          <a:xfrm>
            <a:off x="1" y="2"/>
            <a:ext cx="356209"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
        <p:nvSpPr>
          <p:cNvPr id="15" name="TextBox 14">
            <a:extLst>
              <a:ext uri="{FF2B5EF4-FFF2-40B4-BE49-F238E27FC236}">
                <a16:creationId xmlns:a16="http://schemas.microsoft.com/office/drawing/2014/main" id="{9EA0238C-23EC-47A0-ABAA-400AE503943B}"/>
              </a:ext>
            </a:extLst>
          </p:cNvPr>
          <p:cNvSpPr txBox="1"/>
          <p:nvPr userDrawn="1"/>
        </p:nvSpPr>
        <p:spPr>
          <a:xfrm>
            <a:off x="6616119" y="6014056"/>
            <a:ext cx="5575883" cy="502766"/>
          </a:xfrm>
          <a:prstGeom prst="rect">
            <a:avLst/>
          </a:prstGeom>
          <a:solidFill>
            <a:srgbClr val="FBAB18"/>
          </a:solidFill>
        </p:spPr>
        <p:txBody>
          <a:bodyPr wrap="square" rtlCol="0">
            <a:spAutoFit/>
          </a:bodyPr>
          <a:lstStyle/>
          <a:p>
            <a:pPr marL="380990" marR="0" lvl="0" indent="0" algn="l" defTabSz="1219170" rtl="0" eaLnBrk="0" fontAlgn="base" latinLnBrk="0" hangingPunct="0">
              <a:lnSpc>
                <a:spcPct val="100000"/>
              </a:lnSpc>
              <a:spcBef>
                <a:spcPct val="0"/>
              </a:spcBef>
              <a:spcAft>
                <a:spcPct val="0"/>
              </a:spcAft>
              <a:buClrTx/>
              <a:buSzTx/>
              <a:buFontTx/>
              <a:buNone/>
              <a:tabLst/>
              <a:defRPr/>
            </a:pPr>
            <a:r>
              <a:rPr lang="en-US" sz="2667" b="1">
                <a:solidFill>
                  <a:srgbClr val="2D2D2D"/>
                </a:solidFill>
                <a:latin typeface="Calibri" panose="020F0502020204030204" pitchFamily="34" charset="0"/>
                <a:cs typeface="Calibri" panose="020F0502020204030204" pitchFamily="34" charset="0"/>
              </a:rPr>
              <a:t>cdc.gov/coronavirus</a:t>
            </a:r>
          </a:p>
        </p:txBody>
      </p:sp>
    </p:spTree>
    <p:extLst>
      <p:ext uri="{BB962C8B-B14F-4D97-AF65-F5344CB8AC3E}">
        <p14:creationId xmlns:p14="http://schemas.microsoft.com/office/powerpoint/2010/main" val="248148745"/>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92000"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userDrawn="1">
            <p:ph type="title"/>
          </p:nvPr>
        </p:nvSpPr>
        <p:spPr>
          <a:xfrm>
            <a:off x="914401" y="12129"/>
            <a:ext cx="11277600"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4402" y="1415968"/>
            <a:ext cx="9938477" cy="457200"/>
          </a:xfrm>
          <a:prstGeom prst="rect">
            <a:avLst/>
          </a:prstGeom>
        </p:spPr>
        <p:txBody>
          <a:bodyPr/>
          <a:lstStyle>
            <a:lvl1pPr marL="0" indent="0" algn="l">
              <a:buNone/>
              <a:defRPr sz="2667" b="1" baseline="0">
                <a:solidFill>
                  <a:schemeClr val="tx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4401" y="2520846"/>
            <a:ext cx="9858531" cy="1039317"/>
          </a:xfrm>
          <a:prstGeom prst="rect">
            <a:avLst/>
          </a:prstGeom>
        </p:spPr>
        <p:txBody>
          <a:bodyPr/>
          <a:lstStyle>
            <a:lvl1pPr marL="0" indent="0" algn="l">
              <a:lnSpc>
                <a:spcPts val="2667"/>
              </a:lnSpc>
              <a:buNone/>
              <a:defRPr sz="24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31028896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6001464"/>
            <a:ext cx="1158819" cy="664349"/>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3121813826"/>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3529646065"/>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1" y="2"/>
            <a:ext cx="356209"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195834100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TableSlide-BlueBackground">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3347-FE9B-2445-A173-B2BD6572631A}"/>
              </a:ext>
            </a:extLst>
          </p:cNvPr>
          <p:cNvSpPr>
            <a:spLocks noGrp="1"/>
          </p:cNvSpPr>
          <p:nvPr>
            <p:ph type="title" hasCustomPrompt="1"/>
          </p:nvPr>
        </p:nvSpPr>
        <p:spPr>
          <a:xfrm>
            <a:off x="7592279" y="981632"/>
            <a:ext cx="3932237" cy="826477"/>
          </a:xfrm>
        </p:spPr>
        <p:txBody>
          <a:bodyPr anchor="t"/>
          <a:lstStyle>
            <a:lvl1pPr algn="l">
              <a:defRPr sz="3200" b="1">
                <a:solidFill>
                  <a:schemeClr val="accent1"/>
                </a:solidFill>
              </a:defRPr>
            </a:lvl1pPr>
          </a:lstStyle>
          <a:p>
            <a:r>
              <a:rPr lang="en-US" dirty="0"/>
              <a:t>TABLE SLIDE</a:t>
            </a:r>
          </a:p>
        </p:txBody>
      </p:sp>
      <p:sp>
        <p:nvSpPr>
          <p:cNvPr id="3" name="Content Placeholder 2">
            <a:extLst>
              <a:ext uri="{FF2B5EF4-FFF2-40B4-BE49-F238E27FC236}">
                <a16:creationId xmlns:a16="http://schemas.microsoft.com/office/drawing/2014/main" id="{16A6A019-E3C6-B646-8C6F-A6125030DFC9}"/>
              </a:ext>
            </a:extLst>
          </p:cNvPr>
          <p:cNvSpPr>
            <a:spLocks noGrp="1"/>
          </p:cNvSpPr>
          <p:nvPr>
            <p:ph idx="1" hasCustomPrompt="1"/>
          </p:nvPr>
        </p:nvSpPr>
        <p:spPr>
          <a:xfrm>
            <a:off x="845649" y="992187"/>
            <a:ext cx="6172200" cy="4873625"/>
          </a:xfrm>
        </p:spPr>
        <p:txBody>
          <a:bodyPr/>
          <a:lstStyle>
            <a:lvl1pPr>
              <a:defRPr sz="3200">
                <a:solidFill>
                  <a:schemeClr val="accent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icon to add table</a:t>
            </a:r>
          </a:p>
        </p:txBody>
      </p:sp>
      <p:sp>
        <p:nvSpPr>
          <p:cNvPr id="4" name="Text Placeholder 3">
            <a:extLst>
              <a:ext uri="{FF2B5EF4-FFF2-40B4-BE49-F238E27FC236}">
                <a16:creationId xmlns:a16="http://schemas.microsoft.com/office/drawing/2014/main" id="{8B73410F-5BC7-254C-B2C4-2AED1CB27765}"/>
              </a:ext>
            </a:extLst>
          </p:cNvPr>
          <p:cNvSpPr>
            <a:spLocks noGrp="1"/>
          </p:cNvSpPr>
          <p:nvPr>
            <p:ph type="body" sz="half" idx="2"/>
          </p:nvPr>
        </p:nvSpPr>
        <p:spPr>
          <a:xfrm>
            <a:off x="7592279" y="2047794"/>
            <a:ext cx="3932237" cy="3811588"/>
          </a:xfrm>
        </p:spPr>
        <p:txBody>
          <a:bodyPr>
            <a:normAutofit/>
          </a:bodyPr>
          <a:lstStyle>
            <a:lvl1pPr marL="0" indent="0">
              <a:buNone/>
              <a:defRPr sz="2400" b="0" i="0">
                <a:solidFill>
                  <a:schemeClr val="accent1"/>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BC0DB9C0-BC40-6147-AA83-28E2D2F99C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
        <p:nvSpPr>
          <p:cNvPr id="6" name="Slide Number Placeholder 6">
            <a:extLst>
              <a:ext uri="{FF2B5EF4-FFF2-40B4-BE49-F238E27FC236}">
                <a16:creationId xmlns:a16="http://schemas.microsoft.com/office/drawing/2014/main" id="{0EA80533-7C44-4ABF-98E5-2E61B9DEEB7A}"/>
              </a:ext>
            </a:extLst>
          </p:cNvPr>
          <p:cNvSpPr>
            <a:spLocks noGrp="1"/>
          </p:cNvSpPr>
          <p:nvPr>
            <p:ph type="sldNum" sz="quarter" idx="12"/>
          </p:nvPr>
        </p:nvSpPr>
        <p:spPr>
          <a:xfrm>
            <a:off x="8610600" y="6356350"/>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24177146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1" y="2"/>
            <a:ext cx="356209"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674521236"/>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9639" y="5706813"/>
            <a:ext cx="1672779" cy="959001"/>
          </a:xfrm>
          <a:prstGeom prst="rect">
            <a:avLst/>
          </a:prstGeom>
        </p:spPr>
      </p:pic>
    </p:spTree>
    <p:extLst>
      <p:ext uri="{BB962C8B-B14F-4D97-AF65-F5344CB8AC3E}">
        <p14:creationId xmlns:p14="http://schemas.microsoft.com/office/powerpoint/2010/main" val="3467783497"/>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9425" y="674915"/>
            <a:ext cx="5979136" cy="5795163"/>
          </a:xfrm>
          <a:prstGeom prst="rect">
            <a:avLst/>
          </a:prstGeom>
        </p:spPr>
      </p:pic>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9639" y="5706813"/>
            <a:ext cx="1672779" cy="959001"/>
          </a:xfrm>
          <a:prstGeom prst="rect">
            <a:avLst/>
          </a:prstGeom>
        </p:spPr>
      </p:pic>
    </p:spTree>
    <p:extLst>
      <p:ext uri="{BB962C8B-B14F-4D97-AF65-F5344CB8AC3E}">
        <p14:creationId xmlns:p14="http://schemas.microsoft.com/office/powerpoint/2010/main" val="3949980824"/>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a:solidFill>
                  <a:srgbClr val="2D2D2D"/>
                </a:solidFill>
                <a:latin typeface="Calibri" panose="020F0502020204030204" pitchFamily="34" charset="0"/>
              </a:rPr>
              <a:t>For more information, contact CDC</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1-800-CDC-INFO (232-4636)</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TTY:  1-888-232-6348    www.cdc.gov</a:t>
            </a: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5" y="5786588"/>
            <a:ext cx="1672779"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7112341" y="234188"/>
            <a:ext cx="4913032" cy="4634459"/>
          </a:xfrm>
          <a:prstGeom prst="rect">
            <a:avLst/>
          </a:prstGeom>
        </p:spPr>
      </p:pic>
    </p:spTree>
    <p:extLst>
      <p:ext uri="{BB962C8B-B14F-4D97-AF65-F5344CB8AC3E}">
        <p14:creationId xmlns:p14="http://schemas.microsoft.com/office/powerpoint/2010/main" val="1929346507"/>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a:solidFill>
                  <a:srgbClr val="2D2D2D"/>
                </a:solidFill>
                <a:latin typeface="Calibri" panose="020F0502020204030204" pitchFamily="34" charset="0"/>
              </a:rPr>
              <a:t>For more information, contact CDC</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1-800-CDC-INFO (232-4636)</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TTY:  1-888-232-6348    www.cdc.gov</a:t>
            </a: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5" y="5786588"/>
            <a:ext cx="1672779"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3391760"/>
          </a:xfrm>
          <a:prstGeom prst="rect">
            <a:avLst/>
          </a:prstGeom>
        </p:spPr>
      </p:pic>
    </p:spTree>
    <p:extLst>
      <p:ext uri="{BB962C8B-B14F-4D97-AF65-F5344CB8AC3E}">
        <p14:creationId xmlns:p14="http://schemas.microsoft.com/office/powerpoint/2010/main" val="841152488"/>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6947544" y="1288496"/>
            <a:ext cx="4913032" cy="4634459"/>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9100" y="0"/>
            <a:ext cx="11772901"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userDrawn="1">
            <p:ph type="title"/>
          </p:nvPr>
        </p:nvSpPr>
        <p:spPr>
          <a:xfrm>
            <a:off x="696687" y="12129"/>
            <a:ext cx="11495315"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96687" y="1368341"/>
            <a:ext cx="10156192" cy="457200"/>
          </a:xfrm>
          <a:prstGeom prst="rect">
            <a:avLst/>
          </a:prstGeom>
        </p:spPr>
        <p:txBody>
          <a:bodyPr/>
          <a:lstStyle>
            <a:lvl1pPr marL="0" indent="0" algn="l">
              <a:buNone/>
              <a:defRPr sz="2667" b="1" baseline="0">
                <a:solidFill>
                  <a:srgbClr val="2D2D2D"/>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16740" y="2520846"/>
            <a:ext cx="10156192" cy="1039317"/>
          </a:xfrm>
          <a:prstGeom prst="rect">
            <a:avLst/>
          </a:prstGeom>
        </p:spPr>
        <p:txBody>
          <a:bodyPr/>
          <a:lstStyle>
            <a:lvl1pPr marL="0" indent="0" algn="l">
              <a:lnSpc>
                <a:spcPts val="2667"/>
              </a:lnSpc>
              <a:buNone/>
              <a:defRPr sz="2400"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grpSp>
        <p:nvGrpSpPr>
          <p:cNvPr id="10" name="Group 9">
            <a:extLst>
              <a:ext uri="{FF2B5EF4-FFF2-40B4-BE49-F238E27FC236}">
                <a16:creationId xmlns:a16="http://schemas.microsoft.com/office/drawing/2014/main" id="{2900023D-2373-43F5-A4AA-FD7F91255A55}"/>
              </a:ext>
            </a:extLst>
          </p:cNvPr>
          <p:cNvGrpSpPr/>
          <p:nvPr userDrawn="1"/>
        </p:nvGrpSpPr>
        <p:grpSpPr>
          <a:xfrm>
            <a:off x="1" y="2"/>
            <a:ext cx="356209"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
        <p:nvSpPr>
          <p:cNvPr id="15" name="TextBox 14">
            <a:extLst>
              <a:ext uri="{FF2B5EF4-FFF2-40B4-BE49-F238E27FC236}">
                <a16:creationId xmlns:a16="http://schemas.microsoft.com/office/drawing/2014/main" id="{9EA0238C-23EC-47A0-ABAA-400AE503943B}"/>
              </a:ext>
            </a:extLst>
          </p:cNvPr>
          <p:cNvSpPr txBox="1"/>
          <p:nvPr userDrawn="1"/>
        </p:nvSpPr>
        <p:spPr>
          <a:xfrm>
            <a:off x="6616119" y="6014056"/>
            <a:ext cx="5575883" cy="502766"/>
          </a:xfrm>
          <a:prstGeom prst="rect">
            <a:avLst/>
          </a:prstGeom>
          <a:solidFill>
            <a:srgbClr val="FBAB18"/>
          </a:solidFill>
        </p:spPr>
        <p:txBody>
          <a:bodyPr wrap="square" rtlCol="0">
            <a:spAutoFit/>
          </a:bodyPr>
          <a:lstStyle/>
          <a:p>
            <a:pPr marL="380990" marR="0" lvl="0" indent="0" algn="l" defTabSz="1219170" rtl="0" eaLnBrk="0" fontAlgn="base" latinLnBrk="0" hangingPunct="0">
              <a:lnSpc>
                <a:spcPct val="100000"/>
              </a:lnSpc>
              <a:spcBef>
                <a:spcPct val="0"/>
              </a:spcBef>
              <a:spcAft>
                <a:spcPct val="0"/>
              </a:spcAft>
              <a:buClrTx/>
              <a:buSzTx/>
              <a:buFontTx/>
              <a:buNone/>
              <a:tabLst/>
              <a:defRPr/>
            </a:pPr>
            <a:r>
              <a:rPr lang="en-US" sz="2667" b="1">
                <a:solidFill>
                  <a:srgbClr val="2D2D2D"/>
                </a:solidFill>
                <a:latin typeface="Calibri" panose="020F0502020204030204" pitchFamily="34" charset="0"/>
                <a:cs typeface="Calibri" panose="020F0502020204030204" pitchFamily="34" charset="0"/>
              </a:rPr>
              <a:t>cdc.gov/coronavirus</a:t>
            </a:r>
          </a:p>
        </p:txBody>
      </p:sp>
    </p:spTree>
    <p:extLst>
      <p:ext uri="{BB962C8B-B14F-4D97-AF65-F5344CB8AC3E}">
        <p14:creationId xmlns:p14="http://schemas.microsoft.com/office/powerpoint/2010/main" val="154284751"/>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92000"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userDrawn="1">
            <p:ph type="title"/>
          </p:nvPr>
        </p:nvSpPr>
        <p:spPr>
          <a:xfrm>
            <a:off x="914401" y="12129"/>
            <a:ext cx="11277600"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4402" y="1415968"/>
            <a:ext cx="9938477" cy="457200"/>
          </a:xfrm>
          <a:prstGeom prst="rect">
            <a:avLst/>
          </a:prstGeom>
        </p:spPr>
        <p:txBody>
          <a:bodyPr/>
          <a:lstStyle>
            <a:lvl1pPr marL="0" indent="0" algn="l">
              <a:buNone/>
              <a:defRPr sz="2667" b="1" baseline="0">
                <a:solidFill>
                  <a:schemeClr val="tx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4401" y="2520846"/>
            <a:ext cx="9858531" cy="1039317"/>
          </a:xfrm>
          <a:prstGeom prst="rect">
            <a:avLst/>
          </a:prstGeom>
        </p:spPr>
        <p:txBody>
          <a:bodyPr/>
          <a:lstStyle>
            <a:lvl1pPr marL="0" indent="0" algn="l">
              <a:lnSpc>
                <a:spcPts val="2667"/>
              </a:lnSpc>
              <a:buNone/>
              <a:defRPr sz="24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2933725371"/>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6001464"/>
            <a:ext cx="1158819" cy="664349"/>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2044032179"/>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1462821654"/>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1" y="2"/>
            <a:ext cx="356209"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359815699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theme" Target="../theme/theme10.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6" Type="http://schemas.openxmlformats.org/officeDocument/2006/relationships/theme" Target="../theme/theme11.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image" Target="../media/image42.png"/><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8"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5" Type="http://schemas.openxmlformats.org/officeDocument/2006/relationships/theme" Target="../theme/theme4.xml"/><Relationship Id="rId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5" Type="http://schemas.openxmlformats.org/officeDocument/2006/relationships/theme" Target="../theme/theme6.xml"/><Relationship Id="rId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4" Type="http://schemas.openxmlformats.org/officeDocument/2006/relationships/slideLayout" Target="../slideLayouts/slideLayout75.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theme" Target="../theme/theme8.xml"/><Relationship Id="rId5" Type="http://schemas.openxmlformats.org/officeDocument/2006/relationships/slideLayout" Target="../slideLayouts/slideLayout84.xml"/><Relationship Id="rId4"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theme" Target="../theme/theme9.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E5250C-EA1D-3243-8356-227C8A29D5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AEE59F8-8340-B245-ADB6-0B4C50B01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0B24E88-6929-CC46-BF48-AD53139655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accent2"/>
                </a:solidFill>
                <a:latin typeface="Century Gothic" panose="020B0502020202020204" pitchFamily="34" charset="0"/>
              </a:defRPr>
            </a:lvl1pPr>
          </a:lstStyle>
          <a:p>
            <a:r>
              <a:rPr lang="en-US" dirty="0"/>
              <a:t>www.cwea.org</a:t>
            </a:r>
          </a:p>
        </p:txBody>
      </p:sp>
    </p:spTree>
    <p:extLst>
      <p:ext uri="{BB962C8B-B14F-4D97-AF65-F5344CB8AC3E}">
        <p14:creationId xmlns:p14="http://schemas.microsoft.com/office/powerpoint/2010/main" val="702459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1" r:id="rId6"/>
    <p:sldLayoutId id="2147483662" r:id="rId7"/>
    <p:sldLayoutId id="2147483656" r:id="rId8"/>
    <p:sldLayoutId id="2147483663" r:id="rId9"/>
    <p:sldLayoutId id="2147483664" r:id="rId10"/>
    <p:sldLayoutId id="2147483657" r:id="rId11"/>
    <p:sldLayoutId id="2147483665" r:id="rId12"/>
    <p:sldLayoutId id="2147483666" r:id="rId13"/>
    <p:sldLayoutId id="2147483667" r:id="rId14"/>
    <p:sldLayoutId id="2147483658" r:id="rId15"/>
    <p:sldLayoutId id="2147483659" r:id="rId16"/>
  </p:sldLayoutIdLst>
  <p:txStyles>
    <p:titleStyle>
      <a:lvl1pPr algn="ctr" defTabSz="914400" rtl="0" eaLnBrk="1" latinLnBrk="0" hangingPunct="1">
        <a:lnSpc>
          <a:spcPct val="90000"/>
        </a:lnSpc>
        <a:spcBef>
          <a:spcPct val="0"/>
        </a:spcBef>
        <a:buNone/>
        <a:defRPr sz="4400" b="1" i="0" kern="1200">
          <a:solidFill>
            <a:srgbClr val="29256C"/>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rgbClr val="29256C"/>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rgbClr val="29256C"/>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rgbClr val="29256C"/>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56C"/>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56C"/>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705235350"/>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2D2D2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2D2D2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2D2D2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CAC021-ED1F-4CFB-934C-72621F1C40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E65D93-2EB6-481D-8314-CCF30796F6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D73E9-4B7E-4370-B588-6DD22A14EF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941B37-8B62-4190-8BF1-E582A48FE05D}" type="datetimeFigureOut">
              <a:rPr lang="en-US" smtClean="0"/>
              <a:t>1/11/2023</a:t>
            </a:fld>
            <a:endParaRPr lang="en-US"/>
          </a:p>
        </p:txBody>
      </p:sp>
      <p:sp>
        <p:nvSpPr>
          <p:cNvPr id="5" name="Footer Placeholder 4">
            <a:extLst>
              <a:ext uri="{FF2B5EF4-FFF2-40B4-BE49-F238E27FC236}">
                <a16:creationId xmlns:a16="http://schemas.microsoft.com/office/drawing/2014/main" id="{EEFA9CF0-45E4-431F-A2C8-5B9C00F16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25D246-5FA2-4034-A1BA-6A090C6BE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C1BC7F-355C-4A14-9EDC-04DBDFB6464B}" type="slidenum">
              <a:rPr lang="en-US" smtClean="0"/>
              <a:t>‹#›</a:t>
            </a:fld>
            <a:endParaRPr lang="en-US"/>
          </a:p>
        </p:txBody>
      </p:sp>
    </p:spTree>
    <p:extLst>
      <p:ext uri="{BB962C8B-B14F-4D97-AF65-F5344CB8AC3E}">
        <p14:creationId xmlns:p14="http://schemas.microsoft.com/office/powerpoint/2010/main" val="1516168027"/>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6096000"/>
            <a:ext cx="12192000" cy="763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 name="Google Shape;7;p1"/>
          <p:cNvSpPr txBox="1">
            <a:spLocks noGrp="1"/>
          </p:cNvSpPr>
          <p:nvPr>
            <p:ph type="title"/>
          </p:nvPr>
        </p:nvSpPr>
        <p:spPr>
          <a:xfrm>
            <a:off x="345500" y="593367"/>
            <a:ext cx="11430800" cy="7636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accent1"/>
              </a:buClr>
              <a:buSzPts val="2500"/>
              <a:buFont typeface="Roboto Condensed"/>
              <a:buNone/>
              <a:defRPr sz="2500" b="1">
                <a:solidFill>
                  <a:schemeClr val="accent1"/>
                </a:solidFill>
                <a:latin typeface="Roboto Condensed"/>
                <a:ea typeface="Roboto Condensed"/>
                <a:cs typeface="Roboto Condensed"/>
                <a:sym typeface="Roboto Condensed"/>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8" name="Google Shape;8;p1"/>
          <p:cNvSpPr txBox="1">
            <a:spLocks noGrp="1"/>
          </p:cNvSpPr>
          <p:nvPr>
            <p:ph type="body" idx="1"/>
          </p:nvPr>
        </p:nvSpPr>
        <p:spPr>
          <a:xfrm>
            <a:off x="345500" y="1536633"/>
            <a:ext cx="11430800" cy="4555200"/>
          </a:xfrm>
          <a:prstGeom prst="rect">
            <a:avLst/>
          </a:prstGeom>
          <a:noFill/>
          <a:ln>
            <a:noFill/>
          </a:ln>
        </p:spPr>
        <p:txBody>
          <a:bodyPr spcFirstLastPara="1" wrap="square" lIns="91425" tIns="91425" rIns="91425" bIns="91425" anchor="t" anchorCtr="0">
            <a:normAutofit/>
          </a:bodyPr>
          <a:lstStyle>
            <a:lvl1pPr marL="457200" lvl="0" indent="-336550" rtl="0">
              <a:lnSpc>
                <a:spcPct val="115000"/>
              </a:lnSpc>
              <a:spcBef>
                <a:spcPts val="0"/>
              </a:spcBef>
              <a:spcAft>
                <a:spcPts val="0"/>
              </a:spcAft>
              <a:buClr>
                <a:schemeClr val="dk2"/>
              </a:buClr>
              <a:buSzPts val="1700"/>
              <a:buFont typeface="Roboto Light"/>
              <a:buChar char="●"/>
              <a:defRPr sz="1700">
                <a:solidFill>
                  <a:schemeClr val="dk2"/>
                </a:solidFill>
                <a:latin typeface="Roboto Light"/>
                <a:ea typeface="Roboto Light"/>
                <a:cs typeface="Roboto Light"/>
                <a:sym typeface="Roboto Light"/>
              </a:defRPr>
            </a:lvl1pPr>
            <a:lvl2pPr marL="914400" lvl="1" indent="-311150" rtl="0">
              <a:lnSpc>
                <a:spcPct val="115000"/>
              </a:lnSpc>
              <a:spcBef>
                <a:spcPts val="0"/>
              </a:spcBef>
              <a:spcAft>
                <a:spcPts val="0"/>
              </a:spcAft>
              <a:buClr>
                <a:schemeClr val="dk2"/>
              </a:buClr>
              <a:buSzPts val="1300"/>
              <a:buFont typeface="Roboto Light"/>
              <a:buChar char="○"/>
              <a:defRPr sz="1300">
                <a:solidFill>
                  <a:schemeClr val="dk2"/>
                </a:solidFill>
                <a:latin typeface="Roboto Light"/>
                <a:ea typeface="Roboto Light"/>
                <a:cs typeface="Roboto Light"/>
                <a:sym typeface="Roboto Light"/>
              </a:defRPr>
            </a:lvl2pPr>
            <a:lvl3pPr marL="1371600" lvl="2" indent="-311150" rtl="0">
              <a:lnSpc>
                <a:spcPct val="115000"/>
              </a:lnSpc>
              <a:spcBef>
                <a:spcPts val="0"/>
              </a:spcBef>
              <a:spcAft>
                <a:spcPts val="0"/>
              </a:spcAft>
              <a:buClr>
                <a:schemeClr val="dk2"/>
              </a:buClr>
              <a:buSzPts val="1300"/>
              <a:buFont typeface="Roboto Light"/>
              <a:buChar char="■"/>
              <a:defRPr sz="1300">
                <a:solidFill>
                  <a:schemeClr val="dk2"/>
                </a:solidFill>
                <a:latin typeface="Roboto Light"/>
                <a:ea typeface="Roboto Light"/>
                <a:cs typeface="Roboto Light"/>
                <a:sym typeface="Roboto Light"/>
              </a:defRPr>
            </a:lvl3pPr>
            <a:lvl4pPr marL="1828800" lvl="3" indent="-311150" rtl="0">
              <a:lnSpc>
                <a:spcPct val="115000"/>
              </a:lnSpc>
              <a:spcBef>
                <a:spcPts val="0"/>
              </a:spcBef>
              <a:spcAft>
                <a:spcPts val="0"/>
              </a:spcAft>
              <a:buClr>
                <a:schemeClr val="dk2"/>
              </a:buClr>
              <a:buSzPts val="1300"/>
              <a:buFont typeface="Roboto Light"/>
              <a:buChar char="●"/>
              <a:defRPr sz="1300">
                <a:solidFill>
                  <a:schemeClr val="dk2"/>
                </a:solidFill>
                <a:latin typeface="Roboto Light"/>
                <a:ea typeface="Roboto Light"/>
                <a:cs typeface="Roboto Light"/>
                <a:sym typeface="Roboto Light"/>
              </a:defRPr>
            </a:lvl4pPr>
            <a:lvl5pPr marL="2286000" lvl="4" indent="-311150" rtl="0">
              <a:lnSpc>
                <a:spcPct val="115000"/>
              </a:lnSpc>
              <a:spcBef>
                <a:spcPts val="0"/>
              </a:spcBef>
              <a:spcAft>
                <a:spcPts val="0"/>
              </a:spcAft>
              <a:buClr>
                <a:schemeClr val="dk2"/>
              </a:buClr>
              <a:buSzPts val="1300"/>
              <a:buFont typeface="Roboto Light"/>
              <a:buChar char="○"/>
              <a:defRPr sz="1300">
                <a:solidFill>
                  <a:schemeClr val="dk2"/>
                </a:solidFill>
                <a:latin typeface="Roboto Light"/>
                <a:ea typeface="Roboto Light"/>
                <a:cs typeface="Roboto Light"/>
                <a:sym typeface="Roboto Light"/>
              </a:defRPr>
            </a:lvl5pPr>
            <a:lvl6pPr marL="2743200" lvl="5" indent="-311150" rtl="0">
              <a:lnSpc>
                <a:spcPct val="115000"/>
              </a:lnSpc>
              <a:spcBef>
                <a:spcPts val="0"/>
              </a:spcBef>
              <a:spcAft>
                <a:spcPts val="0"/>
              </a:spcAft>
              <a:buClr>
                <a:schemeClr val="dk2"/>
              </a:buClr>
              <a:buSzPts val="1300"/>
              <a:buFont typeface="Roboto Light"/>
              <a:buChar char="■"/>
              <a:defRPr sz="1300">
                <a:solidFill>
                  <a:schemeClr val="dk2"/>
                </a:solidFill>
                <a:latin typeface="Roboto Light"/>
                <a:ea typeface="Roboto Light"/>
                <a:cs typeface="Roboto Light"/>
                <a:sym typeface="Roboto Light"/>
              </a:defRPr>
            </a:lvl6pPr>
            <a:lvl7pPr marL="3200400" lvl="6" indent="-311150" rtl="0">
              <a:lnSpc>
                <a:spcPct val="115000"/>
              </a:lnSpc>
              <a:spcBef>
                <a:spcPts val="0"/>
              </a:spcBef>
              <a:spcAft>
                <a:spcPts val="0"/>
              </a:spcAft>
              <a:buClr>
                <a:schemeClr val="dk2"/>
              </a:buClr>
              <a:buSzPts val="1300"/>
              <a:buFont typeface="Roboto Light"/>
              <a:buChar char="●"/>
              <a:defRPr sz="1300">
                <a:solidFill>
                  <a:schemeClr val="dk2"/>
                </a:solidFill>
                <a:latin typeface="Roboto Light"/>
                <a:ea typeface="Roboto Light"/>
                <a:cs typeface="Roboto Light"/>
                <a:sym typeface="Roboto Light"/>
              </a:defRPr>
            </a:lvl7pPr>
            <a:lvl8pPr marL="3657600" lvl="7" indent="-311150" rtl="0">
              <a:lnSpc>
                <a:spcPct val="115000"/>
              </a:lnSpc>
              <a:spcBef>
                <a:spcPts val="0"/>
              </a:spcBef>
              <a:spcAft>
                <a:spcPts val="0"/>
              </a:spcAft>
              <a:buClr>
                <a:schemeClr val="dk2"/>
              </a:buClr>
              <a:buSzPts val="1300"/>
              <a:buFont typeface="Roboto Light"/>
              <a:buChar char="○"/>
              <a:defRPr sz="1300">
                <a:solidFill>
                  <a:schemeClr val="dk2"/>
                </a:solidFill>
                <a:latin typeface="Roboto Light"/>
                <a:ea typeface="Roboto Light"/>
                <a:cs typeface="Roboto Light"/>
                <a:sym typeface="Roboto Light"/>
              </a:defRPr>
            </a:lvl8pPr>
            <a:lvl9pPr marL="4114800" lvl="8" indent="-311150" rtl="0">
              <a:lnSpc>
                <a:spcPct val="115000"/>
              </a:lnSpc>
              <a:spcBef>
                <a:spcPts val="0"/>
              </a:spcBef>
              <a:spcAft>
                <a:spcPts val="0"/>
              </a:spcAft>
              <a:buClr>
                <a:schemeClr val="dk2"/>
              </a:buClr>
              <a:buSzPts val="1300"/>
              <a:buFont typeface="Roboto Light"/>
              <a:buChar char="■"/>
              <a:defRPr sz="1300">
                <a:solidFill>
                  <a:schemeClr val="dk2"/>
                </a:solidFill>
                <a:latin typeface="Roboto Light"/>
                <a:ea typeface="Roboto Light"/>
                <a:cs typeface="Roboto Light"/>
                <a:sym typeface="Roboto Light"/>
              </a:defRPr>
            </a:lvl9pPr>
          </a:lstStyle>
          <a:p>
            <a:endParaRPr/>
          </a:p>
        </p:txBody>
      </p:sp>
      <p:sp>
        <p:nvSpPr>
          <p:cNvPr id="9" name="Google Shape;9;p1"/>
          <p:cNvSpPr txBox="1">
            <a:spLocks noGrp="1"/>
          </p:cNvSpPr>
          <p:nvPr>
            <p:ph type="sldNum" idx="12"/>
          </p:nvPr>
        </p:nvSpPr>
        <p:spPr>
          <a:xfrm>
            <a:off x="254444" y="6217623"/>
            <a:ext cx="731600" cy="524800"/>
          </a:xfrm>
          <a:prstGeom prst="rect">
            <a:avLst/>
          </a:prstGeom>
          <a:noFill/>
          <a:ln>
            <a:noFill/>
          </a:ln>
        </p:spPr>
        <p:txBody>
          <a:bodyPr spcFirstLastPara="1" wrap="square" lIns="91425" tIns="91425" rIns="91425" bIns="91425" anchor="ctr" anchorCtr="0">
            <a:normAutofit/>
          </a:bodyPr>
          <a:lstStyle>
            <a:lvl1pPr lvl="0" rtl="0">
              <a:buNone/>
              <a:defRPr sz="1067">
                <a:solidFill>
                  <a:schemeClr val="lt1"/>
                </a:solidFill>
                <a:latin typeface="Roboto"/>
                <a:ea typeface="Roboto"/>
                <a:cs typeface="Roboto"/>
                <a:sym typeface="Roboto"/>
              </a:defRPr>
            </a:lvl1pPr>
            <a:lvl2pPr lvl="1" rtl="0">
              <a:buNone/>
              <a:defRPr sz="1067">
                <a:solidFill>
                  <a:schemeClr val="lt1"/>
                </a:solidFill>
                <a:latin typeface="Roboto"/>
                <a:ea typeface="Roboto"/>
                <a:cs typeface="Roboto"/>
                <a:sym typeface="Roboto"/>
              </a:defRPr>
            </a:lvl2pPr>
            <a:lvl3pPr lvl="2" rtl="0">
              <a:buNone/>
              <a:defRPr sz="1067">
                <a:solidFill>
                  <a:schemeClr val="lt1"/>
                </a:solidFill>
                <a:latin typeface="Roboto"/>
                <a:ea typeface="Roboto"/>
                <a:cs typeface="Roboto"/>
                <a:sym typeface="Roboto"/>
              </a:defRPr>
            </a:lvl3pPr>
            <a:lvl4pPr lvl="3" rtl="0">
              <a:buNone/>
              <a:defRPr sz="1067">
                <a:solidFill>
                  <a:schemeClr val="lt1"/>
                </a:solidFill>
                <a:latin typeface="Roboto"/>
                <a:ea typeface="Roboto"/>
                <a:cs typeface="Roboto"/>
                <a:sym typeface="Roboto"/>
              </a:defRPr>
            </a:lvl4pPr>
            <a:lvl5pPr lvl="4" rtl="0">
              <a:buNone/>
              <a:defRPr sz="1067">
                <a:solidFill>
                  <a:schemeClr val="lt1"/>
                </a:solidFill>
                <a:latin typeface="Roboto"/>
                <a:ea typeface="Roboto"/>
                <a:cs typeface="Roboto"/>
                <a:sym typeface="Roboto"/>
              </a:defRPr>
            </a:lvl5pPr>
            <a:lvl6pPr lvl="5" rtl="0">
              <a:buNone/>
              <a:defRPr sz="1067">
                <a:solidFill>
                  <a:schemeClr val="lt1"/>
                </a:solidFill>
                <a:latin typeface="Roboto"/>
                <a:ea typeface="Roboto"/>
                <a:cs typeface="Roboto"/>
                <a:sym typeface="Roboto"/>
              </a:defRPr>
            </a:lvl6pPr>
            <a:lvl7pPr lvl="6" rtl="0">
              <a:buNone/>
              <a:defRPr sz="1067">
                <a:solidFill>
                  <a:schemeClr val="lt1"/>
                </a:solidFill>
                <a:latin typeface="Roboto"/>
                <a:ea typeface="Roboto"/>
                <a:cs typeface="Roboto"/>
                <a:sym typeface="Roboto"/>
              </a:defRPr>
            </a:lvl7pPr>
            <a:lvl8pPr lvl="7" rtl="0">
              <a:buNone/>
              <a:defRPr sz="1067">
                <a:solidFill>
                  <a:schemeClr val="lt1"/>
                </a:solidFill>
                <a:latin typeface="Roboto"/>
                <a:ea typeface="Roboto"/>
                <a:cs typeface="Roboto"/>
                <a:sym typeface="Roboto"/>
              </a:defRPr>
            </a:lvl8pPr>
            <a:lvl9pPr lvl="8" rtl="0">
              <a:buNone/>
              <a:defRPr sz="1067">
                <a:solidFill>
                  <a:schemeClr val="lt1"/>
                </a:solidFill>
                <a:latin typeface="Roboto"/>
                <a:ea typeface="Roboto"/>
                <a:cs typeface="Roboto"/>
                <a:sym typeface="Roboto"/>
              </a:defRPr>
            </a:lvl9pPr>
          </a:lstStyle>
          <a:p>
            <a:fld id="{00000000-1234-1234-1234-123412341234}" type="slidenum">
              <a:rPr lang="en" smtClean="0"/>
              <a:pPr/>
              <a:t>‹#›</a:t>
            </a:fld>
            <a:endParaRPr lang="en"/>
          </a:p>
        </p:txBody>
      </p:sp>
      <p:pic>
        <p:nvPicPr>
          <p:cNvPr id="10" name="Google Shape;10;p1"/>
          <p:cNvPicPr preferRelativeResize="0"/>
          <p:nvPr/>
        </p:nvPicPr>
        <p:blipFill rotWithShape="1">
          <a:blip r:embed="rId15">
            <a:alphaModFix/>
          </a:blip>
          <a:srcRect r="41023"/>
          <a:stretch/>
        </p:blipFill>
        <p:spPr>
          <a:xfrm>
            <a:off x="10837366" y="6290500"/>
            <a:ext cx="1116631" cy="379067"/>
          </a:xfrm>
          <a:prstGeom prst="rect">
            <a:avLst/>
          </a:prstGeom>
          <a:noFill/>
          <a:ln>
            <a:noFill/>
          </a:ln>
        </p:spPr>
      </p:pic>
      <p:sp>
        <p:nvSpPr>
          <p:cNvPr id="11" name="Google Shape;11;p1"/>
          <p:cNvSpPr txBox="1"/>
          <p:nvPr/>
        </p:nvSpPr>
        <p:spPr>
          <a:xfrm>
            <a:off x="3570200" y="6290500"/>
            <a:ext cx="5051600" cy="410393"/>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 sz="1067">
                <a:solidFill>
                  <a:schemeClr val="lt1"/>
                </a:solidFill>
                <a:latin typeface="Roboto Light"/>
                <a:ea typeface="Roboto Light"/>
                <a:cs typeface="Roboto Light"/>
                <a:sym typeface="Roboto Light"/>
              </a:rPr>
              <a:t> </a:t>
            </a:r>
            <a:endParaRPr sz="1067">
              <a:solidFill>
                <a:schemeClr val="lt1"/>
              </a:solidFill>
              <a:latin typeface="Roboto Light"/>
              <a:ea typeface="Roboto Light"/>
              <a:cs typeface="Roboto Light"/>
              <a:sym typeface="Roboto Light"/>
            </a:endParaRPr>
          </a:p>
        </p:txBody>
      </p:sp>
      <p:sp>
        <p:nvSpPr>
          <p:cNvPr id="12" name="Google Shape;12;p1"/>
          <p:cNvSpPr/>
          <p:nvPr/>
        </p:nvSpPr>
        <p:spPr>
          <a:xfrm>
            <a:off x="-8553" y="6061800"/>
            <a:ext cx="12212000" cy="68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04376415"/>
      </p:ext>
    </p:extLst>
  </p:cSld>
  <p:clrMap bg1="lt1" tx1="dk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880">
          <p15:clr>
            <a:srgbClr val="EA4335"/>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3E6E79-9E1B-AD4B-82BA-FA34CB6E01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EFA4F1-7B0A-8B48-9B68-9170F51151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673A-D3D7-C74D-87C7-B113686046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9A9978-D1B2-644D-8B59-BE08A12F969C}" type="datetimeFigureOut">
              <a:rPr lang="en-US" smtClean="0"/>
              <a:t>1/11/2023</a:t>
            </a:fld>
            <a:endParaRPr lang="en-US"/>
          </a:p>
        </p:txBody>
      </p:sp>
      <p:sp>
        <p:nvSpPr>
          <p:cNvPr id="5" name="Footer Placeholder 4">
            <a:extLst>
              <a:ext uri="{FF2B5EF4-FFF2-40B4-BE49-F238E27FC236}">
                <a16:creationId xmlns:a16="http://schemas.microsoft.com/office/drawing/2014/main" id="{EC7419B1-A4A5-3746-ACCC-91D258E104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20222B-CEAA-734A-94C2-BB9B82AC71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DC019-E973-094B-AFEF-2A49D1F677CB}" type="slidenum">
              <a:rPr lang="en-US" smtClean="0"/>
              <a:t>‹#›</a:t>
            </a:fld>
            <a:endParaRPr lang="en-US"/>
          </a:p>
        </p:txBody>
      </p:sp>
    </p:spTree>
    <p:extLst>
      <p:ext uri="{BB962C8B-B14F-4D97-AF65-F5344CB8AC3E}">
        <p14:creationId xmlns:p14="http://schemas.microsoft.com/office/powerpoint/2010/main" val="266301970"/>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D431A-3BBB-482F-9F9B-F3DCA6AB1C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91FD74-456E-4ABB-9F2D-0523DFD97D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313E2C-7244-4B04-BC80-444550269B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DBFF15-0A89-4B2D-B81E-E8337AA5DE58}" type="datetimeFigureOut">
              <a:rPr lang="en-US" smtClean="0"/>
              <a:t>1/11/2023</a:t>
            </a:fld>
            <a:endParaRPr lang="en-US"/>
          </a:p>
        </p:txBody>
      </p:sp>
      <p:sp>
        <p:nvSpPr>
          <p:cNvPr id="5" name="Footer Placeholder 4">
            <a:extLst>
              <a:ext uri="{FF2B5EF4-FFF2-40B4-BE49-F238E27FC236}">
                <a16:creationId xmlns:a16="http://schemas.microsoft.com/office/drawing/2014/main" id="{452D0CDB-02E6-48B2-B376-2E5E46640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782641-8D20-4F5A-8A34-6C8B018539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23D6A7-6F3A-43EB-AF5F-6EF3DEA869C0}" type="slidenum">
              <a:rPr lang="en-US" smtClean="0"/>
              <a:t>‹#›</a:t>
            </a:fld>
            <a:endParaRPr lang="en-US"/>
          </a:p>
        </p:txBody>
      </p:sp>
    </p:spTree>
    <p:extLst>
      <p:ext uri="{BB962C8B-B14F-4D97-AF65-F5344CB8AC3E}">
        <p14:creationId xmlns:p14="http://schemas.microsoft.com/office/powerpoint/2010/main" val="3227471966"/>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C6047C-5A5E-483F-A7BE-DA2BA31123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E9D485-086F-4272-B9E0-82517A2ED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B889D1-9C09-444D-82CD-DB19DED0BF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DF7FC8-DA3F-419E-8E4D-F5BE63D9F33F}" type="datetimeFigureOut">
              <a:rPr lang="en-US" smtClean="0"/>
              <a:t>1/11/2023</a:t>
            </a:fld>
            <a:endParaRPr lang="en-US"/>
          </a:p>
        </p:txBody>
      </p:sp>
      <p:sp>
        <p:nvSpPr>
          <p:cNvPr id="5" name="Footer Placeholder 4">
            <a:extLst>
              <a:ext uri="{FF2B5EF4-FFF2-40B4-BE49-F238E27FC236}">
                <a16:creationId xmlns:a16="http://schemas.microsoft.com/office/drawing/2014/main" id="{C497920B-86CB-4563-9EE7-C12A09BFB0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DF120A-52BC-44D9-A085-CA5AC39889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4B1CCE-71AA-4AF9-867C-2B9444A9246A}" type="slidenum">
              <a:rPr lang="en-US" smtClean="0"/>
              <a:t>‹#›</a:t>
            </a:fld>
            <a:endParaRPr lang="en-US"/>
          </a:p>
        </p:txBody>
      </p:sp>
    </p:spTree>
    <p:extLst>
      <p:ext uri="{BB962C8B-B14F-4D97-AF65-F5344CB8AC3E}">
        <p14:creationId xmlns:p14="http://schemas.microsoft.com/office/powerpoint/2010/main" val="3202854867"/>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E5250C-EA1D-3243-8356-227C8A29D545}"/>
              </a:ext>
            </a:extLst>
          </p:cNvPr>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AEE59F8-8340-B245-ADB6-0B4C50B01665}"/>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0B24E88-6929-CC46-BF48-AD531396557F}"/>
              </a:ext>
            </a:extLst>
          </p:cNvPr>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900" b="1" i="0">
                <a:solidFill>
                  <a:schemeClr val="accent2"/>
                </a:solidFill>
                <a:latin typeface="Century Gothic" panose="020B0502020202020204" pitchFamily="34" charset="0"/>
              </a:defRPr>
            </a:lvl1pPr>
          </a:lstStyle>
          <a:p>
            <a:r>
              <a:rPr lang="en-US" dirty="0"/>
              <a:t>www.cwea.org</a:t>
            </a:r>
          </a:p>
        </p:txBody>
      </p:sp>
    </p:spTree>
    <p:extLst>
      <p:ext uri="{BB962C8B-B14F-4D97-AF65-F5344CB8AC3E}">
        <p14:creationId xmlns:p14="http://schemas.microsoft.com/office/powerpoint/2010/main" val="130289984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Lst>
  <p:txStyles>
    <p:titleStyle>
      <a:lvl1pPr algn="ctr" defTabSz="685629" rtl="0" eaLnBrk="1" latinLnBrk="0" hangingPunct="1">
        <a:lnSpc>
          <a:spcPct val="90000"/>
        </a:lnSpc>
        <a:spcBef>
          <a:spcPct val="0"/>
        </a:spcBef>
        <a:buNone/>
        <a:defRPr sz="3299" b="1" i="0" kern="1200">
          <a:solidFill>
            <a:srgbClr val="29256C"/>
          </a:solidFill>
          <a:latin typeface="Century Gothic" panose="020B0502020202020204" pitchFamily="34" charset="0"/>
          <a:ea typeface="+mj-ea"/>
          <a:cs typeface="+mj-cs"/>
        </a:defRPr>
      </a:lvl1pPr>
    </p:titleStyle>
    <p:bodyStyle>
      <a:lvl1pPr marL="171407" indent="-171407" algn="l" defTabSz="685629" rtl="0" eaLnBrk="1" latinLnBrk="0" hangingPunct="1">
        <a:lnSpc>
          <a:spcPct val="90000"/>
        </a:lnSpc>
        <a:spcBef>
          <a:spcPts val="750"/>
        </a:spcBef>
        <a:buFont typeface="Arial" panose="020B0604020202020204" pitchFamily="34" charset="0"/>
        <a:buChar char="•"/>
        <a:defRPr sz="2100" b="1" i="0" kern="1200">
          <a:solidFill>
            <a:srgbClr val="29256C"/>
          </a:solidFill>
          <a:latin typeface="Century Gothic" panose="020B0502020202020204" pitchFamily="34" charset="0"/>
          <a:ea typeface="+mn-ea"/>
          <a:cs typeface="+mn-cs"/>
        </a:defRPr>
      </a:lvl1pPr>
      <a:lvl2pPr marL="514222" indent="-171407" algn="l" defTabSz="685629" rtl="0" eaLnBrk="1" latinLnBrk="0" hangingPunct="1">
        <a:lnSpc>
          <a:spcPct val="90000"/>
        </a:lnSpc>
        <a:spcBef>
          <a:spcPts val="375"/>
        </a:spcBef>
        <a:buFont typeface="Arial" panose="020B0604020202020204" pitchFamily="34" charset="0"/>
        <a:buChar char="•"/>
        <a:defRPr sz="1800" b="1" i="0" kern="1200">
          <a:solidFill>
            <a:srgbClr val="29256C"/>
          </a:solidFill>
          <a:latin typeface="Century Gothic" panose="020B0502020202020204" pitchFamily="34" charset="0"/>
          <a:ea typeface="+mn-ea"/>
          <a:cs typeface="+mn-cs"/>
        </a:defRPr>
      </a:lvl2pPr>
      <a:lvl3pPr marL="857036" indent="-171407" algn="l" defTabSz="685629" rtl="0" eaLnBrk="1" latinLnBrk="0" hangingPunct="1">
        <a:lnSpc>
          <a:spcPct val="90000"/>
        </a:lnSpc>
        <a:spcBef>
          <a:spcPts val="375"/>
        </a:spcBef>
        <a:buFont typeface="Arial" panose="020B0604020202020204" pitchFamily="34" charset="0"/>
        <a:buChar char="•"/>
        <a:defRPr sz="1500" b="1" i="0" kern="1200">
          <a:solidFill>
            <a:srgbClr val="29256C"/>
          </a:solidFill>
          <a:latin typeface="Century Gothic" panose="020B0502020202020204" pitchFamily="34" charset="0"/>
          <a:ea typeface="+mn-ea"/>
          <a:cs typeface="+mn-cs"/>
        </a:defRPr>
      </a:lvl3pPr>
      <a:lvl4pPr marL="1199850" indent="-171407" algn="l" defTabSz="685629" rtl="0" eaLnBrk="1" latinLnBrk="0" hangingPunct="1">
        <a:lnSpc>
          <a:spcPct val="90000"/>
        </a:lnSpc>
        <a:spcBef>
          <a:spcPts val="375"/>
        </a:spcBef>
        <a:buFont typeface="Arial" panose="020B0604020202020204" pitchFamily="34" charset="0"/>
        <a:buChar char="•"/>
        <a:defRPr sz="1350" b="0" i="0" kern="1200">
          <a:solidFill>
            <a:srgbClr val="29256C"/>
          </a:solidFill>
          <a:latin typeface="Century Gothic" panose="020B0502020202020204" pitchFamily="34" charset="0"/>
          <a:ea typeface="+mn-ea"/>
          <a:cs typeface="+mn-cs"/>
        </a:defRPr>
      </a:lvl4pPr>
      <a:lvl5pPr marL="1542665" indent="-171407" algn="l" defTabSz="685629" rtl="0" eaLnBrk="1" latinLnBrk="0" hangingPunct="1">
        <a:lnSpc>
          <a:spcPct val="90000"/>
        </a:lnSpc>
        <a:spcBef>
          <a:spcPts val="375"/>
        </a:spcBef>
        <a:buFont typeface="Arial" panose="020B0604020202020204" pitchFamily="34" charset="0"/>
        <a:buChar char="•"/>
        <a:defRPr sz="1350" b="0" i="0" kern="1200">
          <a:solidFill>
            <a:srgbClr val="29256C"/>
          </a:solidFill>
          <a:latin typeface="Century Gothic" panose="020B0502020202020204" pitchFamily="34" charset="0"/>
          <a:ea typeface="+mn-ea"/>
          <a:cs typeface="+mn-cs"/>
        </a:defRPr>
      </a:lvl5pPr>
      <a:lvl6pPr marL="1885479" indent="-171407"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7"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7" indent="-171407"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7"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5"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2"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5" algn="l" defTabSz="685629"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11224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Lst>
  <p:hf hdr="0" ftr="0" dt="0"/>
  <p:txStyles>
    <p:titleStyle>
      <a:lvl1pPr algn="l" rtl="0" eaLnBrk="1" fontAlgn="base" hangingPunct="1">
        <a:lnSpc>
          <a:spcPct val="70000"/>
        </a:lnSpc>
        <a:spcBef>
          <a:spcPct val="0"/>
        </a:spcBef>
        <a:spcAft>
          <a:spcPct val="0"/>
        </a:spcAft>
        <a:defRPr sz="4800" b="1" kern="1200" cap="all" baseline="0">
          <a:solidFill>
            <a:srgbClr val="005596"/>
          </a:solidFill>
          <a:latin typeface="+mj-lt"/>
          <a:ea typeface="+mj-ea"/>
          <a:cs typeface="+mj-cs"/>
        </a:defRPr>
      </a:lvl1pPr>
      <a:lvl2pPr algn="l" rtl="0" eaLnBrk="1" fontAlgn="base" hangingPunct="1">
        <a:lnSpc>
          <a:spcPct val="70000"/>
        </a:lnSpc>
        <a:spcBef>
          <a:spcPct val="0"/>
        </a:spcBef>
        <a:spcAft>
          <a:spcPct val="0"/>
        </a:spcAft>
        <a:defRPr sz="4800" b="1">
          <a:solidFill>
            <a:srgbClr val="005596"/>
          </a:solidFill>
          <a:latin typeface="Calibri" pitchFamily="34" charset="0"/>
        </a:defRPr>
      </a:lvl2pPr>
      <a:lvl3pPr algn="l" rtl="0" eaLnBrk="1" fontAlgn="base" hangingPunct="1">
        <a:lnSpc>
          <a:spcPct val="70000"/>
        </a:lnSpc>
        <a:spcBef>
          <a:spcPct val="0"/>
        </a:spcBef>
        <a:spcAft>
          <a:spcPct val="0"/>
        </a:spcAft>
        <a:defRPr sz="4800" b="1">
          <a:solidFill>
            <a:srgbClr val="005596"/>
          </a:solidFill>
          <a:latin typeface="Calibri" pitchFamily="34" charset="0"/>
        </a:defRPr>
      </a:lvl3pPr>
      <a:lvl4pPr algn="l" rtl="0" eaLnBrk="1" fontAlgn="base" hangingPunct="1">
        <a:lnSpc>
          <a:spcPct val="70000"/>
        </a:lnSpc>
        <a:spcBef>
          <a:spcPct val="0"/>
        </a:spcBef>
        <a:spcAft>
          <a:spcPct val="0"/>
        </a:spcAft>
        <a:defRPr sz="4800" b="1">
          <a:solidFill>
            <a:srgbClr val="005596"/>
          </a:solidFill>
          <a:latin typeface="Calibri" pitchFamily="34" charset="0"/>
        </a:defRPr>
      </a:lvl4pPr>
      <a:lvl5pPr algn="l" rtl="0" eaLnBrk="1" fontAlgn="base" hangingPunct="1">
        <a:lnSpc>
          <a:spcPct val="70000"/>
        </a:lnSpc>
        <a:spcBef>
          <a:spcPct val="0"/>
        </a:spcBef>
        <a:spcAft>
          <a:spcPct val="0"/>
        </a:spcAft>
        <a:defRPr sz="4800" b="1">
          <a:solidFill>
            <a:srgbClr val="005596"/>
          </a:solidFill>
          <a:latin typeface="Calibri" pitchFamily="34" charset="0"/>
        </a:defRPr>
      </a:lvl5pPr>
      <a:lvl6pPr marL="609493" algn="ctr" rtl="0" eaLnBrk="1" fontAlgn="base" hangingPunct="1">
        <a:spcBef>
          <a:spcPct val="0"/>
        </a:spcBef>
        <a:spcAft>
          <a:spcPct val="0"/>
        </a:spcAft>
        <a:defRPr sz="5900">
          <a:solidFill>
            <a:schemeClr val="tx1"/>
          </a:solidFill>
          <a:latin typeface="Calibri" pitchFamily="34" charset="0"/>
        </a:defRPr>
      </a:lvl6pPr>
      <a:lvl7pPr marL="1218987" algn="ctr" rtl="0" eaLnBrk="1" fontAlgn="base" hangingPunct="1">
        <a:spcBef>
          <a:spcPct val="0"/>
        </a:spcBef>
        <a:spcAft>
          <a:spcPct val="0"/>
        </a:spcAft>
        <a:defRPr sz="5900">
          <a:solidFill>
            <a:schemeClr val="tx1"/>
          </a:solidFill>
          <a:latin typeface="Calibri" pitchFamily="34" charset="0"/>
        </a:defRPr>
      </a:lvl7pPr>
      <a:lvl8pPr marL="1828480" algn="ctr" rtl="0" eaLnBrk="1" fontAlgn="base" hangingPunct="1">
        <a:spcBef>
          <a:spcPct val="0"/>
        </a:spcBef>
        <a:spcAft>
          <a:spcPct val="0"/>
        </a:spcAft>
        <a:defRPr sz="5900">
          <a:solidFill>
            <a:schemeClr val="tx1"/>
          </a:solidFill>
          <a:latin typeface="Calibri" pitchFamily="34" charset="0"/>
        </a:defRPr>
      </a:lvl8pPr>
      <a:lvl9pPr marL="2437973" algn="ctr" rtl="0" eaLnBrk="1" fontAlgn="base" hangingPunct="1">
        <a:spcBef>
          <a:spcPct val="0"/>
        </a:spcBef>
        <a:spcAft>
          <a:spcPct val="0"/>
        </a:spcAft>
        <a:defRPr sz="5900">
          <a:solidFill>
            <a:schemeClr val="tx1"/>
          </a:solidFill>
          <a:latin typeface="Calibri" pitchFamily="34" charset="0"/>
        </a:defRPr>
      </a:lvl9pPr>
    </p:titleStyle>
    <p:bodyStyle>
      <a:lvl1pPr marL="457120" indent="-457120" algn="l" rtl="0" eaLnBrk="1" fontAlgn="base" hangingPunct="1">
        <a:spcBef>
          <a:spcPct val="20000"/>
        </a:spcBef>
        <a:spcAft>
          <a:spcPct val="0"/>
        </a:spcAft>
        <a:buFont typeface="Arial" charset="0"/>
        <a:buChar char="•"/>
        <a:defRPr sz="4300" kern="1200">
          <a:solidFill>
            <a:schemeClr val="tx1"/>
          </a:solidFill>
          <a:latin typeface="+mn-lt"/>
          <a:ea typeface="+mn-ea"/>
          <a:cs typeface="+mn-cs"/>
        </a:defRPr>
      </a:lvl1pPr>
      <a:lvl2pPr marL="990427" indent="-380933" algn="l" rtl="0" eaLnBrk="1" fontAlgn="base" hangingPunct="1">
        <a:spcBef>
          <a:spcPct val="20000"/>
        </a:spcBef>
        <a:spcAft>
          <a:spcPct val="0"/>
        </a:spcAft>
        <a:buFont typeface="Arial" charset="0"/>
        <a:buChar char="–"/>
        <a:defRPr sz="3700" kern="1200">
          <a:solidFill>
            <a:schemeClr val="tx1"/>
          </a:solidFill>
          <a:latin typeface="+mn-lt"/>
          <a:ea typeface="+mn-ea"/>
          <a:cs typeface="+mn-cs"/>
        </a:defRPr>
      </a:lvl2pPr>
      <a:lvl3pPr marL="1523733" indent="-304747"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3pPr>
      <a:lvl4pPr marL="2133227" indent="-304747" algn="l" rtl="0" eaLnBrk="1" fontAlgn="base" hangingPunct="1">
        <a:spcBef>
          <a:spcPct val="20000"/>
        </a:spcBef>
        <a:spcAft>
          <a:spcPct val="0"/>
        </a:spcAft>
        <a:buFont typeface="Arial" charset="0"/>
        <a:buChar char="–"/>
        <a:defRPr sz="2700" kern="1200">
          <a:solidFill>
            <a:schemeClr val="tx1"/>
          </a:solidFill>
          <a:latin typeface="+mn-lt"/>
          <a:ea typeface="+mn-ea"/>
          <a:cs typeface="+mn-cs"/>
        </a:defRPr>
      </a:lvl4pPr>
      <a:lvl5pPr marL="2742720" indent="-304747" algn="l" rtl="0" eaLnBrk="1" fontAlgn="base" hangingPunct="1">
        <a:spcBef>
          <a:spcPct val="20000"/>
        </a:spcBef>
        <a:spcAft>
          <a:spcPct val="0"/>
        </a:spcAft>
        <a:buFont typeface="Arial"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80248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Lst>
  <p:hf hdr="0" ftr="0" dt="0"/>
  <p:txStyles>
    <p:titleStyle>
      <a:lvl1pPr algn="l" rtl="0" eaLnBrk="1" fontAlgn="base" hangingPunct="1">
        <a:lnSpc>
          <a:spcPct val="70000"/>
        </a:lnSpc>
        <a:spcBef>
          <a:spcPct val="0"/>
        </a:spcBef>
        <a:spcAft>
          <a:spcPct val="0"/>
        </a:spcAft>
        <a:defRPr sz="4800" b="1" kern="1200" cap="all" baseline="0">
          <a:solidFill>
            <a:srgbClr val="005596"/>
          </a:solidFill>
          <a:latin typeface="+mj-lt"/>
          <a:ea typeface="+mj-ea"/>
          <a:cs typeface="+mj-cs"/>
        </a:defRPr>
      </a:lvl1pPr>
      <a:lvl2pPr algn="l" rtl="0" eaLnBrk="1" fontAlgn="base" hangingPunct="1">
        <a:lnSpc>
          <a:spcPct val="70000"/>
        </a:lnSpc>
        <a:spcBef>
          <a:spcPct val="0"/>
        </a:spcBef>
        <a:spcAft>
          <a:spcPct val="0"/>
        </a:spcAft>
        <a:defRPr sz="4800" b="1">
          <a:solidFill>
            <a:srgbClr val="005596"/>
          </a:solidFill>
          <a:latin typeface="Calibri" pitchFamily="34" charset="0"/>
        </a:defRPr>
      </a:lvl2pPr>
      <a:lvl3pPr algn="l" rtl="0" eaLnBrk="1" fontAlgn="base" hangingPunct="1">
        <a:lnSpc>
          <a:spcPct val="70000"/>
        </a:lnSpc>
        <a:spcBef>
          <a:spcPct val="0"/>
        </a:spcBef>
        <a:spcAft>
          <a:spcPct val="0"/>
        </a:spcAft>
        <a:defRPr sz="4800" b="1">
          <a:solidFill>
            <a:srgbClr val="005596"/>
          </a:solidFill>
          <a:latin typeface="Calibri" pitchFamily="34" charset="0"/>
        </a:defRPr>
      </a:lvl3pPr>
      <a:lvl4pPr algn="l" rtl="0" eaLnBrk="1" fontAlgn="base" hangingPunct="1">
        <a:lnSpc>
          <a:spcPct val="70000"/>
        </a:lnSpc>
        <a:spcBef>
          <a:spcPct val="0"/>
        </a:spcBef>
        <a:spcAft>
          <a:spcPct val="0"/>
        </a:spcAft>
        <a:defRPr sz="4800" b="1">
          <a:solidFill>
            <a:srgbClr val="005596"/>
          </a:solidFill>
          <a:latin typeface="Calibri" pitchFamily="34" charset="0"/>
        </a:defRPr>
      </a:lvl4pPr>
      <a:lvl5pPr algn="l" rtl="0" eaLnBrk="1" fontAlgn="base" hangingPunct="1">
        <a:lnSpc>
          <a:spcPct val="70000"/>
        </a:lnSpc>
        <a:spcBef>
          <a:spcPct val="0"/>
        </a:spcBef>
        <a:spcAft>
          <a:spcPct val="0"/>
        </a:spcAft>
        <a:defRPr sz="4800" b="1">
          <a:solidFill>
            <a:srgbClr val="005596"/>
          </a:solidFill>
          <a:latin typeface="Calibri" pitchFamily="34" charset="0"/>
        </a:defRPr>
      </a:lvl5pPr>
      <a:lvl6pPr marL="609493" algn="ctr" rtl="0" eaLnBrk="1" fontAlgn="base" hangingPunct="1">
        <a:spcBef>
          <a:spcPct val="0"/>
        </a:spcBef>
        <a:spcAft>
          <a:spcPct val="0"/>
        </a:spcAft>
        <a:defRPr sz="5900">
          <a:solidFill>
            <a:schemeClr val="tx1"/>
          </a:solidFill>
          <a:latin typeface="Calibri" pitchFamily="34" charset="0"/>
        </a:defRPr>
      </a:lvl6pPr>
      <a:lvl7pPr marL="1218987" algn="ctr" rtl="0" eaLnBrk="1" fontAlgn="base" hangingPunct="1">
        <a:spcBef>
          <a:spcPct val="0"/>
        </a:spcBef>
        <a:spcAft>
          <a:spcPct val="0"/>
        </a:spcAft>
        <a:defRPr sz="5900">
          <a:solidFill>
            <a:schemeClr val="tx1"/>
          </a:solidFill>
          <a:latin typeface="Calibri" pitchFamily="34" charset="0"/>
        </a:defRPr>
      </a:lvl7pPr>
      <a:lvl8pPr marL="1828480" algn="ctr" rtl="0" eaLnBrk="1" fontAlgn="base" hangingPunct="1">
        <a:spcBef>
          <a:spcPct val="0"/>
        </a:spcBef>
        <a:spcAft>
          <a:spcPct val="0"/>
        </a:spcAft>
        <a:defRPr sz="5900">
          <a:solidFill>
            <a:schemeClr val="tx1"/>
          </a:solidFill>
          <a:latin typeface="Calibri" pitchFamily="34" charset="0"/>
        </a:defRPr>
      </a:lvl8pPr>
      <a:lvl9pPr marL="2437973" algn="ctr" rtl="0" eaLnBrk="1" fontAlgn="base" hangingPunct="1">
        <a:spcBef>
          <a:spcPct val="0"/>
        </a:spcBef>
        <a:spcAft>
          <a:spcPct val="0"/>
        </a:spcAft>
        <a:defRPr sz="5900">
          <a:solidFill>
            <a:schemeClr val="tx1"/>
          </a:solidFill>
          <a:latin typeface="Calibri" pitchFamily="34" charset="0"/>
        </a:defRPr>
      </a:lvl9pPr>
    </p:titleStyle>
    <p:bodyStyle>
      <a:lvl1pPr marL="457120" indent="-457120" algn="l" rtl="0" eaLnBrk="1" fontAlgn="base" hangingPunct="1">
        <a:spcBef>
          <a:spcPct val="20000"/>
        </a:spcBef>
        <a:spcAft>
          <a:spcPct val="0"/>
        </a:spcAft>
        <a:buFont typeface="Arial" charset="0"/>
        <a:buChar char="•"/>
        <a:defRPr sz="4300" kern="1200">
          <a:solidFill>
            <a:schemeClr val="tx1"/>
          </a:solidFill>
          <a:latin typeface="+mn-lt"/>
          <a:ea typeface="+mn-ea"/>
          <a:cs typeface="+mn-cs"/>
        </a:defRPr>
      </a:lvl1pPr>
      <a:lvl2pPr marL="990427" indent="-380933" algn="l" rtl="0" eaLnBrk="1" fontAlgn="base" hangingPunct="1">
        <a:spcBef>
          <a:spcPct val="20000"/>
        </a:spcBef>
        <a:spcAft>
          <a:spcPct val="0"/>
        </a:spcAft>
        <a:buFont typeface="Arial" charset="0"/>
        <a:buChar char="–"/>
        <a:defRPr sz="3700" kern="1200">
          <a:solidFill>
            <a:schemeClr val="tx1"/>
          </a:solidFill>
          <a:latin typeface="+mn-lt"/>
          <a:ea typeface="+mn-ea"/>
          <a:cs typeface="+mn-cs"/>
        </a:defRPr>
      </a:lvl2pPr>
      <a:lvl3pPr marL="1523733" indent="-304747"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3pPr>
      <a:lvl4pPr marL="2133227" indent="-304747" algn="l" rtl="0" eaLnBrk="1" fontAlgn="base" hangingPunct="1">
        <a:spcBef>
          <a:spcPct val="20000"/>
        </a:spcBef>
        <a:spcAft>
          <a:spcPct val="0"/>
        </a:spcAft>
        <a:buFont typeface="Arial" charset="0"/>
        <a:buChar char="–"/>
        <a:defRPr sz="2700" kern="1200">
          <a:solidFill>
            <a:schemeClr val="tx1"/>
          </a:solidFill>
          <a:latin typeface="+mn-lt"/>
          <a:ea typeface="+mn-ea"/>
          <a:cs typeface="+mn-cs"/>
        </a:defRPr>
      </a:lvl4pPr>
      <a:lvl5pPr marL="2742720" indent="-304747" algn="l" rtl="0" eaLnBrk="1" fontAlgn="base" hangingPunct="1">
        <a:spcBef>
          <a:spcPct val="20000"/>
        </a:spcBef>
        <a:spcAft>
          <a:spcPct val="0"/>
        </a:spcAft>
        <a:buFont typeface="Arial"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152984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hf hdr="0" ftr="0" dt="0"/>
  <p:txStyles>
    <p:titleStyle>
      <a:lvl1pPr algn="l" rtl="0" eaLnBrk="1" fontAlgn="base" hangingPunct="1">
        <a:lnSpc>
          <a:spcPct val="70000"/>
        </a:lnSpc>
        <a:spcBef>
          <a:spcPct val="0"/>
        </a:spcBef>
        <a:spcAft>
          <a:spcPct val="0"/>
        </a:spcAft>
        <a:defRPr kumimoji="0" lang="en-US" sz="3600" b="1" i="0" u="none" strike="noStrike" kern="0" cap="none" spc="0" normalizeH="0" baseline="0" noProof="0" dirty="0" smtClean="0">
          <a:ln>
            <a:noFill/>
          </a:ln>
          <a:solidFill>
            <a:schemeClr val="tx1"/>
          </a:solidFill>
          <a:effectLst/>
          <a:uLnTx/>
          <a:uFillTx/>
          <a:latin typeface="+mj-lt"/>
          <a:ea typeface="+mn-ea"/>
          <a:cs typeface="+mn-cs"/>
        </a:defRPr>
      </a:lvl1pPr>
      <a:lvl2pPr algn="ctr" rtl="0" eaLnBrk="1" fontAlgn="base" hangingPunct="1">
        <a:lnSpc>
          <a:spcPct val="85000"/>
        </a:lnSpc>
        <a:spcBef>
          <a:spcPct val="0"/>
        </a:spcBef>
        <a:spcAft>
          <a:spcPct val="0"/>
        </a:spcAft>
        <a:defRPr sz="3700" b="1">
          <a:solidFill>
            <a:schemeClr val="tx2"/>
          </a:solidFill>
          <a:latin typeface="Calibri" pitchFamily="34" charset="0"/>
        </a:defRPr>
      </a:lvl2pPr>
      <a:lvl3pPr algn="ctr" rtl="0" eaLnBrk="1" fontAlgn="base" hangingPunct="1">
        <a:lnSpc>
          <a:spcPct val="85000"/>
        </a:lnSpc>
        <a:spcBef>
          <a:spcPct val="0"/>
        </a:spcBef>
        <a:spcAft>
          <a:spcPct val="0"/>
        </a:spcAft>
        <a:defRPr sz="3700" b="1">
          <a:solidFill>
            <a:schemeClr val="tx2"/>
          </a:solidFill>
          <a:latin typeface="Calibri" pitchFamily="34" charset="0"/>
        </a:defRPr>
      </a:lvl3pPr>
      <a:lvl4pPr algn="ctr" rtl="0" eaLnBrk="1" fontAlgn="base" hangingPunct="1">
        <a:lnSpc>
          <a:spcPct val="85000"/>
        </a:lnSpc>
        <a:spcBef>
          <a:spcPct val="0"/>
        </a:spcBef>
        <a:spcAft>
          <a:spcPct val="0"/>
        </a:spcAft>
        <a:defRPr sz="3700" b="1">
          <a:solidFill>
            <a:schemeClr val="tx2"/>
          </a:solidFill>
          <a:latin typeface="Calibri" pitchFamily="34" charset="0"/>
        </a:defRPr>
      </a:lvl4pPr>
      <a:lvl5pPr algn="ctr" rtl="0" eaLnBrk="1" fontAlgn="base" hangingPunct="1">
        <a:lnSpc>
          <a:spcPct val="85000"/>
        </a:lnSpc>
        <a:spcBef>
          <a:spcPct val="0"/>
        </a:spcBef>
        <a:spcAft>
          <a:spcPct val="0"/>
        </a:spcAft>
        <a:defRPr sz="3700" b="1">
          <a:solidFill>
            <a:schemeClr val="tx2"/>
          </a:solidFill>
          <a:latin typeface="Calibri" pitchFamily="34" charset="0"/>
        </a:defRPr>
      </a:lvl5pPr>
      <a:lvl6pPr marL="609493" algn="ctr" rtl="0" eaLnBrk="1" fontAlgn="base" hangingPunct="1">
        <a:lnSpc>
          <a:spcPct val="85000"/>
        </a:lnSpc>
        <a:spcBef>
          <a:spcPct val="0"/>
        </a:spcBef>
        <a:spcAft>
          <a:spcPct val="0"/>
        </a:spcAft>
        <a:defRPr sz="3700" b="1">
          <a:solidFill>
            <a:schemeClr val="tx2"/>
          </a:solidFill>
          <a:latin typeface="Calibri" pitchFamily="34" charset="0"/>
        </a:defRPr>
      </a:lvl6pPr>
      <a:lvl7pPr marL="1218987" algn="ctr" rtl="0" eaLnBrk="1" fontAlgn="base" hangingPunct="1">
        <a:lnSpc>
          <a:spcPct val="85000"/>
        </a:lnSpc>
        <a:spcBef>
          <a:spcPct val="0"/>
        </a:spcBef>
        <a:spcAft>
          <a:spcPct val="0"/>
        </a:spcAft>
        <a:defRPr sz="3700" b="1">
          <a:solidFill>
            <a:schemeClr val="tx2"/>
          </a:solidFill>
          <a:latin typeface="Calibri" pitchFamily="34" charset="0"/>
        </a:defRPr>
      </a:lvl7pPr>
      <a:lvl8pPr marL="1828480" algn="ctr" rtl="0" eaLnBrk="1" fontAlgn="base" hangingPunct="1">
        <a:lnSpc>
          <a:spcPct val="85000"/>
        </a:lnSpc>
        <a:spcBef>
          <a:spcPct val="0"/>
        </a:spcBef>
        <a:spcAft>
          <a:spcPct val="0"/>
        </a:spcAft>
        <a:defRPr sz="3700" b="1">
          <a:solidFill>
            <a:schemeClr val="tx2"/>
          </a:solidFill>
          <a:latin typeface="Calibri" pitchFamily="34" charset="0"/>
        </a:defRPr>
      </a:lvl8pPr>
      <a:lvl9pPr marL="2437973" algn="ctr" rtl="0" eaLnBrk="1" fontAlgn="base" hangingPunct="1">
        <a:lnSpc>
          <a:spcPct val="85000"/>
        </a:lnSpc>
        <a:spcBef>
          <a:spcPct val="0"/>
        </a:spcBef>
        <a:spcAft>
          <a:spcPct val="0"/>
        </a:spcAft>
        <a:defRPr sz="3700" b="1">
          <a:solidFill>
            <a:schemeClr val="tx2"/>
          </a:solidFill>
          <a:latin typeface="Calibri" pitchFamily="34" charset="0"/>
        </a:defRPr>
      </a:lvl9pPr>
    </p:titleStyle>
    <p:bodyStyle>
      <a:lvl1pPr marL="306864" indent="-306864" algn="l" rtl="0" eaLnBrk="1" fontAlgn="base" hangingPunct="1">
        <a:spcBef>
          <a:spcPct val="40000"/>
        </a:spcBef>
        <a:spcAft>
          <a:spcPct val="0"/>
        </a:spcAft>
        <a:buClr>
          <a:srgbClr val="005596"/>
        </a:buClr>
        <a:buChar char="•"/>
        <a:defRPr sz="3200" b="1">
          <a:solidFill>
            <a:schemeClr val="tx1"/>
          </a:solidFill>
          <a:latin typeface="+mn-lt"/>
          <a:ea typeface="+mn-ea"/>
          <a:cs typeface="+mn-cs"/>
        </a:defRPr>
      </a:lvl1pPr>
      <a:lvl2pPr marL="763984" indent="-304747" algn="l" rtl="0" eaLnBrk="1" fontAlgn="base" hangingPunct="1">
        <a:spcBef>
          <a:spcPct val="40000"/>
        </a:spcBef>
        <a:spcAft>
          <a:spcPct val="0"/>
        </a:spcAft>
        <a:buClr>
          <a:srgbClr val="005596"/>
        </a:buClr>
        <a:buChar char="•"/>
        <a:defRPr sz="3200" b="1">
          <a:solidFill>
            <a:schemeClr val="tx1"/>
          </a:solidFill>
          <a:latin typeface="+mn-lt"/>
        </a:defRPr>
      </a:lvl2pPr>
      <a:lvl3pPr marL="1218987" indent="-302631" algn="l" rtl="0" eaLnBrk="1" fontAlgn="base" hangingPunct="1">
        <a:spcBef>
          <a:spcPct val="40000"/>
        </a:spcBef>
        <a:spcAft>
          <a:spcPct val="0"/>
        </a:spcAft>
        <a:buClr>
          <a:srgbClr val="005596"/>
        </a:buClr>
        <a:buChar char="•"/>
        <a:defRPr sz="3200" b="1">
          <a:solidFill>
            <a:schemeClr val="tx1"/>
          </a:solidFill>
          <a:latin typeface="+mn-lt"/>
        </a:defRPr>
      </a:lvl3pPr>
      <a:lvl4pPr marL="1673991" indent="-302631" algn="l" rtl="0" eaLnBrk="1" fontAlgn="base" hangingPunct="1">
        <a:spcBef>
          <a:spcPct val="40000"/>
        </a:spcBef>
        <a:spcAft>
          <a:spcPct val="0"/>
        </a:spcAft>
        <a:buClr>
          <a:srgbClr val="005596"/>
        </a:buClr>
        <a:buChar char="•"/>
        <a:defRPr sz="3200" b="1">
          <a:solidFill>
            <a:schemeClr val="tx1"/>
          </a:solidFill>
          <a:latin typeface="+mn-lt"/>
        </a:defRPr>
      </a:lvl4pPr>
      <a:lvl5pPr marL="2131111" indent="-304747" algn="l" rtl="0" eaLnBrk="1" fontAlgn="base" hangingPunct="1">
        <a:spcBef>
          <a:spcPct val="40000"/>
        </a:spcBef>
        <a:spcAft>
          <a:spcPct val="0"/>
        </a:spcAft>
        <a:buClr>
          <a:srgbClr val="005596"/>
        </a:buClr>
        <a:buChar char="•"/>
        <a:defRPr sz="3200" b="1">
          <a:solidFill>
            <a:schemeClr val="tx1"/>
          </a:solidFill>
          <a:latin typeface="+mn-lt"/>
        </a:defRPr>
      </a:lvl5pPr>
      <a:lvl6pPr marL="2740604" indent="-304747" algn="l" rtl="0" eaLnBrk="1" fontAlgn="base" hangingPunct="1">
        <a:spcBef>
          <a:spcPct val="40000"/>
        </a:spcBef>
        <a:spcAft>
          <a:spcPct val="0"/>
        </a:spcAft>
        <a:buClr>
          <a:srgbClr val="005596"/>
        </a:buClr>
        <a:buChar char="•"/>
        <a:defRPr sz="3200" b="1">
          <a:solidFill>
            <a:schemeClr val="tx1"/>
          </a:solidFill>
          <a:latin typeface="+mn-lt"/>
        </a:defRPr>
      </a:lvl6pPr>
      <a:lvl7pPr marL="3350098" indent="-304747" algn="l" rtl="0" eaLnBrk="1" fontAlgn="base" hangingPunct="1">
        <a:spcBef>
          <a:spcPct val="40000"/>
        </a:spcBef>
        <a:spcAft>
          <a:spcPct val="0"/>
        </a:spcAft>
        <a:buClr>
          <a:srgbClr val="005596"/>
        </a:buClr>
        <a:buChar char="•"/>
        <a:defRPr sz="3200" b="1">
          <a:solidFill>
            <a:schemeClr val="tx1"/>
          </a:solidFill>
          <a:latin typeface="+mn-lt"/>
        </a:defRPr>
      </a:lvl7pPr>
      <a:lvl8pPr marL="3959591" indent="-304747" algn="l" rtl="0" eaLnBrk="1" fontAlgn="base" hangingPunct="1">
        <a:spcBef>
          <a:spcPct val="40000"/>
        </a:spcBef>
        <a:spcAft>
          <a:spcPct val="0"/>
        </a:spcAft>
        <a:buClr>
          <a:srgbClr val="005596"/>
        </a:buClr>
        <a:buChar char="•"/>
        <a:defRPr sz="3200" b="1">
          <a:solidFill>
            <a:schemeClr val="tx1"/>
          </a:solidFill>
          <a:latin typeface="+mn-lt"/>
        </a:defRPr>
      </a:lvl8pPr>
      <a:lvl9pPr marL="4569084" indent="-304747" algn="l" rtl="0" eaLnBrk="1" fontAlgn="base" hangingPunct="1">
        <a:spcBef>
          <a:spcPct val="40000"/>
        </a:spcBef>
        <a:spcAft>
          <a:spcPct val="0"/>
        </a:spcAft>
        <a:buClr>
          <a:srgbClr val="005596"/>
        </a:buClr>
        <a:buChar char="•"/>
        <a:defRPr sz="3200" b="1">
          <a:solidFill>
            <a:schemeClr val="tx1"/>
          </a:solidFill>
          <a:latin typeface="+mn-lt"/>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54441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Lst>
  <p:hf hdr="0" ftr="0" dt="0"/>
  <p:txStyles>
    <p:titleStyle>
      <a:lvl1pPr algn="l" rtl="0" eaLnBrk="1" fontAlgn="base" hangingPunct="1">
        <a:lnSpc>
          <a:spcPct val="70000"/>
        </a:lnSpc>
        <a:spcBef>
          <a:spcPct val="0"/>
        </a:spcBef>
        <a:spcAft>
          <a:spcPct val="0"/>
        </a:spcAft>
        <a:defRPr sz="9100" b="1" cap="all">
          <a:solidFill>
            <a:schemeClr val="bg1"/>
          </a:solidFill>
          <a:latin typeface="+mj-lt"/>
          <a:ea typeface="+mj-ea"/>
          <a:cs typeface="+mj-cs"/>
        </a:defRPr>
      </a:lvl1pPr>
      <a:lvl2pPr algn="l" rtl="0" eaLnBrk="1" fontAlgn="base" hangingPunct="1">
        <a:lnSpc>
          <a:spcPct val="70000"/>
        </a:lnSpc>
        <a:spcBef>
          <a:spcPct val="0"/>
        </a:spcBef>
        <a:spcAft>
          <a:spcPct val="0"/>
        </a:spcAft>
        <a:defRPr sz="9600" b="1">
          <a:solidFill>
            <a:schemeClr val="bg1"/>
          </a:solidFill>
          <a:latin typeface="Calibri" pitchFamily="34" charset="0"/>
        </a:defRPr>
      </a:lvl2pPr>
      <a:lvl3pPr algn="l" rtl="0" eaLnBrk="1" fontAlgn="base" hangingPunct="1">
        <a:lnSpc>
          <a:spcPct val="70000"/>
        </a:lnSpc>
        <a:spcBef>
          <a:spcPct val="0"/>
        </a:spcBef>
        <a:spcAft>
          <a:spcPct val="0"/>
        </a:spcAft>
        <a:defRPr sz="9600" b="1">
          <a:solidFill>
            <a:schemeClr val="bg1"/>
          </a:solidFill>
          <a:latin typeface="Calibri" pitchFamily="34" charset="0"/>
        </a:defRPr>
      </a:lvl3pPr>
      <a:lvl4pPr algn="l" rtl="0" eaLnBrk="1" fontAlgn="base" hangingPunct="1">
        <a:lnSpc>
          <a:spcPct val="70000"/>
        </a:lnSpc>
        <a:spcBef>
          <a:spcPct val="0"/>
        </a:spcBef>
        <a:spcAft>
          <a:spcPct val="0"/>
        </a:spcAft>
        <a:defRPr sz="9600" b="1">
          <a:solidFill>
            <a:schemeClr val="bg1"/>
          </a:solidFill>
          <a:latin typeface="Calibri" pitchFamily="34" charset="0"/>
        </a:defRPr>
      </a:lvl4pPr>
      <a:lvl5pPr algn="l" rtl="0" eaLnBrk="1" fontAlgn="base" hangingPunct="1">
        <a:lnSpc>
          <a:spcPct val="70000"/>
        </a:lnSpc>
        <a:spcBef>
          <a:spcPct val="0"/>
        </a:spcBef>
        <a:spcAft>
          <a:spcPct val="0"/>
        </a:spcAft>
        <a:defRPr sz="9600" b="1">
          <a:solidFill>
            <a:schemeClr val="bg1"/>
          </a:solidFill>
          <a:latin typeface="Calibri" pitchFamily="34" charset="0"/>
        </a:defRPr>
      </a:lvl5pPr>
      <a:lvl6pPr marL="609493" algn="l" rtl="0" eaLnBrk="1" fontAlgn="base" hangingPunct="1">
        <a:lnSpc>
          <a:spcPct val="70000"/>
        </a:lnSpc>
        <a:spcBef>
          <a:spcPct val="0"/>
        </a:spcBef>
        <a:spcAft>
          <a:spcPct val="0"/>
        </a:spcAft>
        <a:defRPr sz="9600" b="1">
          <a:solidFill>
            <a:schemeClr val="bg1"/>
          </a:solidFill>
          <a:latin typeface="Calibri" pitchFamily="34" charset="0"/>
        </a:defRPr>
      </a:lvl6pPr>
      <a:lvl7pPr marL="1218987" algn="l" rtl="0" eaLnBrk="1" fontAlgn="base" hangingPunct="1">
        <a:lnSpc>
          <a:spcPct val="70000"/>
        </a:lnSpc>
        <a:spcBef>
          <a:spcPct val="0"/>
        </a:spcBef>
        <a:spcAft>
          <a:spcPct val="0"/>
        </a:spcAft>
        <a:defRPr sz="9600" b="1">
          <a:solidFill>
            <a:schemeClr val="bg1"/>
          </a:solidFill>
          <a:latin typeface="Calibri" pitchFamily="34" charset="0"/>
        </a:defRPr>
      </a:lvl7pPr>
      <a:lvl8pPr marL="1828480" algn="l" rtl="0" eaLnBrk="1" fontAlgn="base" hangingPunct="1">
        <a:lnSpc>
          <a:spcPct val="70000"/>
        </a:lnSpc>
        <a:spcBef>
          <a:spcPct val="0"/>
        </a:spcBef>
        <a:spcAft>
          <a:spcPct val="0"/>
        </a:spcAft>
        <a:defRPr sz="9600" b="1">
          <a:solidFill>
            <a:schemeClr val="bg1"/>
          </a:solidFill>
          <a:latin typeface="Calibri" pitchFamily="34" charset="0"/>
        </a:defRPr>
      </a:lvl8pPr>
      <a:lvl9pPr marL="2437973" algn="l" rtl="0" eaLnBrk="1" fontAlgn="base" hangingPunct="1">
        <a:lnSpc>
          <a:spcPct val="70000"/>
        </a:lnSpc>
        <a:spcBef>
          <a:spcPct val="0"/>
        </a:spcBef>
        <a:spcAft>
          <a:spcPct val="0"/>
        </a:spcAft>
        <a:defRPr sz="9600" b="1">
          <a:solidFill>
            <a:schemeClr val="bg1"/>
          </a:solidFill>
          <a:latin typeface="Calibri" pitchFamily="34" charset="0"/>
        </a:defRPr>
      </a:lvl9pPr>
    </p:titleStyle>
    <p:bodyStyle>
      <a:lvl1pPr marL="306864" indent="-306864" algn="l" rtl="0" eaLnBrk="1" fontAlgn="base" hangingPunct="1">
        <a:spcBef>
          <a:spcPct val="20000"/>
        </a:spcBef>
        <a:spcAft>
          <a:spcPct val="0"/>
        </a:spcAft>
        <a:buClr>
          <a:schemeClr val="accent1"/>
        </a:buClr>
        <a:buChar char="•"/>
        <a:defRPr sz="3200" b="1">
          <a:solidFill>
            <a:schemeClr val="tx1"/>
          </a:solidFill>
          <a:latin typeface="+mn-lt"/>
          <a:ea typeface="+mn-ea"/>
          <a:cs typeface="+mn-cs"/>
        </a:defRPr>
      </a:lvl1pPr>
      <a:lvl2pPr marL="763984" indent="-304747" algn="l" rtl="0" eaLnBrk="1" fontAlgn="base" hangingPunct="1">
        <a:spcBef>
          <a:spcPct val="20000"/>
        </a:spcBef>
        <a:spcAft>
          <a:spcPct val="0"/>
        </a:spcAft>
        <a:buClr>
          <a:schemeClr val="accent1"/>
        </a:buClr>
        <a:buChar char="•"/>
        <a:defRPr sz="3200" b="1">
          <a:solidFill>
            <a:schemeClr val="tx1"/>
          </a:solidFill>
          <a:latin typeface="+mn-lt"/>
        </a:defRPr>
      </a:lvl2pPr>
      <a:lvl3pPr marL="1218987" indent="-302631" algn="l" rtl="0" eaLnBrk="1" fontAlgn="base" hangingPunct="1">
        <a:spcBef>
          <a:spcPct val="20000"/>
        </a:spcBef>
        <a:spcAft>
          <a:spcPct val="0"/>
        </a:spcAft>
        <a:buClr>
          <a:schemeClr val="accent1"/>
        </a:buClr>
        <a:buChar char="•"/>
        <a:defRPr sz="3200" b="1">
          <a:solidFill>
            <a:schemeClr val="tx1"/>
          </a:solidFill>
          <a:latin typeface="+mn-lt"/>
        </a:defRPr>
      </a:lvl3pPr>
      <a:lvl4pPr marL="1673991" indent="-302631" algn="l" rtl="0" eaLnBrk="1" fontAlgn="base" hangingPunct="1">
        <a:spcBef>
          <a:spcPct val="20000"/>
        </a:spcBef>
        <a:spcAft>
          <a:spcPct val="0"/>
        </a:spcAft>
        <a:buClr>
          <a:schemeClr val="accent1"/>
        </a:buClr>
        <a:buChar char="•"/>
        <a:defRPr sz="3200" b="1">
          <a:solidFill>
            <a:schemeClr val="tx1"/>
          </a:solidFill>
          <a:latin typeface="+mn-lt"/>
        </a:defRPr>
      </a:lvl4pPr>
      <a:lvl5pPr marL="2131111" indent="-304747" algn="l" rtl="0" eaLnBrk="1" fontAlgn="base" hangingPunct="1">
        <a:spcBef>
          <a:spcPct val="20000"/>
        </a:spcBef>
        <a:spcAft>
          <a:spcPct val="0"/>
        </a:spcAft>
        <a:buClr>
          <a:schemeClr val="accent1"/>
        </a:buClr>
        <a:buChar char="•"/>
        <a:defRPr sz="3200" b="1">
          <a:solidFill>
            <a:schemeClr val="tx1"/>
          </a:solidFill>
          <a:latin typeface="+mn-lt"/>
        </a:defRPr>
      </a:lvl5pPr>
      <a:lvl6pPr marL="2740604" indent="-304747" algn="l" rtl="0" eaLnBrk="1" fontAlgn="base" hangingPunct="1">
        <a:spcBef>
          <a:spcPct val="20000"/>
        </a:spcBef>
        <a:spcAft>
          <a:spcPct val="0"/>
        </a:spcAft>
        <a:buClr>
          <a:schemeClr val="accent1"/>
        </a:buClr>
        <a:buChar char="•"/>
        <a:defRPr sz="3200" b="1">
          <a:solidFill>
            <a:schemeClr val="tx1"/>
          </a:solidFill>
          <a:latin typeface="+mn-lt"/>
        </a:defRPr>
      </a:lvl6pPr>
      <a:lvl7pPr marL="3350098" indent="-304747" algn="l" rtl="0" eaLnBrk="1" fontAlgn="base" hangingPunct="1">
        <a:spcBef>
          <a:spcPct val="20000"/>
        </a:spcBef>
        <a:spcAft>
          <a:spcPct val="0"/>
        </a:spcAft>
        <a:buClr>
          <a:schemeClr val="accent1"/>
        </a:buClr>
        <a:buChar char="•"/>
        <a:defRPr sz="3200" b="1">
          <a:solidFill>
            <a:schemeClr val="tx1"/>
          </a:solidFill>
          <a:latin typeface="+mn-lt"/>
        </a:defRPr>
      </a:lvl7pPr>
      <a:lvl8pPr marL="3959591" indent="-304747" algn="l" rtl="0" eaLnBrk="1" fontAlgn="base" hangingPunct="1">
        <a:spcBef>
          <a:spcPct val="20000"/>
        </a:spcBef>
        <a:spcAft>
          <a:spcPct val="0"/>
        </a:spcAft>
        <a:buClr>
          <a:schemeClr val="accent1"/>
        </a:buClr>
        <a:buChar char="•"/>
        <a:defRPr sz="3200" b="1">
          <a:solidFill>
            <a:schemeClr val="tx1"/>
          </a:solidFill>
          <a:latin typeface="+mn-lt"/>
        </a:defRPr>
      </a:lvl8pPr>
      <a:lvl9pPr marL="4569084" indent="-304747" algn="l" rtl="0" eaLnBrk="1" fontAlgn="base" hangingPunct="1">
        <a:spcBef>
          <a:spcPct val="20000"/>
        </a:spcBef>
        <a:spcAft>
          <a:spcPct val="0"/>
        </a:spcAft>
        <a:buClr>
          <a:schemeClr val="accent1"/>
        </a:buClr>
        <a:buChar char="•"/>
        <a:defRPr sz="3200" b="1">
          <a:solidFill>
            <a:schemeClr val="tx1"/>
          </a:solidFill>
          <a:latin typeface="+mn-lt"/>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63189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7" r:id="rId6"/>
    <p:sldLayoutId id="2147483758" r:id="rId7"/>
    <p:sldLayoutId id="2147483759" r:id="rId8"/>
  </p:sldLayoutIdLst>
  <p:hf hdr="0"/>
  <p:txStyles>
    <p:titleStyle>
      <a:lvl1pPr algn="l" rtl="0" eaLnBrk="1" fontAlgn="base" hangingPunct="1">
        <a:lnSpc>
          <a:spcPct val="70000"/>
        </a:lnSpc>
        <a:spcBef>
          <a:spcPct val="0"/>
        </a:spcBef>
        <a:spcAft>
          <a:spcPct val="0"/>
        </a:spcAft>
        <a:defRPr sz="4800" b="1" kern="1200" cap="all" baseline="0">
          <a:solidFill>
            <a:srgbClr val="005596"/>
          </a:solidFill>
          <a:latin typeface="+mj-lt"/>
          <a:ea typeface="+mj-ea"/>
          <a:cs typeface="+mj-cs"/>
        </a:defRPr>
      </a:lvl1pPr>
      <a:lvl2pPr algn="l" rtl="0" eaLnBrk="1" fontAlgn="base" hangingPunct="1">
        <a:lnSpc>
          <a:spcPct val="70000"/>
        </a:lnSpc>
        <a:spcBef>
          <a:spcPct val="0"/>
        </a:spcBef>
        <a:spcAft>
          <a:spcPct val="0"/>
        </a:spcAft>
        <a:defRPr sz="4800" b="1">
          <a:solidFill>
            <a:srgbClr val="005596"/>
          </a:solidFill>
          <a:latin typeface="Calibri" pitchFamily="34" charset="0"/>
        </a:defRPr>
      </a:lvl2pPr>
      <a:lvl3pPr algn="l" rtl="0" eaLnBrk="1" fontAlgn="base" hangingPunct="1">
        <a:lnSpc>
          <a:spcPct val="70000"/>
        </a:lnSpc>
        <a:spcBef>
          <a:spcPct val="0"/>
        </a:spcBef>
        <a:spcAft>
          <a:spcPct val="0"/>
        </a:spcAft>
        <a:defRPr sz="4800" b="1">
          <a:solidFill>
            <a:srgbClr val="005596"/>
          </a:solidFill>
          <a:latin typeface="Calibri" pitchFamily="34" charset="0"/>
        </a:defRPr>
      </a:lvl3pPr>
      <a:lvl4pPr algn="l" rtl="0" eaLnBrk="1" fontAlgn="base" hangingPunct="1">
        <a:lnSpc>
          <a:spcPct val="70000"/>
        </a:lnSpc>
        <a:spcBef>
          <a:spcPct val="0"/>
        </a:spcBef>
        <a:spcAft>
          <a:spcPct val="0"/>
        </a:spcAft>
        <a:defRPr sz="4800" b="1">
          <a:solidFill>
            <a:srgbClr val="005596"/>
          </a:solidFill>
          <a:latin typeface="Calibri" pitchFamily="34" charset="0"/>
        </a:defRPr>
      </a:lvl4pPr>
      <a:lvl5pPr algn="l" rtl="0" eaLnBrk="1" fontAlgn="base" hangingPunct="1">
        <a:lnSpc>
          <a:spcPct val="70000"/>
        </a:lnSpc>
        <a:spcBef>
          <a:spcPct val="0"/>
        </a:spcBef>
        <a:spcAft>
          <a:spcPct val="0"/>
        </a:spcAft>
        <a:defRPr sz="4800" b="1">
          <a:solidFill>
            <a:srgbClr val="005596"/>
          </a:solidFill>
          <a:latin typeface="Calibri" pitchFamily="34" charset="0"/>
        </a:defRPr>
      </a:lvl5pPr>
      <a:lvl6pPr marL="608885" algn="ctr" rtl="0" eaLnBrk="1" fontAlgn="base" hangingPunct="1">
        <a:spcBef>
          <a:spcPct val="0"/>
        </a:spcBef>
        <a:spcAft>
          <a:spcPct val="0"/>
        </a:spcAft>
        <a:defRPr sz="5900">
          <a:solidFill>
            <a:schemeClr val="tx1"/>
          </a:solidFill>
          <a:latin typeface="Calibri" pitchFamily="34" charset="0"/>
        </a:defRPr>
      </a:lvl6pPr>
      <a:lvl7pPr marL="1217771" algn="ctr" rtl="0" eaLnBrk="1" fontAlgn="base" hangingPunct="1">
        <a:spcBef>
          <a:spcPct val="0"/>
        </a:spcBef>
        <a:spcAft>
          <a:spcPct val="0"/>
        </a:spcAft>
        <a:defRPr sz="5900">
          <a:solidFill>
            <a:schemeClr val="tx1"/>
          </a:solidFill>
          <a:latin typeface="Calibri" pitchFamily="34" charset="0"/>
        </a:defRPr>
      </a:lvl7pPr>
      <a:lvl8pPr marL="1826656" algn="ctr" rtl="0" eaLnBrk="1" fontAlgn="base" hangingPunct="1">
        <a:spcBef>
          <a:spcPct val="0"/>
        </a:spcBef>
        <a:spcAft>
          <a:spcPct val="0"/>
        </a:spcAft>
        <a:defRPr sz="5900">
          <a:solidFill>
            <a:schemeClr val="tx1"/>
          </a:solidFill>
          <a:latin typeface="Calibri" pitchFamily="34" charset="0"/>
        </a:defRPr>
      </a:lvl8pPr>
      <a:lvl9pPr marL="2435536" algn="ctr" rtl="0" eaLnBrk="1" fontAlgn="base" hangingPunct="1">
        <a:spcBef>
          <a:spcPct val="0"/>
        </a:spcBef>
        <a:spcAft>
          <a:spcPct val="0"/>
        </a:spcAft>
        <a:defRPr sz="5900">
          <a:solidFill>
            <a:schemeClr val="tx1"/>
          </a:solidFill>
          <a:latin typeface="Calibri" pitchFamily="34" charset="0"/>
        </a:defRPr>
      </a:lvl9pPr>
    </p:titleStyle>
    <p:bodyStyle>
      <a:lvl1pPr marL="456641" indent="-456641" algn="l" rtl="0" eaLnBrk="1" fontAlgn="base" hangingPunct="1">
        <a:spcBef>
          <a:spcPct val="20000"/>
        </a:spcBef>
        <a:spcAft>
          <a:spcPct val="0"/>
        </a:spcAft>
        <a:buFont typeface="Arial" charset="0"/>
        <a:buChar char="•"/>
        <a:defRPr sz="4300" kern="1200">
          <a:solidFill>
            <a:schemeClr val="tx1"/>
          </a:solidFill>
          <a:latin typeface="+mn-lt"/>
          <a:ea typeface="+mn-ea"/>
          <a:cs typeface="+mn-cs"/>
        </a:defRPr>
      </a:lvl1pPr>
      <a:lvl2pPr marL="989435" indent="-380549" algn="l" rtl="0" eaLnBrk="1" fontAlgn="base" hangingPunct="1">
        <a:spcBef>
          <a:spcPct val="20000"/>
        </a:spcBef>
        <a:spcAft>
          <a:spcPct val="0"/>
        </a:spcAft>
        <a:buFont typeface="Arial" charset="0"/>
        <a:buChar char="–"/>
        <a:defRPr sz="3700" kern="1200">
          <a:solidFill>
            <a:schemeClr val="tx1"/>
          </a:solidFill>
          <a:latin typeface="+mn-lt"/>
          <a:ea typeface="+mn-ea"/>
          <a:cs typeface="+mn-cs"/>
        </a:defRPr>
      </a:lvl2pPr>
      <a:lvl3pPr marL="1522200" indent="-304459"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3pPr>
      <a:lvl4pPr marL="2131106" indent="-304459" algn="l" rtl="0" eaLnBrk="1" fontAlgn="base" hangingPunct="1">
        <a:spcBef>
          <a:spcPct val="20000"/>
        </a:spcBef>
        <a:spcAft>
          <a:spcPct val="0"/>
        </a:spcAft>
        <a:buFont typeface="Arial" charset="0"/>
        <a:buChar char="–"/>
        <a:defRPr sz="2700" kern="1200">
          <a:solidFill>
            <a:schemeClr val="tx1"/>
          </a:solidFill>
          <a:latin typeface="+mn-lt"/>
          <a:ea typeface="+mn-ea"/>
          <a:cs typeface="+mn-cs"/>
        </a:defRPr>
      </a:lvl4pPr>
      <a:lvl5pPr marL="2739976" indent="-304459" algn="l" rtl="0" eaLnBrk="1" fontAlgn="base" hangingPunct="1">
        <a:spcBef>
          <a:spcPct val="20000"/>
        </a:spcBef>
        <a:spcAft>
          <a:spcPct val="0"/>
        </a:spcAft>
        <a:buFont typeface="Arial" charset="0"/>
        <a:buChar char="»"/>
        <a:defRPr sz="2700" kern="1200">
          <a:solidFill>
            <a:schemeClr val="tx1"/>
          </a:solidFill>
          <a:latin typeface="+mn-lt"/>
          <a:ea typeface="+mn-ea"/>
          <a:cs typeface="+mn-cs"/>
        </a:defRPr>
      </a:lvl5pPr>
      <a:lvl6pPr marL="3348855" indent="-304459" algn="l" defTabSz="1217771"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7745" indent="-304459" algn="l" defTabSz="1217771"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6626" indent="-304459" algn="l" defTabSz="1217771"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5510" indent="-304459" algn="l" defTabSz="1217771"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771" rtl="0" eaLnBrk="1" latinLnBrk="0" hangingPunct="1">
        <a:defRPr sz="2400" kern="1200">
          <a:solidFill>
            <a:schemeClr val="tx1"/>
          </a:solidFill>
          <a:latin typeface="+mn-lt"/>
          <a:ea typeface="+mn-ea"/>
          <a:cs typeface="+mn-cs"/>
        </a:defRPr>
      </a:lvl1pPr>
      <a:lvl2pPr marL="608885" algn="l" defTabSz="1217771" rtl="0" eaLnBrk="1" latinLnBrk="0" hangingPunct="1">
        <a:defRPr sz="2400" kern="1200">
          <a:solidFill>
            <a:schemeClr val="tx1"/>
          </a:solidFill>
          <a:latin typeface="+mn-lt"/>
          <a:ea typeface="+mn-ea"/>
          <a:cs typeface="+mn-cs"/>
        </a:defRPr>
      </a:lvl2pPr>
      <a:lvl3pPr marL="1217771" algn="l" defTabSz="1217771" rtl="0" eaLnBrk="1" latinLnBrk="0" hangingPunct="1">
        <a:defRPr sz="2400" kern="1200">
          <a:solidFill>
            <a:schemeClr val="tx1"/>
          </a:solidFill>
          <a:latin typeface="+mn-lt"/>
          <a:ea typeface="+mn-ea"/>
          <a:cs typeface="+mn-cs"/>
        </a:defRPr>
      </a:lvl3pPr>
      <a:lvl4pPr marL="1826656" algn="l" defTabSz="1217771" rtl="0" eaLnBrk="1" latinLnBrk="0" hangingPunct="1">
        <a:defRPr sz="2400" kern="1200">
          <a:solidFill>
            <a:schemeClr val="tx1"/>
          </a:solidFill>
          <a:latin typeface="+mn-lt"/>
          <a:ea typeface="+mn-ea"/>
          <a:cs typeface="+mn-cs"/>
        </a:defRPr>
      </a:lvl4pPr>
      <a:lvl5pPr marL="2435536" algn="l" defTabSz="1217771" rtl="0" eaLnBrk="1" latinLnBrk="0" hangingPunct="1">
        <a:defRPr sz="2400" kern="1200">
          <a:solidFill>
            <a:schemeClr val="tx1"/>
          </a:solidFill>
          <a:latin typeface="+mn-lt"/>
          <a:ea typeface="+mn-ea"/>
          <a:cs typeface="+mn-cs"/>
        </a:defRPr>
      </a:lvl5pPr>
      <a:lvl6pPr marL="3044412" algn="l" defTabSz="1217771" rtl="0" eaLnBrk="1" latinLnBrk="0" hangingPunct="1">
        <a:defRPr sz="2400" kern="1200">
          <a:solidFill>
            <a:schemeClr val="tx1"/>
          </a:solidFill>
          <a:latin typeface="+mn-lt"/>
          <a:ea typeface="+mn-ea"/>
          <a:cs typeface="+mn-cs"/>
        </a:defRPr>
      </a:lvl6pPr>
      <a:lvl7pPr marL="3653311" algn="l" defTabSz="1217771" rtl="0" eaLnBrk="1" latinLnBrk="0" hangingPunct="1">
        <a:defRPr sz="2400" kern="1200">
          <a:solidFill>
            <a:schemeClr val="tx1"/>
          </a:solidFill>
          <a:latin typeface="+mn-lt"/>
          <a:ea typeface="+mn-ea"/>
          <a:cs typeface="+mn-cs"/>
        </a:defRPr>
      </a:lvl7pPr>
      <a:lvl8pPr marL="4262185" algn="l" defTabSz="1217771" rtl="0" eaLnBrk="1" latinLnBrk="0" hangingPunct="1">
        <a:defRPr sz="2400" kern="1200">
          <a:solidFill>
            <a:schemeClr val="tx1"/>
          </a:solidFill>
          <a:latin typeface="+mn-lt"/>
          <a:ea typeface="+mn-ea"/>
          <a:cs typeface="+mn-cs"/>
        </a:defRPr>
      </a:lvl8pPr>
      <a:lvl9pPr marL="4871059" algn="l" defTabSz="1217771"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inv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96433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Lst>
  <p:hf hdr="0" ftr="0" dt="0"/>
  <p:txStyles>
    <p:titleStyle>
      <a:lvl1pPr algn="l" rtl="0" eaLnBrk="1" fontAlgn="base" hangingPunct="1">
        <a:lnSpc>
          <a:spcPct val="70000"/>
        </a:lnSpc>
        <a:spcBef>
          <a:spcPct val="0"/>
        </a:spcBef>
        <a:spcAft>
          <a:spcPct val="0"/>
        </a:spcAft>
        <a:defRPr sz="9600" b="1">
          <a:solidFill>
            <a:schemeClr val="bg1"/>
          </a:solidFill>
          <a:latin typeface="+mj-lt"/>
          <a:ea typeface="+mj-ea"/>
          <a:cs typeface="+mj-cs"/>
        </a:defRPr>
      </a:lvl1pPr>
      <a:lvl2pPr algn="l" rtl="0" eaLnBrk="1" fontAlgn="base" hangingPunct="1">
        <a:lnSpc>
          <a:spcPct val="70000"/>
        </a:lnSpc>
        <a:spcBef>
          <a:spcPct val="0"/>
        </a:spcBef>
        <a:spcAft>
          <a:spcPct val="0"/>
        </a:spcAft>
        <a:defRPr sz="9600" b="1">
          <a:solidFill>
            <a:schemeClr val="bg1"/>
          </a:solidFill>
          <a:latin typeface="Calibri" pitchFamily="34" charset="0"/>
        </a:defRPr>
      </a:lvl2pPr>
      <a:lvl3pPr algn="l" rtl="0" eaLnBrk="1" fontAlgn="base" hangingPunct="1">
        <a:lnSpc>
          <a:spcPct val="70000"/>
        </a:lnSpc>
        <a:spcBef>
          <a:spcPct val="0"/>
        </a:spcBef>
        <a:spcAft>
          <a:spcPct val="0"/>
        </a:spcAft>
        <a:defRPr sz="9600" b="1">
          <a:solidFill>
            <a:schemeClr val="bg1"/>
          </a:solidFill>
          <a:latin typeface="Calibri" pitchFamily="34" charset="0"/>
        </a:defRPr>
      </a:lvl3pPr>
      <a:lvl4pPr algn="l" rtl="0" eaLnBrk="1" fontAlgn="base" hangingPunct="1">
        <a:lnSpc>
          <a:spcPct val="70000"/>
        </a:lnSpc>
        <a:spcBef>
          <a:spcPct val="0"/>
        </a:spcBef>
        <a:spcAft>
          <a:spcPct val="0"/>
        </a:spcAft>
        <a:defRPr sz="9600" b="1">
          <a:solidFill>
            <a:schemeClr val="bg1"/>
          </a:solidFill>
          <a:latin typeface="Calibri" pitchFamily="34" charset="0"/>
        </a:defRPr>
      </a:lvl4pPr>
      <a:lvl5pPr algn="l" rtl="0" eaLnBrk="1" fontAlgn="base" hangingPunct="1">
        <a:lnSpc>
          <a:spcPct val="70000"/>
        </a:lnSpc>
        <a:spcBef>
          <a:spcPct val="0"/>
        </a:spcBef>
        <a:spcAft>
          <a:spcPct val="0"/>
        </a:spcAft>
        <a:defRPr sz="9600" b="1">
          <a:solidFill>
            <a:schemeClr val="bg1"/>
          </a:solidFill>
          <a:latin typeface="Calibri" pitchFamily="34" charset="0"/>
        </a:defRPr>
      </a:lvl5pPr>
      <a:lvl6pPr marL="609493" algn="l" rtl="0" eaLnBrk="1" fontAlgn="base" hangingPunct="1">
        <a:lnSpc>
          <a:spcPct val="70000"/>
        </a:lnSpc>
        <a:spcBef>
          <a:spcPct val="0"/>
        </a:spcBef>
        <a:spcAft>
          <a:spcPct val="0"/>
        </a:spcAft>
        <a:defRPr sz="9600" b="1">
          <a:solidFill>
            <a:schemeClr val="bg1"/>
          </a:solidFill>
          <a:latin typeface="Calibri" pitchFamily="34" charset="0"/>
        </a:defRPr>
      </a:lvl6pPr>
      <a:lvl7pPr marL="1218987" algn="l" rtl="0" eaLnBrk="1" fontAlgn="base" hangingPunct="1">
        <a:lnSpc>
          <a:spcPct val="70000"/>
        </a:lnSpc>
        <a:spcBef>
          <a:spcPct val="0"/>
        </a:spcBef>
        <a:spcAft>
          <a:spcPct val="0"/>
        </a:spcAft>
        <a:defRPr sz="9600" b="1">
          <a:solidFill>
            <a:schemeClr val="bg1"/>
          </a:solidFill>
          <a:latin typeface="Calibri" pitchFamily="34" charset="0"/>
        </a:defRPr>
      </a:lvl7pPr>
      <a:lvl8pPr marL="1828480" algn="l" rtl="0" eaLnBrk="1" fontAlgn="base" hangingPunct="1">
        <a:lnSpc>
          <a:spcPct val="70000"/>
        </a:lnSpc>
        <a:spcBef>
          <a:spcPct val="0"/>
        </a:spcBef>
        <a:spcAft>
          <a:spcPct val="0"/>
        </a:spcAft>
        <a:defRPr sz="9600" b="1">
          <a:solidFill>
            <a:schemeClr val="bg1"/>
          </a:solidFill>
          <a:latin typeface="Calibri" pitchFamily="34" charset="0"/>
        </a:defRPr>
      </a:lvl8pPr>
      <a:lvl9pPr marL="2437973" algn="l" rtl="0" eaLnBrk="1" fontAlgn="base" hangingPunct="1">
        <a:lnSpc>
          <a:spcPct val="70000"/>
        </a:lnSpc>
        <a:spcBef>
          <a:spcPct val="0"/>
        </a:spcBef>
        <a:spcAft>
          <a:spcPct val="0"/>
        </a:spcAft>
        <a:defRPr sz="9600" b="1">
          <a:solidFill>
            <a:schemeClr val="bg1"/>
          </a:solidFill>
          <a:latin typeface="Calibri" pitchFamily="34" charset="0"/>
        </a:defRPr>
      </a:lvl9pPr>
    </p:titleStyle>
    <p:bodyStyle>
      <a:lvl1pPr marL="306864" indent="-306864" algn="l" rtl="0" eaLnBrk="1" fontAlgn="base" hangingPunct="1">
        <a:spcBef>
          <a:spcPct val="20000"/>
        </a:spcBef>
        <a:spcAft>
          <a:spcPct val="0"/>
        </a:spcAft>
        <a:buClr>
          <a:schemeClr val="accent1"/>
        </a:buClr>
        <a:buChar char="•"/>
        <a:defRPr sz="3200" b="1">
          <a:solidFill>
            <a:schemeClr val="tx1"/>
          </a:solidFill>
          <a:latin typeface="+mn-lt"/>
          <a:ea typeface="+mn-ea"/>
          <a:cs typeface="+mn-cs"/>
        </a:defRPr>
      </a:lvl1pPr>
      <a:lvl2pPr marL="763984" indent="-304747" algn="l" rtl="0" eaLnBrk="1" fontAlgn="base" hangingPunct="1">
        <a:spcBef>
          <a:spcPct val="20000"/>
        </a:spcBef>
        <a:spcAft>
          <a:spcPct val="0"/>
        </a:spcAft>
        <a:buClr>
          <a:schemeClr val="accent1"/>
        </a:buClr>
        <a:buChar char="•"/>
        <a:defRPr sz="3200" b="1">
          <a:solidFill>
            <a:schemeClr val="tx1"/>
          </a:solidFill>
          <a:latin typeface="+mn-lt"/>
        </a:defRPr>
      </a:lvl2pPr>
      <a:lvl3pPr marL="1218987" indent="-302631" algn="l" rtl="0" eaLnBrk="1" fontAlgn="base" hangingPunct="1">
        <a:spcBef>
          <a:spcPct val="20000"/>
        </a:spcBef>
        <a:spcAft>
          <a:spcPct val="0"/>
        </a:spcAft>
        <a:buClr>
          <a:schemeClr val="accent1"/>
        </a:buClr>
        <a:buChar char="•"/>
        <a:defRPr sz="3200" b="1">
          <a:solidFill>
            <a:schemeClr val="tx1"/>
          </a:solidFill>
          <a:latin typeface="+mn-lt"/>
        </a:defRPr>
      </a:lvl3pPr>
      <a:lvl4pPr marL="1673991" indent="-302631" algn="l" rtl="0" eaLnBrk="1" fontAlgn="base" hangingPunct="1">
        <a:spcBef>
          <a:spcPct val="20000"/>
        </a:spcBef>
        <a:spcAft>
          <a:spcPct val="0"/>
        </a:spcAft>
        <a:buClr>
          <a:schemeClr val="accent1"/>
        </a:buClr>
        <a:buChar char="•"/>
        <a:defRPr sz="3200" b="1">
          <a:solidFill>
            <a:schemeClr val="tx1"/>
          </a:solidFill>
          <a:latin typeface="+mn-lt"/>
        </a:defRPr>
      </a:lvl4pPr>
      <a:lvl5pPr marL="2131111" indent="-304747" algn="l" rtl="0" eaLnBrk="1" fontAlgn="base" hangingPunct="1">
        <a:spcBef>
          <a:spcPct val="20000"/>
        </a:spcBef>
        <a:spcAft>
          <a:spcPct val="0"/>
        </a:spcAft>
        <a:buClr>
          <a:schemeClr val="accent1"/>
        </a:buClr>
        <a:buChar char="•"/>
        <a:defRPr sz="3200" b="1">
          <a:solidFill>
            <a:schemeClr val="tx1"/>
          </a:solidFill>
          <a:latin typeface="+mn-lt"/>
        </a:defRPr>
      </a:lvl5pPr>
      <a:lvl6pPr marL="2740604" indent="-304747" algn="l" rtl="0" eaLnBrk="1" fontAlgn="base" hangingPunct="1">
        <a:spcBef>
          <a:spcPct val="20000"/>
        </a:spcBef>
        <a:spcAft>
          <a:spcPct val="0"/>
        </a:spcAft>
        <a:buClr>
          <a:schemeClr val="accent1"/>
        </a:buClr>
        <a:buChar char="•"/>
        <a:defRPr sz="3200" b="1">
          <a:solidFill>
            <a:schemeClr val="tx1"/>
          </a:solidFill>
          <a:latin typeface="+mn-lt"/>
        </a:defRPr>
      </a:lvl6pPr>
      <a:lvl7pPr marL="3350098" indent="-304747" algn="l" rtl="0" eaLnBrk="1" fontAlgn="base" hangingPunct="1">
        <a:spcBef>
          <a:spcPct val="20000"/>
        </a:spcBef>
        <a:spcAft>
          <a:spcPct val="0"/>
        </a:spcAft>
        <a:buClr>
          <a:schemeClr val="accent1"/>
        </a:buClr>
        <a:buChar char="•"/>
        <a:defRPr sz="3200" b="1">
          <a:solidFill>
            <a:schemeClr val="tx1"/>
          </a:solidFill>
          <a:latin typeface="+mn-lt"/>
        </a:defRPr>
      </a:lvl7pPr>
      <a:lvl8pPr marL="3959591" indent="-304747" algn="l" rtl="0" eaLnBrk="1" fontAlgn="base" hangingPunct="1">
        <a:spcBef>
          <a:spcPct val="20000"/>
        </a:spcBef>
        <a:spcAft>
          <a:spcPct val="0"/>
        </a:spcAft>
        <a:buClr>
          <a:schemeClr val="accent1"/>
        </a:buClr>
        <a:buChar char="•"/>
        <a:defRPr sz="3200" b="1">
          <a:solidFill>
            <a:schemeClr val="tx1"/>
          </a:solidFill>
          <a:latin typeface="+mn-lt"/>
        </a:defRPr>
      </a:lvl8pPr>
      <a:lvl9pPr marL="4569084" indent="-304747" algn="l" rtl="0" eaLnBrk="1" fontAlgn="base" hangingPunct="1">
        <a:spcBef>
          <a:spcPct val="20000"/>
        </a:spcBef>
        <a:spcAft>
          <a:spcPct val="0"/>
        </a:spcAft>
        <a:buClr>
          <a:schemeClr val="accent1"/>
        </a:buClr>
        <a:buChar char="•"/>
        <a:defRPr sz="3200" b="1">
          <a:solidFill>
            <a:schemeClr val="tx1"/>
          </a:solidFill>
          <a:latin typeface="+mn-lt"/>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53113046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Lst>
  <p:transition>
    <p:fade/>
  </p:transition>
  <p:hf hdr="0" ft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2D2D2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2D2D2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2D2D2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87.xml"/><Relationship Id="rId5" Type="http://schemas.openxmlformats.org/officeDocument/2006/relationships/image" Target="../media/image71.png"/><Relationship Id="rId4" Type="http://schemas.openxmlformats.org/officeDocument/2006/relationships/image" Target="../media/image74.png"/></Relationships>
</file>

<file path=ppt/slides/_rels/slide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87.xml"/></Relationships>
</file>

<file path=ppt/slides/_rels/slide1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7.xml"/></Relationships>
</file>

<file path=ppt/slides/_rels/slide1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xml"/><Relationship Id="rId1" Type="http://schemas.openxmlformats.org/officeDocument/2006/relationships/slideLayout" Target="../slideLayouts/slideLayout9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8.xml"/></Relationships>
</file>

<file path=ppt/slides/_rels/slide1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88.xml"/></Relationships>
</file>

<file path=ppt/slides/_rels/slide19.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3" Type="http://schemas.openxmlformats.org/officeDocument/2006/relationships/image" Target="../media/image81.svg"/><Relationship Id="rId7" Type="http://schemas.openxmlformats.org/officeDocument/2006/relationships/image" Target="../media/image85.svg"/><Relationship Id="rId12"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88.xml"/><Relationship Id="rId6" Type="http://schemas.openxmlformats.org/officeDocument/2006/relationships/image" Target="../media/image84.png"/><Relationship Id="rId11" Type="http://schemas.openxmlformats.org/officeDocument/2006/relationships/image" Target="../media/image89.svg"/><Relationship Id="rId5" Type="http://schemas.openxmlformats.org/officeDocument/2006/relationships/image" Target="../media/image83.svg"/><Relationship Id="rId15" Type="http://schemas.openxmlformats.org/officeDocument/2006/relationships/image" Target="../media/image93.sv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svg"/><Relationship Id="rId14" Type="http://schemas.openxmlformats.org/officeDocument/2006/relationships/image" Target="../media/image92.png"/></Relationships>
</file>

<file path=ppt/slides/_rels/slide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144.xml"/><Relationship Id="rId4" Type="http://schemas.openxmlformats.org/officeDocument/2006/relationships/image" Target="../media/image52.jpg"/></Relationships>
</file>

<file path=ppt/slides/_rels/slide20.xml.rels><?xml version="1.0" encoding="UTF-8" standalone="yes"?>
<Relationships xmlns="http://schemas.openxmlformats.org/package/2006/relationships"><Relationship Id="rId3" Type="http://schemas.openxmlformats.org/officeDocument/2006/relationships/hyperlink" Target="http://www.cdc.gov/NWSS" TargetMode="External"/><Relationship Id="rId2" Type="http://schemas.openxmlformats.org/officeDocument/2006/relationships/hyperlink" Target="mailto:NWSS@cdc.gov" TargetMode="External"/><Relationship Id="rId1" Type="http://schemas.openxmlformats.org/officeDocument/2006/relationships/slideLayout" Target="../slideLayouts/slideLayout94.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jpeg"/><Relationship Id="rId1" Type="http://schemas.openxmlformats.org/officeDocument/2006/relationships/slideLayout" Target="../slideLayouts/slideLayout8.xml"/><Relationship Id="rId5" Type="http://schemas.openxmlformats.org/officeDocument/2006/relationships/image" Target="../media/image94.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xml"/><Relationship Id="rId1" Type="http://schemas.openxmlformats.org/officeDocument/2006/relationships/slideLayout" Target="../slideLayouts/slideLayout1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5.xml"/></Relationships>
</file>

<file path=ppt/slides/_rels/slide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xml"/><Relationship Id="rId1" Type="http://schemas.openxmlformats.org/officeDocument/2006/relationships/slideLayout" Target="../slideLayouts/slideLayout1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1.xml"/></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122.xml"/></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4.xml"/><Relationship Id="rId1" Type="http://schemas.openxmlformats.org/officeDocument/2006/relationships/slideLayout" Target="../slideLayouts/slideLayout128.xml"/><Relationship Id="rId4" Type="http://schemas.openxmlformats.org/officeDocument/2006/relationships/image" Target="../media/image99.png"/></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15.xml"/><Relationship Id="rId1" Type="http://schemas.openxmlformats.org/officeDocument/2006/relationships/slideLayout" Target="../slideLayouts/slideLayout12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5.png"/><Relationship Id="rId7" Type="http://schemas.openxmlformats.org/officeDocument/2006/relationships/image" Target="../media/image104.png"/><Relationship Id="rId2" Type="http://schemas.openxmlformats.org/officeDocument/2006/relationships/notesSlide" Target="../notesSlides/notesSlide16.xml"/><Relationship Id="rId1" Type="http://schemas.openxmlformats.org/officeDocument/2006/relationships/slideLayout" Target="../slideLayouts/slideLayout12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2.xml"/></Relationships>
</file>

<file path=ppt/slides/_rels/slide3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8.xml"/><Relationship Id="rId1" Type="http://schemas.openxmlformats.org/officeDocument/2006/relationships/slideLayout" Target="../slideLayouts/slideLayout125.xml"/><Relationship Id="rId5" Type="http://schemas.openxmlformats.org/officeDocument/2006/relationships/image" Target="../media/image109.png"/><Relationship Id="rId4" Type="http://schemas.openxmlformats.org/officeDocument/2006/relationships/image" Target="../media/image108.png"/></Relationships>
</file>

<file path=ppt/slides/_rels/slide3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125.xml"/><Relationship Id="rId4" Type="http://schemas.openxmlformats.org/officeDocument/2006/relationships/image" Target="../media/image111.png"/></Relationships>
</file>

<file path=ppt/slides/_rels/slide3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0.xml"/><Relationship Id="rId1" Type="http://schemas.openxmlformats.org/officeDocument/2006/relationships/slideLayout" Target="../slideLayouts/slideLayout125.xml"/><Relationship Id="rId4" Type="http://schemas.openxmlformats.org/officeDocument/2006/relationships/image" Target="../media/image113.png"/></Relationships>
</file>

<file path=ppt/slides/_rels/slide3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1.xml"/><Relationship Id="rId1" Type="http://schemas.openxmlformats.org/officeDocument/2006/relationships/slideLayout" Target="../slideLayouts/slideLayout125.xml"/><Relationship Id="rId6" Type="http://schemas.openxmlformats.org/officeDocument/2006/relationships/hyperlink" Target="https://www.medrxiv.org/content/10.1101/2022.09.22.22280218v1" TargetMode="External"/><Relationship Id="rId5" Type="http://schemas.openxmlformats.org/officeDocument/2006/relationships/image" Target="../media/image116.png"/><Relationship Id="rId4" Type="http://schemas.openxmlformats.org/officeDocument/2006/relationships/image" Target="../media/image11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1.xml"/></Relationships>
</file>

<file path=ppt/slides/_rels/slide3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23.xml"/><Relationship Id="rId1" Type="http://schemas.openxmlformats.org/officeDocument/2006/relationships/slideLayout" Target="../slideLayouts/slideLayout128.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7.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24.xml"/><Relationship Id="rId1" Type="http://schemas.openxmlformats.org/officeDocument/2006/relationships/slideLayout" Target="../slideLayouts/slideLayout128.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38.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25.xml"/><Relationship Id="rId1" Type="http://schemas.openxmlformats.org/officeDocument/2006/relationships/slideLayout" Target="../slideLayouts/slideLayout128.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39.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26.xml"/><Relationship Id="rId1" Type="http://schemas.openxmlformats.org/officeDocument/2006/relationships/slideLayout" Target="../slideLayouts/slideLayout128.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jpeg"/><Relationship Id="rId1" Type="http://schemas.openxmlformats.org/officeDocument/2006/relationships/slideLayout" Target="../slideLayouts/slideLayout8.xml"/><Relationship Id="rId5" Type="http://schemas.openxmlformats.org/officeDocument/2006/relationships/image" Target="../media/image58.png"/><Relationship Id="rId4" Type="http://schemas.openxmlformats.org/officeDocument/2006/relationships/image" Target="../media/image5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1.xml"/></Relationships>
</file>

<file path=ppt/slides/_rels/slide42.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3.png"/><Relationship Id="rId2" Type="http://schemas.openxmlformats.org/officeDocument/2006/relationships/notesSlide" Target="../notesSlides/notesSlide29.xml"/><Relationship Id="rId1" Type="http://schemas.openxmlformats.org/officeDocument/2006/relationships/slideLayout" Target="../slideLayouts/slideLayout125.xml"/><Relationship Id="rId6" Type="http://schemas.openxmlformats.org/officeDocument/2006/relationships/hyperlink" Target="https://publichealth.verily.com/api/data?format=csv" TargetMode="External"/><Relationship Id="rId5" Type="http://schemas.openxmlformats.org/officeDocument/2006/relationships/image" Target="../media/image142.png"/><Relationship Id="rId4" Type="http://schemas.openxmlformats.org/officeDocument/2006/relationships/hyperlink" Target="https://wastewaterscan.or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0.xml"/><Relationship Id="rId1" Type="http://schemas.openxmlformats.org/officeDocument/2006/relationships/slideLayout" Target="../slideLayouts/slideLayout125.xml"/><Relationship Id="rId4" Type="http://schemas.openxmlformats.org/officeDocument/2006/relationships/image" Target="../media/image145.png"/></Relationships>
</file>

<file path=ppt/slides/_rels/slide4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1.xml"/><Relationship Id="rId1" Type="http://schemas.openxmlformats.org/officeDocument/2006/relationships/slideLayout" Target="../slideLayouts/slideLayout122.xml"/></Relationships>
</file>

<file path=ppt/slides/_rels/slide4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2.xml"/><Relationship Id="rId1" Type="http://schemas.openxmlformats.org/officeDocument/2006/relationships/slideLayout" Target="../slideLayouts/slideLayout122.xml"/><Relationship Id="rId4" Type="http://schemas.openxmlformats.org/officeDocument/2006/relationships/image" Target="../media/image148.png"/></Relationships>
</file>

<file path=ppt/slides/_rels/slide46.xml.rels><?xml version="1.0" encoding="UTF-8" standalone="yes"?>
<Relationships xmlns="http://schemas.openxmlformats.org/package/2006/relationships"><Relationship Id="rId3" Type="http://schemas.openxmlformats.org/officeDocument/2006/relationships/hyperlink" Target="mailto:aboehm@stanford.edu" TargetMode="External"/><Relationship Id="rId2" Type="http://schemas.openxmlformats.org/officeDocument/2006/relationships/notesSlide" Target="../notesSlides/notesSlide33.xml"/><Relationship Id="rId1" Type="http://schemas.openxmlformats.org/officeDocument/2006/relationships/slideLayout" Target="../slideLayouts/slideLayout122.xml"/><Relationship Id="rId4" Type="http://schemas.openxmlformats.org/officeDocument/2006/relationships/hyperlink" Target="mailto:join@wastewaterscan.org"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34.xml"/><Relationship Id="rId1" Type="http://schemas.openxmlformats.org/officeDocument/2006/relationships/slideLayout" Target="../slideLayouts/slideLayout132.xml"/><Relationship Id="rId6" Type="http://schemas.openxmlformats.org/officeDocument/2006/relationships/image" Target="../media/image152.png"/><Relationship Id="rId5" Type="http://schemas.openxmlformats.org/officeDocument/2006/relationships/image" Target="../media/image151.png"/><Relationship Id="rId10" Type="http://schemas.openxmlformats.org/officeDocument/2006/relationships/image" Target="../media/image156.jpg"/><Relationship Id="rId4" Type="http://schemas.openxmlformats.org/officeDocument/2006/relationships/image" Target="../media/image150.png"/><Relationship Id="rId9" Type="http://schemas.openxmlformats.org/officeDocument/2006/relationships/image" Target="../media/image155.pn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jpeg"/><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3.xml"/></Relationships>
</file>

<file path=ppt/slides/_rels/slide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85.xml"/><Relationship Id="rId4" Type="http://schemas.openxmlformats.org/officeDocument/2006/relationships/image" Target="../media/image60.jpeg"/></Relationships>
</file>

<file path=ppt/slides/_rels/slide50.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13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5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34.xml"/></Relationships>
</file>

<file path=ppt/slides/_rels/slide53.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13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57.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134.xml"/></Relationships>
</file>

<file path=ppt/slides/_rels/slide58.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13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87.xml"/><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slides/_rels/slide60.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61.png"/><Relationship Id="rId1" Type="http://schemas.openxmlformats.org/officeDocument/2006/relationships/slideLayout" Target="../slideLayouts/slideLayout134.xml"/></Relationships>
</file>

<file path=ppt/slides/_rels/slide6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58.jpg"/><Relationship Id="rId1" Type="http://schemas.openxmlformats.org/officeDocument/2006/relationships/slideLayout" Target="../slideLayouts/slideLayout134.xml"/></Relationships>
</file>

<file path=ppt/slides/_rels/slide62.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134.xml"/></Relationships>
</file>

<file path=ppt/slides/_rels/slide6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64.jpg"/><Relationship Id="rId1" Type="http://schemas.openxmlformats.org/officeDocument/2006/relationships/slideLayout" Target="../slideLayouts/slideLayout134.xml"/></Relationships>
</file>

<file path=ppt/slides/_rels/slide6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g"/><Relationship Id="rId1" Type="http://schemas.openxmlformats.org/officeDocument/2006/relationships/slideLayout" Target="../slideLayouts/slideLayout134.xml"/><Relationship Id="rId4" Type="http://schemas.openxmlformats.org/officeDocument/2006/relationships/image" Target="../media/image167.png"/></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3.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jpeg"/><Relationship Id="rId1" Type="http://schemas.openxmlformats.org/officeDocument/2006/relationships/slideLayout" Target="../slideLayouts/slideLayout8.xml"/><Relationship Id="rId5" Type="http://schemas.openxmlformats.org/officeDocument/2006/relationships/image" Target="../media/image168.png"/><Relationship Id="rId4" Type="http://schemas.openxmlformats.org/officeDocument/2006/relationships/image" Target="../media/image56.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5.xml"/></Relationships>
</file>

<file path=ppt/slides/_rels/slide68.xml.rels><?xml version="1.0" encoding="UTF-8" standalone="yes"?>
<Relationships xmlns="http://schemas.openxmlformats.org/package/2006/relationships"><Relationship Id="rId8" Type="http://schemas.openxmlformats.org/officeDocument/2006/relationships/image" Target="../media/image169.png"/><Relationship Id="rId13" Type="http://schemas.openxmlformats.org/officeDocument/2006/relationships/image" Target="../media/image174.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73.png"/><Relationship Id="rId17" Type="http://schemas.openxmlformats.org/officeDocument/2006/relationships/image" Target="../media/image178.jpeg"/><Relationship Id="rId2" Type="http://schemas.openxmlformats.org/officeDocument/2006/relationships/notesSlide" Target="../notesSlides/notesSlide36.xml"/><Relationship Id="rId16" Type="http://schemas.openxmlformats.org/officeDocument/2006/relationships/image" Target="../media/image177.png"/><Relationship Id="rId1" Type="http://schemas.openxmlformats.org/officeDocument/2006/relationships/slideLayout" Target="../slideLayouts/slideLayout156.xml"/><Relationship Id="rId6" Type="http://schemas.openxmlformats.org/officeDocument/2006/relationships/diagramColors" Target="../diagrams/colors1.xml"/><Relationship Id="rId11" Type="http://schemas.openxmlformats.org/officeDocument/2006/relationships/image" Target="../media/image172.png"/><Relationship Id="rId5" Type="http://schemas.openxmlformats.org/officeDocument/2006/relationships/diagramQuickStyle" Target="../diagrams/quickStyle1.xml"/><Relationship Id="rId15" Type="http://schemas.openxmlformats.org/officeDocument/2006/relationships/image" Target="../media/image176.png"/><Relationship Id="rId10" Type="http://schemas.openxmlformats.org/officeDocument/2006/relationships/image" Target="../media/image171.png"/><Relationship Id="rId4" Type="http://schemas.openxmlformats.org/officeDocument/2006/relationships/diagramLayout" Target="../diagrams/layout1.xml"/><Relationship Id="rId9" Type="http://schemas.openxmlformats.org/officeDocument/2006/relationships/image" Target="../media/image170.png"/><Relationship Id="rId14" Type="http://schemas.openxmlformats.org/officeDocument/2006/relationships/image" Target="../media/image175.png"/></Relationships>
</file>

<file path=ppt/slides/_rels/slide69.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13" Type="http://schemas.openxmlformats.org/officeDocument/2006/relationships/hyperlink" Target="https://freesvg.org/cardbox-package" TargetMode="External"/><Relationship Id="rId3" Type="http://schemas.openxmlformats.org/officeDocument/2006/relationships/image" Target="../media/image179.jpeg"/><Relationship Id="rId7" Type="http://schemas.openxmlformats.org/officeDocument/2006/relationships/hyperlink" Target="https://www.opennetworkedlearning.se/blog/author/nosiphiwo/" TargetMode="External"/><Relationship Id="rId12" Type="http://schemas.openxmlformats.org/officeDocument/2006/relationships/image" Target="../media/image184.png"/><Relationship Id="rId2" Type="http://schemas.openxmlformats.org/officeDocument/2006/relationships/notesSlide" Target="../notesSlides/notesSlide37.xml"/><Relationship Id="rId1" Type="http://schemas.openxmlformats.org/officeDocument/2006/relationships/slideLayout" Target="../slideLayouts/slideLayout156.xml"/><Relationship Id="rId6" Type="http://schemas.openxmlformats.org/officeDocument/2006/relationships/image" Target="../media/image181.png"/><Relationship Id="rId11" Type="http://schemas.openxmlformats.org/officeDocument/2006/relationships/hyperlink" Target="https://pixabay.com/de/test-rohre-wissenschaft-labor-29804/" TargetMode="External"/><Relationship Id="rId5" Type="http://schemas.openxmlformats.org/officeDocument/2006/relationships/hyperlink" Target="https://virgiliocervantes.co.uk/index.php/tag/data-transfers/" TargetMode="External"/><Relationship Id="rId15" Type="http://schemas.openxmlformats.org/officeDocument/2006/relationships/image" Target="../media/image185.jpeg"/><Relationship Id="rId10" Type="http://schemas.openxmlformats.org/officeDocument/2006/relationships/image" Target="../media/image183.png"/><Relationship Id="rId4" Type="http://schemas.openxmlformats.org/officeDocument/2006/relationships/image" Target="../media/image180.jpg"/><Relationship Id="rId9" Type="http://schemas.openxmlformats.org/officeDocument/2006/relationships/image" Target="../media/image182.jpg"/><Relationship Id="rId14" Type="http://schemas.openxmlformats.org/officeDocument/2006/relationships/image" Target="../media/image169.png"/></Relationships>
</file>

<file path=ppt/slides/_rels/slide7.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5.xml"/><Relationship Id="rId1" Type="http://schemas.openxmlformats.org/officeDocument/2006/relationships/slideLayout" Target="../slideLayouts/slideLayout98.xml"/><Relationship Id="rId4" Type="http://schemas.openxmlformats.org/officeDocument/2006/relationships/image" Target="../media/image70.png"/></Relationships>
</file>

<file path=ppt/slides/_rels/slide70.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79.jpeg"/><Relationship Id="rId7" Type="http://schemas.openxmlformats.org/officeDocument/2006/relationships/hyperlink" Target="https://freesvg.org/cardbox-package" TargetMode="External"/><Relationship Id="rId2" Type="http://schemas.openxmlformats.org/officeDocument/2006/relationships/notesSlide" Target="../notesSlides/notesSlide38.xml"/><Relationship Id="rId1" Type="http://schemas.openxmlformats.org/officeDocument/2006/relationships/slideLayout" Target="../slideLayouts/slideLayout156.xml"/><Relationship Id="rId6" Type="http://schemas.openxmlformats.org/officeDocument/2006/relationships/image" Target="../media/image184.png"/><Relationship Id="rId5" Type="http://schemas.openxmlformats.org/officeDocument/2006/relationships/image" Target="../media/image187.jpg"/><Relationship Id="rId10" Type="http://schemas.openxmlformats.org/officeDocument/2006/relationships/hyperlink" Target="https://creativecommons.org/licenses/by-nc/3.0/" TargetMode="External"/><Relationship Id="rId4" Type="http://schemas.openxmlformats.org/officeDocument/2006/relationships/image" Target="../media/image186.jpg"/><Relationship Id="rId9" Type="http://schemas.openxmlformats.org/officeDocument/2006/relationships/hyperlink" Target="https://www.pngall.com/team-work-png/download/13214"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notesSlide" Target="../notesSlides/notesSlide39.xml"/><Relationship Id="rId1" Type="http://schemas.openxmlformats.org/officeDocument/2006/relationships/slideLayout" Target="../slideLayouts/slideLayout156.xml"/><Relationship Id="rId6" Type="http://schemas.openxmlformats.org/officeDocument/2006/relationships/image" Target="../media/image190.png"/><Relationship Id="rId5" Type="http://schemas.openxmlformats.org/officeDocument/2006/relationships/hyperlink" Target="https://virgiliocervantes.co.uk/index.php/tag/data-transfers/" TargetMode="External"/><Relationship Id="rId4" Type="http://schemas.openxmlformats.org/officeDocument/2006/relationships/image" Target="../media/image180.jpg"/></Relationships>
</file>

<file path=ppt/slides/_rels/slide7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40.xml"/><Relationship Id="rId1" Type="http://schemas.openxmlformats.org/officeDocument/2006/relationships/slideLayout" Target="../slideLayouts/slideLayout156.xml"/><Relationship Id="rId5" Type="http://schemas.openxmlformats.org/officeDocument/2006/relationships/image" Target="../media/image192.png"/><Relationship Id="rId4" Type="http://schemas.openxmlformats.org/officeDocument/2006/relationships/chart" Target="../charts/chart5.xml"/></Relationships>
</file>

<file path=ppt/slides/_rels/slide7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41.xml"/><Relationship Id="rId1" Type="http://schemas.openxmlformats.org/officeDocument/2006/relationships/slideLayout" Target="../slideLayouts/slideLayout156.xml"/></Relationships>
</file>

<file path=ppt/slides/_rels/slide74.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4.png"/><Relationship Id="rId7" Type="http://schemas.openxmlformats.org/officeDocument/2006/relationships/image" Target="../media/image196.png"/><Relationship Id="rId2" Type="http://schemas.openxmlformats.org/officeDocument/2006/relationships/notesSlide" Target="../notesSlides/notesSlide42.xml"/><Relationship Id="rId1" Type="http://schemas.openxmlformats.org/officeDocument/2006/relationships/slideLayout" Target="../slideLayouts/slideLayout156.xml"/><Relationship Id="rId6" Type="http://schemas.openxmlformats.org/officeDocument/2006/relationships/image" Target="../media/image195.png"/><Relationship Id="rId5" Type="http://schemas.openxmlformats.org/officeDocument/2006/relationships/image" Target="../media/image174.png"/><Relationship Id="rId4" Type="http://schemas.openxmlformats.org/officeDocument/2006/relationships/image" Target="../media/image169.png"/><Relationship Id="rId9" Type="http://schemas.openxmlformats.org/officeDocument/2006/relationships/image" Target="../media/image198.png"/></Relationships>
</file>

<file path=ppt/slides/_rels/slide75.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43.xml"/><Relationship Id="rId1" Type="http://schemas.openxmlformats.org/officeDocument/2006/relationships/slideLayout" Target="../slideLayouts/slideLayout156.xml"/></Relationships>
</file>

<file path=ppt/slides/_rels/slide7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44.xml"/><Relationship Id="rId1" Type="http://schemas.openxmlformats.org/officeDocument/2006/relationships/slideLayout" Target="../slideLayouts/slideLayout156.xml"/><Relationship Id="rId6" Type="http://schemas.openxmlformats.org/officeDocument/2006/relationships/hyperlink" Target="https://virgiliocervantes.co.uk/index.php/tag/data-transfers/" TargetMode="External"/><Relationship Id="rId5" Type="http://schemas.openxmlformats.org/officeDocument/2006/relationships/image" Target="../media/image180.jpg"/><Relationship Id="rId4" Type="http://schemas.openxmlformats.org/officeDocument/2006/relationships/image" Target="../media/image190.png"/></Relationships>
</file>

<file path=ppt/slides/_rels/slide7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45.xml"/><Relationship Id="rId1" Type="http://schemas.openxmlformats.org/officeDocument/2006/relationships/slideLayout" Target="../slideLayouts/slideLayout156.xml"/><Relationship Id="rId6" Type="http://schemas.openxmlformats.org/officeDocument/2006/relationships/hyperlink" Target="https://virgiliocervantes.co.uk/index.php/tag/data-transfers/" TargetMode="External"/><Relationship Id="rId5" Type="http://schemas.openxmlformats.org/officeDocument/2006/relationships/image" Target="../media/image180.jpg"/><Relationship Id="rId4" Type="http://schemas.openxmlformats.org/officeDocument/2006/relationships/image" Target="../media/image190.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6.xml"/></Relationships>
</file>

<file path=ppt/slides/_rels/slide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jpeg"/><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80.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47.xml"/><Relationship Id="rId1" Type="http://schemas.openxmlformats.org/officeDocument/2006/relationships/slideLayout" Target="../slideLayouts/slideLayout168.xml"/><Relationship Id="rId6" Type="http://schemas.openxmlformats.org/officeDocument/2006/relationships/hyperlink" Target="mailto:angela.rabe@cdph.ca.gov" TargetMode="External"/><Relationship Id="rId5" Type="http://schemas.openxmlformats.org/officeDocument/2006/relationships/image" Target="../media/image202.png"/><Relationship Id="rId4" Type="http://schemas.openxmlformats.org/officeDocument/2006/relationships/image" Target="../media/image20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82.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0.jpeg"/><Relationship Id="rId7" Type="http://schemas.openxmlformats.org/officeDocument/2006/relationships/image" Target="../media/image206.svg"/><Relationship Id="rId2" Type="http://schemas.openxmlformats.org/officeDocument/2006/relationships/notesSlide" Target="../notesSlides/notesSlide48.xml"/><Relationship Id="rId1" Type="http://schemas.openxmlformats.org/officeDocument/2006/relationships/slideLayout" Target="../slideLayouts/slideLayout168.xml"/><Relationship Id="rId6" Type="http://schemas.openxmlformats.org/officeDocument/2006/relationships/image" Target="../media/image205.png"/><Relationship Id="rId11" Type="http://schemas.openxmlformats.org/officeDocument/2006/relationships/image" Target="../media/image210.svg"/><Relationship Id="rId5" Type="http://schemas.openxmlformats.org/officeDocument/2006/relationships/image" Target="../media/image204.svg"/><Relationship Id="rId10" Type="http://schemas.openxmlformats.org/officeDocument/2006/relationships/image" Target="../media/image209.png"/><Relationship Id="rId4" Type="http://schemas.openxmlformats.org/officeDocument/2006/relationships/image" Target="../media/image203.png"/><Relationship Id="rId9" Type="http://schemas.openxmlformats.org/officeDocument/2006/relationships/image" Target="../media/image208.svg"/></Relationships>
</file>

<file path=ppt/slides/_rels/slide83.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215.png"/><Relationship Id="rId18" Type="http://schemas.openxmlformats.org/officeDocument/2006/relationships/image" Target="../media/image220.svg"/><Relationship Id="rId3" Type="http://schemas.openxmlformats.org/officeDocument/2006/relationships/image" Target="../media/image200.jpeg"/><Relationship Id="rId21" Type="http://schemas.openxmlformats.org/officeDocument/2006/relationships/image" Target="../media/image223.png"/><Relationship Id="rId7" Type="http://schemas.openxmlformats.org/officeDocument/2006/relationships/diagramColors" Target="../diagrams/colors2.xml"/><Relationship Id="rId12" Type="http://schemas.openxmlformats.org/officeDocument/2006/relationships/image" Target="../media/image214.svg"/><Relationship Id="rId17" Type="http://schemas.openxmlformats.org/officeDocument/2006/relationships/image" Target="../media/image219.png"/><Relationship Id="rId2" Type="http://schemas.openxmlformats.org/officeDocument/2006/relationships/notesSlide" Target="../notesSlides/notesSlide49.xml"/><Relationship Id="rId16" Type="http://schemas.openxmlformats.org/officeDocument/2006/relationships/image" Target="../media/image218.svg"/><Relationship Id="rId20" Type="http://schemas.openxmlformats.org/officeDocument/2006/relationships/image" Target="../media/image222.svg"/><Relationship Id="rId1" Type="http://schemas.openxmlformats.org/officeDocument/2006/relationships/slideLayout" Target="../slideLayouts/slideLayout168.xml"/><Relationship Id="rId6" Type="http://schemas.openxmlformats.org/officeDocument/2006/relationships/diagramQuickStyle" Target="../diagrams/quickStyle2.xml"/><Relationship Id="rId11" Type="http://schemas.openxmlformats.org/officeDocument/2006/relationships/image" Target="../media/image213.png"/><Relationship Id="rId24" Type="http://schemas.openxmlformats.org/officeDocument/2006/relationships/image" Target="../media/image226.svg"/><Relationship Id="rId5" Type="http://schemas.openxmlformats.org/officeDocument/2006/relationships/diagramLayout" Target="../diagrams/layout2.xml"/><Relationship Id="rId15" Type="http://schemas.openxmlformats.org/officeDocument/2006/relationships/image" Target="../media/image217.png"/><Relationship Id="rId23" Type="http://schemas.openxmlformats.org/officeDocument/2006/relationships/image" Target="../media/image225.png"/><Relationship Id="rId10" Type="http://schemas.openxmlformats.org/officeDocument/2006/relationships/image" Target="../media/image212.svg"/><Relationship Id="rId19" Type="http://schemas.openxmlformats.org/officeDocument/2006/relationships/image" Target="../media/image221.png"/><Relationship Id="rId4" Type="http://schemas.openxmlformats.org/officeDocument/2006/relationships/diagramData" Target="../diagrams/data2.xml"/><Relationship Id="rId9" Type="http://schemas.openxmlformats.org/officeDocument/2006/relationships/image" Target="../media/image211.png"/><Relationship Id="rId14" Type="http://schemas.openxmlformats.org/officeDocument/2006/relationships/image" Target="../media/image216.svg"/><Relationship Id="rId22" Type="http://schemas.openxmlformats.org/officeDocument/2006/relationships/image" Target="../media/image224.svg"/></Relationships>
</file>

<file path=ppt/slides/_rels/slide84.xml.rels><?xml version="1.0" encoding="UTF-8" standalone="yes"?>
<Relationships xmlns="http://schemas.openxmlformats.org/package/2006/relationships"><Relationship Id="rId8" Type="http://schemas.openxmlformats.org/officeDocument/2006/relationships/hyperlink" Target="https://www.cdph.ca.gov/Programs/CID/DCDC/Pages/COVID-19/Wastewater-Surveillance.aspx" TargetMode="External"/><Relationship Id="rId3" Type="http://schemas.openxmlformats.org/officeDocument/2006/relationships/image" Target="../media/image227.png"/><Relationship Id="rId7" Type="http://schemas.openxmlformats.org/officeDocument/2006/relationships/hyperlink" Target="https://data.covid-web.org/" TargetMode="External"/><Relationship Id="rId2" Type="http://schemas.openxmlformats.org/officeDocument/2006/relationships/notesSlide" Target="../notesSlides/notesSlide50.xml"/><Relationship Id="rId1" Type="http://schemas.openxmlformats.org/officeDocument/2006/relationships/slideLayout" Target="../slideLayouts/slideLayout157.xml"/><Relationship Id="rId6" Type="http://schemas.openxmlformats.org/officeDocument/2006/relationships/hyperlink" Target="https://searchcovid.info/dashboards/wastewater-surveillance/" TargetMode="External"/><Relationship Id="rId5" Type="http://schemas.openxmlformats.org/officeDocument/2006/relationships/hyperlink" Target="https://publichealth.verily.com/#:Influenza%20A" TargetMode="External"/><Relationship Id="rId10" Type="http://schemas.openxmlformats.org/officeDocument/2006/relationships/hyperlink" Target="https://data.ca.gov/dataset/covid-19-wastewater-surveillance-data-california" TargetMode="External"/><Relationship Id="rId4" Type="http://schemas.openxmlformats.org/officeDocument/2006/relationships/hyperlink" Target="https://soe-wbe-pilot.wl.r.appspot.com/charts" TargetMode="External"/><Relationship Id="rId9" Type="http://schemas.openxmlformats.org/officeDocument/2006/relationships/hyperlink" Target="https://www.cdph.ca.gov/Programs/CID/DCDC/Pages/COVID-19/CalSuWers-Dashboard.aspx"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51.xml"/><Relationship Id="rId1" Type="http://schemas.openxmlformats.org/officeDocument/2006/relationships/slideLayout" Target="../slideLayouts/slideLayout168.xml"/><Relationship Id="rId4" Type="http://schemas.openxmlformats.org/officeDocument/2006/relationships/image" Target="../media/image200.jpeg"/></Relationships>
</file>

<file path=ppt/slides/_rels/slide86.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52.xml"/><Relationship Id="rId1" Type="http://schemas.openxmlformats.org/officeDocument/2006/relationships/slideLayout" Target="../slideLayouts/slideLayout168.xml"/><Relationship Id="rId5" Type="http://schemas.openxmlformats.org/officeDocument/2006/relationships/hyperlink" Target="mailto:Wws@cdph.ca.gov" TargetMode="External"/><Relationship Id="rId4" Type="http://schemas.openxmlformats.org/officeDocument/2006/relationships/image" Target="../media/image229.jpeg"/></Relationships>
</file>

<file path=ppt/slides/_rels/slide87.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168.xml"/></Relationships>
</file>

<file path=ppt/slides/_rels/slide8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8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25C2A-A04F-B04C-A0DA-42BAAB85C923}"/>
              </a:ext>
            </a:extLst>
          </p:cNvPr>
          <p:cNvSpPr>
            <a:spLocks noGrp="1"/>
          </p:cNvSpPr>
          <p:nvPr>
            <p:ph type="ctrTitle"/>
          </p:nvPr>
        </p:nvSpPr>
        <p:spPr>
          <a:xfrm>
            <a:off x="323851" y="2419351"/>
            <a:ext cx="11420474" cy="2023254"/>
          </a:xfrm>
        </p:spPr>
        <p:txBody>
          <a:bodyPr>
            <a:normAutofit/>
          </a:bodyPr>
          <a:lstStyle/>
          <a:p>
            <a:r>
              <a:rPr lang="en-US" dirty="0"/>
              <a:t>CWEA/CASA Presents: National Webinar on Wastewater Based Epidemiology</a:t>
            </a:r>
            <a:br>
              <a:rPr lang="en-US" dirty="0"/>
            </a:br>
            <a:endParaRPr lang="en-US" dirty="0"/>
          </a:p>
        </p:txBody>
      </p:sp>
      <p:pic>
        <p:nvPicPr>
          <p:cNvPr id="8" name="Picture 7">
            <a:extLst>
              <a:ext uri="{FF2B5EF4-FFF2-40B4-BE49-F238E27FC236}">
                <a16:creationId xmlns:a16="http://schemas.microsoft.com/office/drawing/2014/main" id="{94960AA3-3664-45A1-977F-93DC731F21D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655948" y="674084"/>
            <a:ext cx="5061271" cy="1559346"/>
          </a:xfrm>
          <a:prstGeom prst="rect">
            <a:avLst/>
          </a:prstGeom>
        </p:spPr>
      </p:pic>
      <p:pic>
        <p:nvPicPr>
          <p:cNvPr id="7" name="Picture 2" descr="California Association of Sanitation Agencies">
            <a:extLst>
              <a:ext uri="{FF2B5EF4-FFF2-40B4-BE49-F238E27FC236}">
                <a16:creationId xmlns:a16="http://schemas.microsoft.com/office/drawing/2014/main" id="{D7B2C0D3-D73A-46FA-84CA-12703376864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36550" y="485896"/>
            <a:ext cx="3413318" cy="17622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874235A-0B2C-5BA2-3EC7-899B63D624A4}"/>
              </a:ext>
            </a:extLst>
          </p:cNvPr>
          <p:cNvPicPr>
            <a:picLocks noChangeAspect="1"/>
          </p:cNvPicPr>
          <p:nvPr/>
        </p:nvPicPr>
        <p:blipFill>
          <a:blip r:embed="rId4"/>
          <a:stretch>
            <a:fillRect/>
          </a:stretch>
        </p:blipFill>
        <p:spPr>
          <a:xfrm>
            <a:off x="4300538" y="4200404"/>
            <a:ext cx="3467100" cy="2171700"/>
          </a:xfrm>
          <a:prstGeom prst="rect">
            <a:avLst/>
          </a:prstGeom>
        </p:spPr>
      </p:pic>
    </p:spTree>
    <p:extLst>
      <p:ext uri="{BB962C8B-B14F-4D97-AF65-F5344CB8AC3E}">
        <p14:creationId xmlns:p14="http://schemas.microsoft.com/office/powerpoint/2010/main" val="1784524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F6F9A-9DA7-4F70-A0AC-F1F5F62B6933}"/>
              </a:ext>
            </a:extLst>
          </p:cNvPr>
          <p:cNvSpPr>
            <a:spLocks noGrp="1"/>
          </p:cNvSpPr>
          <p:nvPr>
            <p:ph type="title"/>
          </p:nvPr>
        </p:nvSpPr>
        <p:spPr/>
        <p:txBody>
          <a:bodyPr/>
          <a:lstStyle/>
          <a:p>
            <a:r>
              <a:rPr lang="en-US" sz="3200" dirty="0"/>
              <a:t>Elements of the NWSS DCIPHER Dashboard</a:t>
            </a:r>
          </a:p>
        </p:txBody>
      </p:sp>
      <p:pic>
        <p:nvPicPr>
          <p:cNvPr id="4" name="Picture 3">
            <a:extLst>
              <a:ext uri="{FF2B5EF4-FFF2-40B4-BE49-F238E27FC236}">
                <a16:creationId xmlns:a16="http://schemas.microsoft.com/office/drawing/2014/main" id="{A703AD68-3E29-4210-8813-BDFDD2A5E21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121407" y="4481490"/>
            <a:ext cx="3277753" cy="1930443"/>
          </a:xfrm>
          <a:prstGeom prst="rect">
            <a:avLst/>
          </a:prstGeom>
          <a:ln>
            <a:solidFill>
              <a:schemeClr val="accent6"/>
            </a:solidFill>
          </a:ln>
        </p:spPr>
      </p:pic>
      <p:pic>
        <p:nvPicPr>
          <p:cNvPr id="6" name="Picture 5">
            <a:extLst>
              <a:ext uri="{FF2B5EF4-FFF2-40B4-BE49-F238E27FC236}">
                <a16:creationId xmlns:a16="http://schemas.microsoft.com/office/drawing/2014/main" id="{5A5AFF7A-486B-4F55-818B-143A821ECA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44" r="1344"/>
          <a:stretch/>
        </p:blipFill>
        <p:spPr>
          <a:xfrm>
            <a:off x="6962271" y="1803004"/>
            <a:ext cx="4089727" cy="2381281"/>
          </a:xfrm>
          <a:prstGeom prst="rect">
            <a:avLst/>
          </a:prstGeom>
          <a:ln>
            <a:solidFill>
              <a:schemeClr val="accent6"/>
            </a:solidFill>
          </a:ln>
        </p:spPr>
      </p:pic>
      <p:pic>
        <p:nvPicPr>
          <p:cNvPr id="8" name="Picture 7">
            <a:extLst>
              <a:ext uri="{FF2B5EF4-FFF2-40B4-BE49-F238E27FC236}">
                <a16:creationId xmlns:a16="http://schemas.microsoft.com/office/drawing/2014/main" id="{D191313D-86F5-4EA0-8132-F2231B714087}"/>
              </a:ext>
            </a:extLst>
          </p:cNvPr>
          <p:cNvPicPr>
            <a:picLocks noChangeAspect="1"/>
          </p:cNvPicPr>
          <p:nvPr/>
        </p:nvPicPr>
        <p:blipFill>
          <a:blip r:embed="rId4"/>
          <a:stretch>
            <a:fillRect/>
          </a:stretch>
        </p:blipFill>
        <p:spPr>
          <a:xfrm>
            <a:off x="7483783" y="4577785"/>
            <a:ext cx="3046701" cy="1737852"/>
          </a:xfrm>
          <a:prstGeom prst="rect">
            <a:avLst/>
          </a:prstGeom>
          <a:ln>
            <a:solidFill>
              <a:schemeClr val="accent6"/>
            </a:solidFill>
          </a:ln>
        </p:spPr>
      </p:pic>
      <p:sp>
        <p:nvSpPr>
          <p:cNvPr id="12" name="TextBox 11">
            <a:extLst>
              <a:ext uri="{FF2B5EF4-FFF2-40B4-BE49-F238E27FC236}">
                <a16:creationId xmlns:a16="http://schemas.microsoft.com/office/drawing/2014/main" id="{980E9ED2-602C-4969-83DD-E78DA658DB54}"/>
              </a:ext>
            </a:extLst>
          </p:cNvPr>
          <p:cNvSpPr txBox="1"/>
          <p:nvPr/>
        </p:nvSpPr>
        <p:spPr>
          <a:xfrm>
            <a:off x="1512808" y="1451195"/>
            <a:ext cx="453411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DCIPHER Dashboard Percent Change Map of US</a:t>
            </a:r>
          </a:p>
        </p:txBody>
      </p:sp>
      <p:sp>
        <p:nvSpPr>
          <p:cNvPr id="13" name="TextBox 12">
            <a:extLst>
              <a:ext uri="{FF2B5EF4-FFF2-40B4-BE49-F238E27FC236}">
                <a16:creationId xmlns:a16="http://schemas.microsoft.com/office/drawing/2014/main" id="{D71BA1F0-88E8-40D8-8835-6A229B74C36D}"/>
              </a:ext>
            </a:extLst>
          </p:cNvPr>
          <p:cNvSpPr txBox="1"/>
          <p:nvPr/>
        </p:nvSpPr>
        <p:spPr>
          <a:xfrm>
            <a:off x="1953856" y="4062235"/>
            <a:ext cx="392869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Wastewater Percent Change Overlaying COVID Data Tracker Spatial Layers for NC</a:t>
            </a:r>
          </a:p>
        </p:txBody>
      </p:sp>
      <p:sp>
        <p:nvSpPr>
          <p:cNvPr id="14" name="TextBox 13">
            <a:extLst>
              <a:ext uri="{FF2B5EF4-FFF2-40B4-BE49-F238E27FC236}">
                <a16:creationId xmlns:a16="http://schemas.microsoft.com/office/drawing/2014/main" id="{3EB53357-AD30-41CB-AFD4-87B61A36F1A0}"/>
              </a:ext>
            </a:extLst>
          </p:cNvPr>
          <p:cNvSpPr txBox="1"/>
          <p:nvPr/>
        </p:nvSpPr>
        <p:spPr>
          <a:xfrm>
            <a:off x="6285403" y="1379325"/>
            <a:ext cx="53823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Wastewater Concentrations and Sewershed COVID-19 Cases for NC wastewater sampling location</a:t>
            </a:r>
          </a:p>
        </p:txBody>
      </p:sp>
      <p:sp>
        <p:nvSpPr>
          <p:cNvPr id="15" name="TextBox 14">
            <a:extLst>
              <a:ext uri="{FF2B5EF4-FFF2-40B4-BE49-F238E27FC236}">
                <a16:creationId xmlns:a16="http://schemas.microsoft.com/office/drawing/2014/main" id="{49AA0D77-280E-457B-9F5B-6C263D4764B3}"/>
              </a:ext>
            </a:extLst>
          </p:cNvPr>
          <p:cNvSpPr txBox="1"/>
          <p:nvPr/>
        </p:nvSpPr>
        <p:spPr>
          <a:xfrm>
            <a:off x="7319530" y="4300786"/>
            <a:ext cx="331413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Sewershed Service Area Shapefile</a:t>
            </a:r>
          </a:p>
        </p:txBody>
      </p:sp>
      <p:pic>
        <p:nvPicPr>
          <p:cNvPr id="16" name="Picture 15">
            <a:extLst>
              <a:ext uri="{FF2B5EF4-FFF2-40B4-BE49-F238E27FC236}">
                <a16:creationId xmlns:a16="http://schemas.microsoft.com/office/drawing/2014/main" id="{98E99A14-0C1A-4BD6-B2CE-BFD4C258CF68}"/>
              </a:ext>
            </a:extLst>
          </p:cNvPr>
          <p:cNvPicPr>
            <a:picLocks noChangeAspect="1"/>
          </p:cNvPicPr>
          <p:nvPr/>
        </p:nvPicPr>
        <p:blipFill rotWithShape="1">
          <a:blip r:embed="rId5"/>
          <a:srcRect l="17276" t="41138" r="27051" b="9963"/>
          <a:stretch/>
        </p:blipFill>
        <p:spPr>
          <a:xfrm>
            <a:off x="1844467" y="1973012"/>
            <a:ext cx="3831631" cy="1893094"/>
          </a:xfrm>
          <a:prstGeom prst="rect">
            <a:avLst/>
          </a:prstGeom>
        </p:spPr>
      </p:pic>
    </p:spTree>
    <p:extLst>
      <p:ext uri="{BB962C8B-B14F-4D97-AF65-F5344CB8AC3E}">
        <p14:creationId xmlns:p14="http://schemas.microsoft.com/office/powerpoint/2010/main" val="203602065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E42E3-0098-408A-AB74-FC66A16ACA9D}"/>
              </a:ext>
            </a:extLst>
          </p:cNvPr>
          <p:cNvSpPr>
            <a:spLocks noGrp="1"/>
          </p:cNvSpPr>
          <p:nvPr>
            <p:ph type="title"/>
          </p:nvPr>
        </p:nvSpPr>
        <p:spPr/>
        <p:txBody>
          <a:bodyPr/>
          <a:lstStyle/>
          <a:p>
            <a:r>
              <a:rPr lang="en-US">
                <a:latin typeface="Calibri"/>
                <a:cs typeface="Calibri"/>
              </a:rPr>
              <a:t>NWSS Sequence Data Visualization</a:t>
            </a:r>
            <a:r>
              <a:rPr lang="en-US"/>
              <a:t> Dashboard</a:t>
            </a:r>
          </a:p>
        </p:txBody>
      </p:sp>
      <p:sp>
        <p:nvSpPr>
          <p:cNvPr id="7" name="TextBox 6">
            <a:extLst>
              <a:ext uri="{FF2B5EF4-FFF2-40B4-BE49-F238E27FC236}">
                <a16:creationId xmlns:a16="http://schemas.microsoft.com/office/drawing/2014/main" id="{78B209A9-E93E-4784-9CD2-B624B3CD0D70}"/>
              </a:ext>
            </a:extLst>
          </p:cNvPr>
          <p:cNvSpPr txBox="1"/>
          <p:nvPr/>
        </p:nvSpPr>
        <p:spPr>
          <a:xfrm>
            <a:off x="475818" y="1603147"/>
            <a:ext cx="476613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DCIPHER Dashboard Dominant Variant of Concern Map of US</a:t>
            </a:r>
          </a:p>
        </p:txBody>
      </p:sp>
      <p:sp>
        <p:nvSpPr>
          <p:cNvPr id="8" name="TextBox 7">
            <a:extLst>
              <a:ext uri="{FF2B5EF4-FFF2-40B4-BE49-F238E27FC236}">
                <a16:creationId xmlns:a16="http://schemas.microsoft.com/office/drawing/2014/main" id="{78CE97CA-CA08-4BA8-9EEF-E854BF6C86C9}"/>
              </a:ext>
            </a:extLst>
          </p:cNvPr>
          <p:cNvSpPr txBox="1"/>
          <p:nvPr/>
        </p:nvSpPr>
        <p:spPr>
          <a:xfrm>
            <a:off x="6044953" y="1757035"/>
            <a:ext cx="598719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Variant Distribution in Wastewater</a:t>
            </a:r>
          </a:p>
        </p:txBody>
      </p:sp>
      <p:pic>
        <p:nvPicPr>
          <p:cNvPr id="5" name="Picture 4">
            <a:extLst>
              <a:ext uri="{FF2B5EF4-FFF2-40B4-BE49-F238E27FC236}">
                <a16:creationId xmlns:a16="http://schemas.microsoft.com/office/drawing/2014/main" id="{54654AF8-C606-4F3A-8C28-8D2E9BFE416B}"/>
              </a:ext>
            </a:extLst>
          </p:cNvPr>
          <p:cNvPicPr>
            <a:picLocks noChangeAspect="1"/>
          </p:cNvPicPr>
          <p:nvPr/>
        </p:nvPicPr>
        <p:blipFill rotWithShape="1">
          <a:blip r:embed="rId2"/>
          <a:srcRect t="13719"/>
          <a:stretch/>
        </p:blipFill>
        <p:spPr>
          <a:xfrm>
            <a:off x="743415" y="2701240"/>
            <a:ext cx="4714875" cy="3279098"/>
          </a:xfrm>
          <a:prstGeom prst="rect">
            <a:avLst/>
          </a:prstGeom>
        </p:spPr>
      </p:pic>
      <p:pic>
        <p:nvPicPr>
          <p:cNvPr id="10" name="Picture 9">
            <a:extLst>
              <a:ext uri="{FF2B5EF4-FFF2-40B4-BE49-F238E27FC236}">
                <a16:creationId xmlns:a16="http://schemas.microsoft.com/office/drawing/2014/main" id="{080CE716-F36D-4F3A-B210-F94210107EAC}"/>
              </a:ext>
            </a:extLst>
          </p:cNvPr>
          <p:cNvPicPr>
            <a:picLocks noChangeAspect="1"/>
          </p:cNvPicPr>
          <p:nvPr/>
        </p:nvPicPr>
        <p:blipFill>
          <a:blip r:embed="rId3"/>
          <a:stretch>
            <a:fillRect/>
          </a:stretch>
        </p:blipFill>
        <p:spPr>
          <a:xfrm>
            <a:off x="6577097" y="2599567"/>
            <a:ext cx="4555956" cy="3379461"/>
          </a:xfrm>
          <a:prstGeom prst="rect">
            <a:avLst/>
          </a:prstGeom>
        </p:spPr>
      </p:pic>
    </p:spTree>
    <p:extLst>
      <p:ext uri="{BB962C8B-B14F-4D97-AF65-F5344CB8AC3E}">
        <p14:creationId xmlns:p14="http://schemas.microsoft.com/office/powerpoint/2010/main" val="202419011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E4DB1-708D-4E9D-A3FB-7E0EF72A8B11}"/>
              </a:ext>
            </a:extLst>
          </p:cNvPr>
          <p:cNvSpPr>
            <a:spLocks noGrp="1"/>
          </p:cNvSpPr>
          <p:nvPr>
            <p:ph type="title"/>
          </p:nvPr>
        </p:nvSpPr>
        <p:spPr/>
        <p:txBody>
          <a:bodyPr/>
          <a:lstStyle/>
          <a:p>
            <a:r>
              <a:rPr lang="en-US" dirty="0" err="1"/>
              <a:t>Mpox</a:t>
            </a:r>
            <a:r>
              <a:rPr lang="en-US" dirty="0"/>
              <a:t> Data Dashboard</a:t>
            </a:r>
          </a:p>
        </p:txBody>
      </p:sp>
      <p:sp>
        <p:nvSpPr>
          <p:cNvPr id="6" name="Text Placeholder 5">
            <a:extLst>
              <a:ext uri="{FF2B5EF4-FFF2-40B4-BE49-F238E27FC236}">
                <a16:creationId xmlns:a16="http://schemas.microsoft.com/office/drawing/2014/main" id="{F1AD33F3-BE02-4A5D-BF3F-8B33F19FF51B}"/>
              </a:ext>
            </a:extLst>
          </p:cNvPr>
          <p:cNvSpPr>
            <a:spLocks noGrp="1"/>
          </p:cNvSpPr>
          <p:nvPr>
            <p:ph type="body" sz="quarter" idx="10"/>
          </p:nvPr>
        </p:nvSpPr>
        <p:spPr>
          <a:xfrm>
            <a:off x="408879" y="1411352"/>
            <a:ext cx="6142229" cy="4455584"/>
          </a:xfrm>
        </p:spPr>
        <p:txBody>
          <a:bodyPr/>
          <a:lstStyle/>
          <a:p>
            <a:r>
              <a:rPr lang="en-US" dirty="0"/>
              <a:t>Frequency of detection in past 4 weeks</a:t>
            </a:r>
          </a:p>
          <a:p>
            <a:pPr lvl="1"/>
            <a:r>
              <a:rPr lang="en-US" dirty="0"/>
              <a:t>Non-detect (all samples negative)</a:t>
            </a:r>
          </a:p>
          <a:p>
            <a:pPr lvl="1"/>
            <a:r>
              <a:rPr lang="en-US" dirty="0"/>
              <a:t>Inconsistent detection (&lt;80% of samples positive)</a:t>
            </a:r>
          </a:p>
          <a:p>
            <a:pPr lvl="1"/>
            <a:r>
              <a:rPr lang="en-US" dirty="0"/>
              <a:t>Consistent detection (≥80% of samples positive)</a:t>
            </a:r>
          </a:p>
          <a:p>
            <a:r>
              <a:rPr lang="en-US" dirty="0"/>
              <a:t>DCIPHER dashboard anticipated next week</a:t>
            </a:r>
          </a:p>
          <a:p>
            <a:r>
              <a:rPr lang="en-US" dirty="0"/>
              <a:t>Public dashboard anticipated by the end of January</a:t>
            </a:r>
          </a:p>
        </p:txBody>
      </p:sp>
      <p:pic>
        <p:nvPicPr>
          <p:cNvPr id="12" name="Picture 11">
            <a:extLst>
              <a:ext uri="{FF2B5EF4-FFF2-40B4-BE49-F238E27FC236}">
                <a16:creationId xmlns:a16="http://schemas.microsoft.com/office/drawing/2014/main" id="{D5A694FB-5D2B-4611-B580-79160039D1FE}"/>
              </a:ext>
            </a:extLst>
          </p:cNvPr>
          <p:cNvPicPr>
            <a:picLocks noChangeAspect="1"/>
          </p:cNvPicPr>
          <p:nvPr/>
        </p:nvPicPr>
        <p:blipFill>
          <a:blip r:embed="rId2"/>
          <a:stretch>
            <a:fillRect/>
          </a:stretch>
        </p:blipFill>
        <p:spPr>
          <a:xfrm>
            <a:off x="6419987" y="1411352"/>
            <a:ext cx="5463496" cy="33443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8872337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C8BAD-AE59-4174-8E5B-A06090A88736}"/>
              </a:ext>
            </a:extLst>
          </p:cNvPr>
          <p:cNvSpPr>
            <a:spLocks noGrp="1"/>
          </p:cNvSpPr>
          <p:nvPr>
            <p:ph type="title"/>
          </p:nvPr>
        </p:nvSpPr>
        <p:spPr/>
        <p:txBody>
          <a:bodyPr/>
          <a:lstStyle/>
          <a:p>
            <a:r>
              <a:rPr lang="en-US" dirty="0"/>
              <a:t>Beyond COVID</a:t>
            </a:r>
          </a:p>
        </p:txBody>
      </p:sp>
    </p:spTree>
    <p:extLst>
      <p:ext uri="{BB962C8B-B14F-4D97-AF65-F5344CB8AC3E}">
        <p14:creationId xmlns:p14="http://schemas.microsoft.com/office/powerpoint/2010/main" val="356219761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5E26D-3A48-4FD6-B72A-CF6F0F2A12A2}"/>
              </a:ext>
            </a:extLst>
          </p:cNvPr>
          <p:cNvSpPr>
            <a:spLocks noGrp="1"/>
          </p:cNvSpPr>
          <p:nvPr>
            <p:ph type="title"/>
          </p:nvPr>
        </p:nvSpPr>
        <p:spPr/>
        <p:txBody>
          <a:bodyPr>
            <a:normAutofit/>
          </a:bodyPr>
          <a:lstStyle/>
          <a:p>
            <a:r>
              <a:rPr lang="en-US" dirty="0"/>
              <a:t>Transition to a single test type</a:t>
            </a:r>
          </a:p>
        </p:txBody>
      </p:sp>
      <p:sp>
        <p:nvSpPr>
          <p:cNvPr id="3" name="Text Placeholder 2">
            <a:extLst>
              <a:ext uri="{FF2B5EF4-FFF2-40B4-BE49-F238E27FC236}">
                <a16:creationId xmlns:a16="http://schemas.microsoft.com/office/drawing/2014/main" id="{A346382D-A96C-4F97-9DEA-23C956797A8A}"/>
              </a:ext>
            </a:extLst>
          </p:cNvPr>
          <p:cNvSpPr>
            <a:spLocks noGrp="1"/>
          </p:cNvSpPr>
          <p:nvPr>
            <p:ph type="body" sz="quarter" idx="10"/>
          </p:nvPr>
        </p:nvSpPr>
        <p:spPr>
          <a:xfrm>
            <a:off x="4754878" y="1756364"/>
            <a:ext cx="6712017" cy="4068824"/>
          </a:xfrm>
        </p:spPr>
        <p:txBody>
          <a:bodyPr vert="horz" lIns="91440" tIns="45720" rIns="91440" bIns="45720" rtlCol="0" anchor="t">
            <a:normAutofit fontScale="92500"/>
          </a:bodyPr>
          <a:lstStyle/>
          <a:p>
            <a:pPr marL="0" indent="0">
              <a:spcBef>
                <a:spcPts val="0"/>
              </a:spcBef>
              <a:buNone/>
            </a:pPr>
            <a:r>
              <a:rPr lang="en-US" sz="2800" dirty="0">
                <a:effectLst/>
                <a:latin typeface="Calibri"/>
                <a:ea typeface="Times New Roman" panose="02020603050405020304" pitchFamily="18" charset="0"/>
                <a:cs typeface="Calibri"/>
              </a:rPr>
              <a:t>The NWSS testing panel must be</a:t>
            </a:r>
          </a:p>
          <a:p>
            <a:pPr lvl="1">
              <a:spcBef>
                <a:spcPts val="0"/>
              </a:spcBef>
            </a:pPr>
            <a:r>
              <a:rPr lang="en-US" sz="2800" dirty="0">
                <a:latin typeface="Calibri"/>
                <a:ea typeface="Times New Roman" panose="02020603050405020304" pitchFamily="18" charset="0"/>
                <a:cs typeface="Calibri"/>
              </a:rPr>
              <a:t>Quantitative</a:t>
            </a:r>
          </a:p>
          <a:p>
            <a:pPr lvl="1">
              <a:spcBef>
                <a:spcPts val="0"/>
              </a:spcBef>
            </a:pPr>
            <a:r>
              <a:rPr lang="en-US" sz="2800" dirty="0">
                <a:effectLst/>
                <a:latin typeface="Calibri"/>
                <a:ea typeface="Times New Roman" panose="02020603050405020304" pitchFamily="18" charset="0"/>
                <a:cs typeface="Calibri"/>
              </a:rPr>
              <a:t>Highly parallel or multiplexed</a:t>
            </a:r>
          </a:p>
          <a:p>
            <a:pPr lvl="1">
              <a:spcBef>
                <a:spcPts val="0"/>
              </a:spcBef>
            </a:pPr>
            <a:r>
              <a:rPr lang="en-US" sz="2800" dirty="0">
                <a:effectLst/>
                <a:latin typeface="Calibri"/>
                <a:ea typeface="Times New Roman" panose="02020603050405020304" pitchFamily="18" charset="0"/>
                <a:cs typeface="Calibri"/>
              </a:rPr>
              <a:t>Readily adapted</a:t>
            </a:r>
          </a:p>
          <a:p>
            <a:pPr lvl="1">
              <a:spcBef>
                <a:spcPts val="0"/>
              </a:spcBef>
            </a:pPr>
            <a:r>
              <a:rPr lang="en-US" sz="2800" dirty="0">
                <a:latin typeface="Calibri"/>
                <a:ea typeface="Times New Roman" panose="02020603050405020304" pitchFamily="18" charset="0"/>
                <a:cs typeface="Calibri"/>
              </a:rPr>
              <a:t>Robust to inhibitors present in wastewater</a:t>
            </a:r>
          </a:p>
          <a:p>
            <a:pPr lvl="1">
              <a:spcBef>
                <a:spcPts val="0"/>
              </a:spcBef>
            </a:pPr>
            <a:r>
              <a:rPr lang="en-US" sz="2800" dirty="0">
                <a:effectLst/>
                <a:latin typeface="Calibri"/>
                <a:ea typeface="Times New Roman" panose="02020603050405020304" pitchFamily="18" charset="0"/>
                <a:cs typeface="Calibri"/>
              </a:rPr>
              <a:t>Low limits of detection</a:t>
            </a:r>
          </a:p>
          <a:p>
            <a:pPr marL="0" marR="0" lvl="0" indent="0">
              <a:spcBef>
                <a:spcPts val="0"/>
              </a:spcBef>
              <a:spcAft>
                <a:spcPts val="0"/>
              </a:spcAft>
              <a:buNone/>
            </a:pPr>
            <a:endParaRPr lang="en-US" sz="2800" dirty="0">
              <a:latin typeface="Calibri" panose="020F0502020204030204" pitchFamily="34" charset="0"/>
              <a:ea typeface="Times New Roman" panose="02020603050405020304" pitchFamily="18" charset="0"/>
            </a:endParaRPr>
          </a:p>
          <a:p>
            <a:pPr marL="0" indent="0">
              <a:spcBef>
                <a:spcPts val="0"/>
              </a:spcBef>
              <a:buNone/>
            </a:pPr>
            <a:r>
              <a:rPr lang="en-US" sz="2800" dirty="0">
                <a:latin typeface="Calibri"/>
                <a:ea typeface="Times New Roman" panose="02020603050405020304" pitchFamily="18" charset="0"/>
                <a:cs typeface="Calibri"/>
              </a:rPr>
              <a:t>Digital PCR satisfies all of these requirements and is already in use by many NWSS laboratories</a:t>
            </a:r>
          </a:p>
          <a:p>
            <a:pPr lvl="1">
              <a:spcBef>
                <a:spcPts val="0"/>
              </a:spcBef>
            </a:pPr>
            <a:r>
              <a:rPr lang="en-US" sz="2800" dirty="0">
                <a:latin typeface="Calibri"/>
                <a:ea typeface="Times New Roman" panose="02020603050405020304" pitchFamily="18" charset="0"/>
                <a:cs typeface="Calibri"/>
              </a:rPr>
              <a:t>Developing assays that are compatible with both </a:t>
            </a:r>
            <a:r>
              <a:rPr lang="en-US" sz="2800" dirty="0" err="1">
                <a:latin typeface="Calibri"/>
                <a:ea typeface="Times New Roman" panose="02020603050405020304" pitchFamily="18" charset="0"/>
                <a:cs typeface="Calibri"/>
              </a:rPr>
              <a:t>BioRad</a:t>
            </a:r>
            <a:r>
              <a:rPr lang="en-US" sz="2800" dirty="0">
                <a:latin typeface="Calibri"/>
                <a:ea typeface="Times New Roman" panose="02020603050405020304" pitchFamily="18" charset="0"/>
                <a:cs typeface="Calibri"/>
              </a:rPr>
              <a:t> and Qiagen </a:t>
            </a:r>
            <a:r>
              <a:rPr lang="en-US" sz="2800" dirty="0" err="1">
                <a:latin typeface="Calibri"/>
                <a:ea typeface="Times New Roman" panose="02020603050405020304" pitchFamily="18" charset="0"/>
                <a:cs typeface="Calibri"/>
              </a:rPr>
              <a:t>dPCR</a:t>
            </a:r>
            <a:r>
              <a:rPr lang="en-US" sz="2800" dirty="0">
                <a:latin typeface="Calibri"/>
                <a:ea typeface="Times New Roman" panose="02020603050405020304" pitchFamily="18" charset="0"/>
                <a:cs typeface="Calibri"/>
              </a:rPr>
              <a:t> systems</a:t>
            </a:r>
          </a:p>
          <a:p>
            <a:pPr marL="0" indent="0">
              <a:spcBef>
                <a:spcPts val="0"/>
              </a:spcBef>
              <a:buNone/>
            </a:pPr>
            <a:endParaRPr lang="en-US" sz="2800" dirty="0">
              <a:effectLst/>
              <a:latin typeface="Calibri"/>
              <a:ea typeface="Times New Roman" panose="02020603050405020304" pitchFamily="18" charset="0"/>
              <a:cs typeface="Calibri"/>
            </a:endParaRPr>
          </a:p>
          <a:p>
            <a:pPr marL="0" marR="0" lvl="0" indent="0">
              <a:spcBef>
                <a:spcPts val="0"/>
              </a:spcBef>
              <a:spcAft>
                <a:spcPts val="0"/>
              </a:spcAft>
              <a:buNone/>
            </a:pPr>
            <a:endParaRPr lang="en-US" sz="3600" b="1" dirty="0">
              <a:cs typeface="Calibri" panose="020F0502020204030204" pitchFamily="34" charset="0"/>
            </a:endParaRPr>
          </a:p>
          <a:p>
            <a:pPr marL="457200" indent="-457200">
              <a:spcBef>
                <a:spcPts val="0"/>
              </a:spcBef>
              <a:buFont typeface="Arial" panose="05000000000000000000" pitchFamily="2" charset="2"/>
              <a:buChar char="•"/>
            </a:pPr>
            <a:endParaRPr lang="en-US" sz="3600" b="1" dirty="0">
              <a:cs typeface="Calibri" panose="020F0502020204030204" pitchFamily="34" charset="0"/>
            </a:endParaRPr>
          </a:p>
        </p:txBody>
      </p:sp>
      <p:pic>
        <p:nvPicPr>
          <p:cNvPr id="4" name="Picture 3">
            <a:extLst>
              <a:ext uri="{FF2B5EF4-FFF2-40B4-BE49-F238E27FC236}">
                <a16:creationId xmlns:a16="http://schemas.microsoft.com/office/drawing/2014/main" id="{3782F624-D1C2-4CED-9D79-F8D14437F5DD}"/>
              </a:ext>
            </a:extLst>
          </p:cNvPr>
          <p:cNvPicPr>
            <a:picLocks noChangeAspect="1"/>
          </p:cNvPicPr>
          <p:nvPr/>
        </p:nvPicPr>
        <p:blipFill>
          <a:blip r:embed="rId2"/>
          <a:stretch>
            <a:fillRect/>
          </a:stretch>
        </p:blipFill>
        <p:spPr>
          <a:xfrm>
            <a:off x="506136" y="2049260"/>
            <a:ext cx="3474817" cy="2782622"/>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1656E247-FF3C-4A9C-875D-23048ED69AF1}"/>
              </a:ext>
            </a:extLst>
          </p:cNvPr>
          <p:cNvSpPr txBox="1"/>
          <p:nvPr/>
        </p:nvSpPr>
        <p:spPr>
          <a:xfrm>
            <a:off x="2243544" y="4909247"/>
            <a:ext cx="160813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Image: jetmolecular.com</a:t>
            </a:r>
          </a:p>
        </p:txBody>
      </p:sp>
    </p:spTree>
    <p:extLst>
      <p:ext uri="{BB962C8B-B14F-4D97-AF65-F5344CB8AC3E}">
        <p14:creationId xmlns:p14="http://schemas.microsoft.com/office/powerpoint/2010/main" val="47041065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5E26D-3A48-4FD6-B72A-CF6F0F2A12A2}"/>
              </a:ext>
            </a:extLst>
          </p:cNvPr>
          <p:cNvSpPr>
            <a:spLocks noGrp="1"/>
          </p:cNvSpPr>
          <p:nvPr>
            <p:ph type="title"/>
          </p:nvPr>
        </p:nvSpPr>
        <p:spPr>
          <a:xfrm>
            <a:off x="393940" y="159620"/>
            <a:ext cx="10972800" cy="919455"/>
          </a:xfrm>
        </p:spPr>
        <p:txBody>
          <a:bodyPr>
            <a:normAutofit fontScale="90000"/>
          </a:bodyPr>
          <a:lstStyle/>
          <a:p>
            <a:r>
              <a:rPr lang="en-US"/>
              <a:t>Wastewater surveillance can inform diverse surveillance strategies</a:t>
            </a:r>
          </a:p>
        </p:txBody>
      </p:sp>
      <p:grpSp>
        <p:nvGrpSpPr>
          <p:cNvPr id="3" name="Group 2">
            <a:extLst>
              <a:ext uri="{FF2B5EF4-FFF2-40B4-BE49-F238E27FC236}">
                <a16:creationId xmlns:a16="http://schemas.microsoft.com/office/drawing/2014/main" id="{3DE9A4E7-A768-4A06-8285-AEA69B448940}"/>
              </a:ext>
            </a:extLst>
          </p:cNvPr>
          <p:cNvGrpSpPr/>
          <p:nvPr/>
        </p:nvGrpSpPr>
        <p:grpSpPr>
          <a:xfrm>
            <a:off x="739739" y="1334239"/>
            <a:ext cx="3267182" cy="4510354"/>
            <a:chOff x="739739" y="1458931"/>
            <a:chExt cx="3267182" cy="4510354"/>
          </a:xfrm>
        </p:grpSpPr>
        <p:sp>
          <p:nvSpPr>
            <p:cNvPr id="7" name="Rectangle: Rounded Corners 6">
              <a:extLst>
                <a:ext uri="{FF2B5EF4-FFF2-40B4-BE49-F238E27FC236}">
                  <a16:creationId xmlns:a16="http://schemas.microsoft.com/office/drawing/2014/main" id="{D80A821B-E18D-43CD-83C7-CDF3D91112F8}"/>
                </a:ext>
              </a:extLst>
            </p:cNvPr>
            <p:cNvSpPr/>
            <p:nvPr/>
          </p:nvSpPr>
          <p:spPr>
            <a:xfrm>
              <a:off x="739739" y="1458931"/>
              <a:ext cx="3267182" cy="451035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ysClr val="windowText" lastClr="000000"/>
                </a:solidFill>
                <a:effectLst/>
                <a:uLnTx/>
                <a:uFillTx/>
                <a:latin typeface="Calibri" panose="020F0502020204030204"/>
                <a:ea typeface="+mn-ea"/>
                <a:cs typeface="Calibri" panose="020F0502020204030204" pitchFamily="34" charset="0"/>
              </a:endParaRPr>
            </a:p>
          </p:txBody>
        </p:sp>
        <p:sp>
          <p:nvSpPr>
            <p:cNvPr id="14" name="TextBox 13">
              <a:extLst>
                <a:ext uri="{FF2B5EF4-FFF2-40B4-BE49-F238E27FC236}">
                  <a16:creationId xmlns:a16="http://schemas.microsoft.com/office/drawing/2014/main" id="{BA9A9814-87E5-4E93-97EF-08F93C64BD74}"/>
                </a:ext>
              </a:extLst>
            </p:cNvPr>
            <p:cNvSpPr txBox="1"/>
            <p:nvPr/>
          </p:nvSpPr>
          <p:spPr>
            <a:xfrm>
              <a:off x="739739" y="1458931"/>
              <a:ext cx="3267182" cy="36625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ysClr val="windowText" lastClr="000000"/>
                  </a:solidFill>
                  <a:effectLst/>
                  <a:uLnTx/>
                  <a:uFillTx/>
                  <a:latin typeface="Calibri" panose="020F0502020204030204"/>
                  <a:ea typeface="+mn-ea"/>
                  <a:cs typeface="Calibri" panose="020F0502020204030204" pitchFamily="34" charset="0"/>
                </a:rPr>
                <a:t>Core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ysClr val="windowText" lastClr="000000"/>
                </a:solidFill>
                <a:effectLst/>
                <a:uLnTx/>
                <a:uFillTx/>
                <a:latin typeface="Calibri" panose="020F0502020204030204"/>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Calibri" panose="020F0502020204030204" pitchFamily="34" charset="0"/>
                </a:rPr>
                <a:t>Regular surveillance for endemic or </a:t>
              </a:r>
              <a:r>
                <a:rPr kumimoji="0" lang="en-US" sz="2000" b="1" i="0" u="sng" strike="noStrike" kern="1200" cap="none" spc="0" normalizeH="0" baseline="0" noProof="0" dirty="0">
                  <a:ln>
                    <a:noFill/>
                  </a:ln>
                  <a:solidFill>
                    <a:sysClr val="windowText" lastClr="000000"/>
                  </a:solidFill>
                  <a:effectLst/>
                  <a:uLnTx/>
                  <a:uFillTx/>
                  <a:latin typeface="Calibri" panose="020F0502020204030204"/>
                  <a:ea typeface="+mn-ea"/>
                  <a:cs typeface="Calibri" panose="020F0502020204030204" pitchFamily="34" charset="0"/>
                </a:rPr>
                <a:t>common </a:t>
              </a: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Calibri" panose="020F0502020204030204" pitchFamily="34" charset="0"/>
                </a:rPr>
                <a:t>diseases, such as flu or antibiotic resistance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Calibri" panose="020F0502020204030204" pitchFamily="34" charset="0"/>
                </a:rPr>
                <a:t>Provides regular, consistent updates at minimal cost</a:t>
              </a:r>
            </a:p>
          </p:txBody>
        </p:sp>
      </p:grpSp>
      <p:grpSp>
        <p:nvGrpSpPr>
          <p:cNvPr id="4" name="Group 3">
            <a:extLst>
              <a:ext uri="{FF2B5EF4-FFF2-40B4-BE49-F238E27FC236}">
                <a16:creationId xmlns:a16="http://schemas.microsoft.com/office/drawing/2014/main" id="{3B611233-FE4A-4A32-A0A9-14C93888FB22}"/>
              </a:ext>
            </a:extLst>
          </p:cNvPr>
          <p:cNvGrpSpPr/>
          <p:nvPr/>
        </p:nvGrpSpPr>
        <p:grpSpPr>
          <a:xfrm>
            <a:off x="4462409" y="1334239"/>
            <a:ext cx="3267182" cy="4510354"/>
            <a:chOff x="4364805" y="1458931"/>
            <a:chExt cx="3267182" cy="4510354"/>
          </a:xfrm>
        </p:grpSpPr>
        <p:sp>
          <p:nvSpPr>
            <p:cNvPr id="8" name="Rectangle: Rounded Corners 7">
              <a:extLst>
                <a:ext uri="{FF2B5EF4-FFF2-40B4-BE49-F238E27FC236}">
                  <a16:creationId xmlns:a16="http://schemas.microsoft.com/office/drawing/2014/main" id="{1C74629D-2AEA-4A6C-91EC-CDAFC7BEF8E5}"/>
                </a:ext>
              </a:extLst>
            </p:cNvPr>
            <p:cNvSpPr/>
            <p:nvPr/>
          </p:nvSpPr>
          <p:spPr>
            <a:xfrm>
              <a:off x="4364805" y="1458931"/>
              <a:ext cx="3267182" cy="4510354"/>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Calibri" panose="020F0502020204030204" pitchFamily="34" charset="0"/>
              </a:endParaRPr>
            </a:p>
          </p:txBody>
        </p:sp>
        <p:sp>
          <p:nvSpPr>
            <p:cNvPr id="15" name="TextBox 14">
              <a:extLst>
                <a:ext uri="{FF2B5EF4-FFF2-40B4-BE49-F238E27FC236}">
                  <a16:creationId xmlns:a16="http://schemas.microsoft.com/office/drawing/2014/main" id="{81D0E23F-0371-4764-8CDB-371CF712A12F}"/>
                </a:ext>
              </a:extLst>
            </p:cNvPr>
            <p:cNvSpPr txBox="1"/>
            <p:nvPr/>
          </p:nvSpPr>
          <p:spPr>
            <a:xfrm>
              <a:off x="4364805" y="1458931"/>
              <a:ext cx="3267182" cy="427809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ysClr val="windowText" lastClr="000000"/>
                  </a:solidFill>
                  <a:effectLst/>
                  <a:uLnTx/>
                  <a:uFillTx/>
                  <a:latin typeface="Calibri" panose="020F0502020204030204"/>
                  <a:ea typeface="+mn-ea"/>
                  <a:cs typeface="Calibri" panose="020F0502020204030204" pitchFamily="34" charset="0"/>
                </a:rPr>
                <a:t>Emergency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ysClr val="windowText" lastClr="000000"/>
                </a:solidFill>
                <a:effectLst/>
                <a:uLnTx/>
                <a:uFillTx/>
                <a:latin typeface="Calibri" panose="020F0502020204030204"/>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Calibri" panose="020F0502020204030204" pitchFamily="34" charset="0"/>
                </a:rPr>
                <a:t>Rapid response for outbreaks, emergencies, natural disasters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sng" strike="noStrike" kern="1200" cap="none" spc="0" normalizeH="0" baseline="0" noProof="0" dirty="0">
                <a:ln>
                  <a:noFill/>
                </a:ln>
                <a:solidFill>
                  <a:sysClr val="windowText" lastClr="000000"/>
                </a:solidFill>
                <a:effectLst/>
                <a:uLnTx/>
                <a:uFillTx/>
                <a:latin typeface="Calibri" panose="020F0502020204030204"/>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sysClr val="windowText" lastClr="000000"/>
                  </a:solidFill>
                  <a:effectLst/>
                  <a:uLnTx/>
                  <a:uFillTx/>
                  <a:latin typeface="Calibri" panose="020F0502020204030204"/>
                  <a:ea typeface="+mn-ea"/>
                  <a:cs typeface="Calibri" panose="020F0502020204030204" pitchFamily="34" charset="0"/>
                </a:rPr>
                <a:t>Sporadic but expected </a:t>
              </a: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Calibri" panose="020F0502020204030204" pitchFamily="34" charset="0"/>
                </a:rPr>
                <a:t>diseases, such as shigellosis or polio</a:t>
              </a:r>
              <a:endParaRPr kumimoji="0" lang="en-US" sz="2000" b="1" i="0" u="sng" strike="noStrike" kern="1200" cap="none" spc="0" normalizeH="0" baseline="0" noProof="0" dirty="0">
                <a:ln>
                  <a:noFill/>
                </a:ln>
                <a:solidFill>
                  <a:sysClr val="windowText" lastClr="000000"/>
                </a:solidFill>
                <a:effectLst/>
                <a:uLnTx/>
                <a:uFillTx/>
                <a:latin typeface="Calibri" panose="020F0502020204030204"/>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rPr>
                <a:t>Provides acute, timely updates on a flexible platform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355158CC-071A-4CB1-AA3C-2E3BC59A6116}"/>
              </a:ext>
            </a:extLst>
          </p:cNvPr>
          <p:cNvGrpSpPr/>
          <p:nvPr/>
        </p:nvGrpSpPr>
        <p:grpSpPr>
          <a:xfrm>
            <a:off x="8185079" y="1282869"/>
            <a:ext cx="3267182" cy="4510354"/>
            <a:chOff x="8185079" y="1407561"/>
            <a:chExt cx="3267182" cy="4510354"/>
          </a:xfrm>
        </p:grpSpPr>
        <p:sp>
          <p:nvSpPr>
            <p:cNvPr id="9" name="Rectangle: Rounded Corners 8">
              <a:extLst>
                <a:ext uri="{FF2B5EF4-FFF2-40B4-BE49-F238E27FC236}">
                  <a16:creationId xmlns:a16="http://schemas.microsoft.com/office/drawing/2014/main" id="{D771674F-5B0C-49D5-9642-F442528D5ED9}"/>
                </a:ext>
              </a:extLst>
            </p:cNvPr>
            <p:cNvSpPr/>
            <p:nvPr/>
          </p:nvSpPr>
          <p:spPr>
            <a:xfrm>
              <a:off x="8185079" y="1407561"/>
              <a:ext cx="3267182" cy="451035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ysClr val="windowText" lastClr="000000"/>
                </a:solidFill>
                <a:effectLst/>
                <a:uLnTx/>
                <a:uFillTx/>
                <a:latin typeface="Calibri" panose="020F0502020204030204"/>
                <a:ea typeface="+mn-ea"/>
                <a:cs typeface="Calibri" panose="020F0502020204030204" pitchFamily="34" charset="0"/>
              </a:endParaRPr>
            </a:p>
          </p:txBody>
        </p:sp>
        <p:sp>
          <p:nvSpPr>
            <p:cNvPr id="16" name="TextBox 15">
              <a:extLst>
                <a:ext uri="{FF2B5EF4-FFF2-40B4-BE49-F238E27FC236}">
                  <a16:creationId xmlns:a16="http://schemas.microsoft.com/office/drawing/2014/main" id="{BAB5EE75-D94B-4EA5-87ED-ECDA18199A64}"/>
                </a:ext>
              </a:extLst>
            </p:cNvPr>
            <p:cNvSpPr txBox="1"/>
            <p:nvPr/>
          </p:nvSpPr>
          <p:spPr>
            <a:xfrm>
              <a:off x="8185079" y="1407561"/>
              <a:ext cx="3267182" cy="415498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ysClr val="windowText" lastClr="000000"/>
                  </a:solidFill>
                  <a:effectLst/>
                  <a:uLnTx/>
                  <a:uFillTx/>
                  <a:latin typeface="Calibri" panose="020F0502020204030204"/>
                  <a:ea typeface="+mn-ea"/>
                  <a:cs typeface="Calibri" panose="020F0502020204030204" pitchFamily="34" charset="0"/>
                </a:rPr>
                <a:t>Pandemic preparedness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ysClr val="windowText" lastClr="000000"/>
                </a:solidFill>
                <a:effectLst/>
                <a:uLnTx/>
                <a:uFillTx/>
                <a:latin typeface="Calibri" panose="020F0502020204030204"/>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Calibri" panose="020F0502020204030204" pitchFamily="34" charset="0"/>
                </a:rPr>
                <a:t>Horizon scanning for potential epidemic or pandemic threats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rPr>
                <a:t>Evaluation of potential </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Calibri"/>
                </a:rPr>
                <a:t>rare, unexpected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rPr>
                <a:t>diseases such as typhoid, Ebola, or monkeypox</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7478844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9FEAE-FF67-4A6E-8E4D-E80D9B795A53}"/>
              </a:ext>
            </a:extLst>
          </p:cNvPr>
          <p:cNvSpPr>
            <a:spLocks noGrp="1"/>
          </p:cNvSpPr>
          <p:nvPr>
            <p:ph type="title"/>
          </p:nvPr>
        </p:nvSpPr>
        <p:spPr>
          <a:xfrm>
            <a:off x="609601" y="245508"/>
            <a:ext cx="10972800" cy="821291"/>
          </a:xfrm>
        </p:spPr>
        <p:txBody>
          <a:bodyPr/>
          <a:lstStyle/>
          <a:p>
            <a:r>
              <a:rPr lang="en-US" dirty="0"/>
              <a:t>NWSS Panel for Core Targets</a:t>
            </a:r>
          </a:p>
        </p:txBody>
      </p:sp>
      <p:sp>
        <p:nvSpPr>
          <p:cNvPr id="3" name="Text Placeholder 2">
            <a:extLst>
              <a:ext uri="{FF2B5EF4-FFF2-40B4-BE49-F238E27FC236}">
                <a16:creationId xmlns:a16="http://schemas.microsoft.com/office/drawing/2014/main" id="{2C252356-6AD7-4B86-9FD7-80AF5345661F}"/>
              </a:ext>
            </a:extLst>
          </p:cNvPr>
          <p:cNvSpPr>
            <a:spLocks noGrp="1"/>
          </p:cNvSpPr>
          <p:nvPr>
            <p:ph idx="1"/>
          </p:nvPr>
        </p:nvSpPr>
        <p:spPr>
          <a:xfrm>
            <a:off x="609600" y="1066799"/>
            <a:ext cx="5172892" cy="5687291"/>
          </a:xfrm>
        </p:spPr>
        <p:txBody>
          <a:bodyPr>
            <a:noAutofit/>
          </a:bodyPr>
          <a:lstStyle/>
          <a:p>
            <a:pPr marL="0" indent="0">
              <a:buNone/>
            </a:pPr>
            <a:r>
              <a:rPr lang="en-US" sz="2200" u="sng" dirty="0"/>
              <a:t>Components</a:t>
            </a:r>
          </a:p>
          <a:p>
            <a:r>
              <a:rPr lang="en-US" sz="2200" b="0" dirty="0"/>
              <a:t>Fecal normalization control </a:t>
            </a:r>
          </a:p>
          <a:p>
            <a:pPr lvl="1"/>
            <a:r>
              <a:rPr lang="en-US" sz="1800" dirty="0"/>
              <a:t>Pepper Mild Mottle Virus</a:t>
            </a:r>
          </a:p>
          <a:p>
            <a:pPr lvl="1"/>
            <a:r>
              <a:rPr lang="en-US" sz="1800" b="0" dirty="0" err="1"/>
              <a:t>Crassphage</a:t>
            </a:r>
            <a:endParaRPr lang="en-US" sz="1800" b="0" dirty="0"/>
          </a:p>
          <a:p>
            <a:r>
              <a:rPr lang="en-US" sz="2200" b="0" dirty="0"/>
              <a:t>Process control (e.g., </a:t>
            </a:r>
            <a:r>
              <a:rPr lang="en-US" sz="2200" b="0" dirty="0" err="1"/>
              <a:t>BCoV</a:t>
            </a:r>
            <a:r>
              <a:rPr lang="en-US" sz="2200" b="0" dirty="0"/>
              <a:t>)</a:t>
            </a:r>
          </a:p>
          <a:p>
            <a:r>
              <a:rPr lang="en-US" sz="2200" b="0" dirty="0"/>
              <a:t>Antibiotic resistance genes</a:t>
            </a:r>
          </a:p>
          <a:p>
            <a:pPr lvl="1"/>
            <a:r>
              <a:rPr lang="en-US" sz="1800" dirty="0" err="1"/>
              <a:t>Carbapenemases</a:t>
            </a:r>
            <a:endParaRPr lang="en-US" sz="1800" dirty="0"/>
          </a:p>
          <a:p>
            <a:pPr lvl="1"/>
            <a:r>
              <a:rPr lang="en-US" sz="1800" dirty="0"/>
              <a:t>ESBLs</a:t>
            </a:r>
          </a:p>
          <a:p>
            <a:pPr lvl="1"/>
            <a:r>
              <a:rPr lang="en-US" sz="1800" dirty="0"/>
              <a:t>Colistin resistance</a:t>
            </a:r>
          </a:p>
          <a:p>
            <a:r>
              <a:rPr lang="en-US" sz="2200" b="0" dirty="0"/>
              <a:t>Pathogen targets</a:t>
            </a:r>
          </a:p>
          <a:p>
            <a:pPr lvl="1"/>
            <a:r>
              <a:rPr lang="en-US" sz="1800" dirty="0"/>
              <a:t>SARS-CoV-2</a:t>
            </a:r>
          </a:p>
          <a:p>
            <a:pPr lvl="1"/>
            <a:r>
              <a:rPr lang="en-US" sz="1800" dirty="0"/>
              <a:t>Influenza A and B</a:t>
            </a:r>
          </a:p>
          <a:p>
            <a:pPr lvl="1"/>
            <a:r>
              <a:rPr lang="en-US" sz="1800" dirty="0"/>
              <a:t>Respiratory Syncytial Virus</a:t>
            </a:r>
          </a:p>
          <a:p>
            <a:pPr lvl="1"/>
            <a:r>
              <a:rPr lang="en-US" sz="1800" dirty="0"/>
              <a:t>Adenovirus 40/41</a:t>
            </a:r>
          </a:p>
          <a:p>
            <a:pPr lvl="1"/>
            <a:r>
              <a:rPr lang="en-US" sz="1800" dirty="0"/>
              <a:t>Norovirus</a:t>
            </a:r>
          </a:p>
          <a:p>
            <a:pPr lvl="1"/>
            <a:r>
              <a:rPr lang="en-US" sz="1800" i="1" dirty="0"/>
              <a:t>Candida </a:t>
            </a:r>
            <a:r>
              <a:rPr lang="en-US" sz="1800" i="1" dirty="0" err="1"/>
              <a:t>auris</a:t>
            </a:r>
            <a:endParaRPr lang="en-US" sz="1800" i="1" dirty="0"/>
          </a:p>
        </p:txBody>
      </p:sp>
      <p:sp>
        <p:nvSpPr>
          <p:cNvPr id="4" name="Content Placeholder 3">
            <a:extLst>
              <a:ext uri="{FF2B5EF4-FFF2-40B4-BE49-F238E27FC236}">
                <a16:creationId xmlns:a16="http://schemas.microsoft.com/office/drawing/2014/main" id="{5AFCD39F-2E50-4ED4-BE4E-51B06A006A60}"/>
              </a:ext>
            </a:extLst>
          </p:cNvPr>
          <p:cNvSpPr>
            <a:spLocks noGrp="1"/>
          </p:cNvSpPr>
          <p:nvPr>
            <p:ph idx="10"/>
          </p:nvPr>
        </p:nvSpPr>
        <p:spPr>
          <a:xfrm>
            <a:off x="5782492" y="3162300"/>
            <a:ext cx="6251012" cy="3495262"/>
          </a:xfrm>
        </p:spPr>
        <p:txBody>
          <a:bodyPr/>
          <a:lstStyle/>
          <a:p>
            <a:pPr marL="0" indent="0">
              <a:buNone/>
            </a:pPr>
            <a:r>
              <a:rPr lang="en-US" sz="2200" u="sng" dirty="0"/>
              <a:t>Timeline</a:t>
            </a:r>
          </a:p>
          <a:p>
            <a:r>
              <a:rPr lang="en-US" sz="2200" b="0" dirty="0"/>
              <a:t>Piloted in NWSS Centers of Excellence in early 2023</a:t>
            </a:r>
          </a:p>
          <a:p>
            <a:r>
              <a:rPr lang="en-US" sz="2200" b="0" dirty="0"/>
              <a:t>Anticipated system-wide rollout August 2023</a:t>
            </a:r>
          </a:p>
          <a:p>
            <a:r>
              <a:rPr lang="en-US" sz="2200" b="0" dirty="0"/>
              <a:t>Data integrated into DCIPHER for real-time access</a:t>
            </a:r>
          </a:p>
          <a:p>
            <a:r>
              <a:rPr lang="en-US" sz="2200" b="0" dirty="0"/>
              <a:t>Develop NWSS dashboard for public data sharing</a:t>
            </a:r>
          </a:p>
          <a:p>
            <a:r>
              <a:rPr lang="en-US" sz="2200" b="0" dirty="0"/>
              <a:t>Reviewed annually by CDC NWSS Advisory Committee</a:t>
            </a:r>
          </a:p>
          <a:p>
            <a:endParaRPr lang="en-US" dirty="0"/>
          </a:p>
        </p:txBody>
      </p:sp>
      <p:pic>
        <p:nvPicPr>
          <p:cNvPr id="5" name="Picture 4" descr="A picture containing drinking water, blue, bottle, toothbrush&#10;&#10;Description automatically generated">
            <a:extLst>
              <a:ext uri="{FF2B5EF4-FFF2-40B4-BE49-F238E27FC236}">
                <a16:creationId xmlns:a16="http://schemas.microsoft.com/office/drawing/2014/main" id="{9CE1F9FE-5C17-422F-A47C-DC4E3CF385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4158" y="553558"/>
            <a:ext cx="3663298" cy="24358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267479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0E24-3B8C-4530-8B72-93648EC92114}"/>
              </a:ext>
            </a:extLst>
          </p:cNvPr>
          <p:cNvSpPr>
            <a:spLocks noGrp="1"/>
          </p:cNvSpPr>
          <p:nvPr>
            <p:ph type="title"/>
          </p:nvPr>
        </p:nvSpPr>
        <p:spPr/>
        <p:txBody>
          <a:bodyPr/>
          <a:lstStyle/>
          <a:p>
            <a:r>
              <a:rPr lang="en-US" dirty="0"/>
              <a:t>NWSS Data Sources and Dissemination</a:t>
            </a:r>
          </a:p>
        </p:txBody>
      </p:sp>
      <p:graphicFrame>
        <p:nvGraphicFramePr>
          <p:cNvPr id="5" name="Table 5">
            <a:extLst>
              <a:ext uri="{FF2B5EF4-FFF2-40B4-BE49-F238E27FC236}">
                <a16:creationId xmlns:a16="http://schemas.microsoft.com/office/drawing/2014/main" id="{B1874998-C0C7-48D1-8D5D-422430AF9F3A}"/>
              </a:ext>
            </a:extLst>
          </p:cNvPr>
          <p:cNvGraphicFramePr>
            <a:graphicFrameLocks noGrp="1"/>
          </p:cNvGraphicFramePr>
          <p:nvPr/>
        </p:nvGraphicFramePr>
        <p:xfrm>
          <a:off x="687663" y="1174075"/>
          <a:ext cx="10816673" cy="5410200"/>
        </p:xfrm>
        <a:graphic>
          <a:graphicData uri="http://schemas.openxmlformats.org/drawingml/2006/table">
            <a:tbl>
              <a:tblPr firstRow="1" bandRow="1">
                <a:tableStyleId>{5C22544A-7EE6-4342-B048-85BDC9FD1C3A}</a:tableStyleId>
              </a:tblPr>
              <a:tblGrid>
                <a:gridCol w="2104011">
                  <a:extLst>
                    <a:ext uri="{9D8B030D-6E8A-4147-A177-3AD203B41FA5}">
                      <a16:colId xmlns:a16="http://schemas.microsoft.com/office/drawing/2014/main" val="2842513886"/>
                    </a:ext>
                  </a:extLst>
                </a:gridCol>
                <a:gridCol w="1244666">
                  <a:extLst>
                    <a:ext uri="{9D8B030D-6E8A-4147-A177-3AD203B41FA5}">
                      <a16:colId xmlns:a16="http://schemas.microsoft.com/office/drawing/2014/main" val="3509624476"/>
                    </a:ext>
                  </a:extLst>
                </a:gridCol>
                <a:gridCol w="1244666">
                  <a:extLst>
                    <a:ext uri="{9D8B030D-6E8A-4147-A177-3AD203B41FA5}">
                      <a16:colId xmlns:a16="http://schemas.microsoft.com/office/drawing/2014/main" val="488733128"/>
                    </a:ext>
                  </a:extLst>
                </a:gridCol>
                <a:gridCol w="1244666">
                  <a:extLst>
                    <a:ext uri="{9D8B030D-6E8A-4147-A177-3AD203B41FA5}">
                      <a16:colId xmlns:a16="http://schemas.microsoft.com/office/drawing/2014/main" val="679584362"/>
                    </a:ext>
                  </a:extLst>
                </a:gridCol>
                <a:gridCol w="1244666">
                  <a:extLst>
                    <a:ext uri="{9D8B030D-6E8A-4147-A177-3AD203B41FA5}">
                      <a16:colId xmlns:a16="http://schemas.microsoft.com/office/drawing/2014/main" val="3450671869"/>
                    </a:ext>
                  </a:extLst>
                </a:gridCol>
                <a:gridCol w="1244666">
                  <a:extLst>
                    <a:ext uri="{9D8B030D-6E8A-4147-A177-3AD203B41FA5}">
                      <a16:colId xmlns:a16="http://schemas.microsoft.com/office/drawing/2014/main" val="1507331788"/>
                    </a:ext>
                  </a:extLst>
                </a:gridCol>
                <a:gridCol w="1244666">
                  <a:extLst>
                    <a:ext uri="{9D8B030D-6E8A-4147-A177-3AD203B41FA5}">
                      <a16:colId xmlns:a16="http://schemas.microsoft.com/office/drawing/2014/main" val="458449854"/>
                    </a:ext>
                  </a:extLst>
                </a:gridCol>
                <a:gridCol w="1244666">
                  <a:extLst>
                    <a:ext uri="{9D8B030D-6E8A-4147-A177-3AD203B41FA5}">
                      <a16:colId xmlns:a16="http://schemas.microsoft.com/office/drawing/2014/main" val="2798540305"/>
                    </a:ext>
                  </a:extLst>
                </a:gridCol>
              </a:tblGrid>
              <a:tr h="370840">
                <a:tc>
                  <a:txBody>
                    <a:bodyPr/>
                    <a:lstStyle/>
                    <a:p>
                      <a:endParaRPr lang="en-US" sz="1600" dirty="0"/>
                    </a:p>
                  </a:txBody>
                  <a:tcPr anchor="ctr"/>
                </a:tc>
                <a:tc>
                  <a:txBody>
                    <a:bodyPr/>
                    <a:lstStyle/>
                    <a:p>
                      <a:r>
                        <a:rPr lang="en-US" sz="1400" b="1" dirty="0"/>
                        <a:t>SARS-CoV-2</a:t>
                      </a:r>
                    </a:p>
                  </a:txBody>
                  <a:tcPr anchor="ctr"/>
                </a:tc>
                <a:tc>
                  <a:txBody>
                    <a:bodyPr/>
                    <a:lstStyle/>
                    <a:p>
                      <a:r>
                        <a:rPr lang="en-US" sz="1400" b="1" dirty="0"/>
                        <a:t>Variants</a:t>
                      </a:r>
                    </a:p>
                  </a:txBody>
                  <a:tcPr anchor="ctr"/>
                </a:tc>
                <a:tc>
                  <a:txBody>
                    <a:bodyPr/>
                    <a:lstStyle/>
                    <a:p>
                      <a:r>
                        <a:rPr lang="en-US" sz="1400" b="1" dirty="0" err="1"/>
                        <a:t>Mpox</a:t>
                      </a:r>
                      <a:endParaRPr lang="en-US" sz="1400" b="1" dirty="0"/>
                    </a:p>
                  </a:txBody>
                  <a:tcPr anchor="ctr"/>
                </a:tc>
                <a:tc>
                  <a:txBody>
                    <a:bodyPr/>
                    <a:lstStyle/>
                    <a:p>
                      <a:r>
                        <a:rPr lang="en-US" sz="1400" b="1" dirty="0"/>
                        <a:t>Influenza</a:t>
                      </a:r>
                    </a:p>
                  </a:txBody>
                  <a:tcPr anchor="ctr"/>
                </a:tc>
                <a:tc>
                  <a:txBody>
                    <a:bodyPr/>
                    <a:lstStyle/>
                    <a:p>
                      <a:r>
                        <a:rPr lang="en-US" sz="1400" b="1" dirty="0"/>
                        <a:t>RSV</a:t>
                      </a:r>
                    </a:p>
                  </a:txBody>
                  <a:tcPr anchor="ctr"/>
                </a:tc>
                <a:tc>
                  <a:txBody>
                    <a:bodyPr/>
                    <a:lstStyle/>
                    <a:p>
                      <a:r>
                        <a:rPr lang="en-US" sz="1400" b="1" dirty="0"/>
                        <a:t>AR</a:t>
                      </a:r>
                    </a:p>
                  </a:txBody>
                  <a:tcPr anchor="ctr"/>
                </a:tc>
                <a:tc>
                  <a:txBody>
                    <a:bodyPr/>
                    <a:lstStyle/>
                    <a:p>
                      <a:r>
                        <a:rPr lang="en-US" sz="1400" b="1" dirty="0"/>
                        <a:t>C. </a:t>
                      </a:r>
                      <a:r>
                        <a:rPr lang="en-US" sz="1400" b="1" dirty="0" err="1"/>
                        <a:t>auris</a:t>
                      </a:r>
                      <a:endParaRPr lang="en-US" sz="1400" b="1" dirty="0"/>
                    </a:p>
                  </a:txBody>
                  <a:tcPr anchor="ctr"/>
                </a:tc>
                <a:extLst>
                  <a:ext uri="{0D108BD9-81ED-4DB2-BD59-A6C34878D82A}">
                    <a16:rowId xmlns:a16="http://schemas.microsoft.com/office/drawing/2014/main" val="3600895245"/>
                  </a:ext>
                </a:extLst>
              </a:tr>
              <a:tr h="370840">
                <a:tc gridSpan="8">
                  <a:txBody>
                    <a:bodyPr/>
                    <a:lstStyle/>
                    <a:p>
                      <a:r>
                        <a:rPr lang="en-US" sz="1800" b="1" dirty="0"/>
                        <a:t>Data Submitters</a:t>
                      </a:r>
                    </a:p>
                  </a:txBody>
                  <a:tcPr/>
                </a:tc>
                <a:tc hMerge="1">
                  <a:txBody>
                    <a:bodyPr/>
                    <a:lstStyle/>
                    <a:p>
                      <a:pPr algn="ctr"/>
                      <a:endParaRPr lang="en-US" sz="3600" dirty="0"/>
                    </a:p>
                  </a:txBody>
                  <a:tcPr anchor="ctr"/>
                </a:tc>
                <a:tc hMerge="1">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3600" dirty="0"/>
                    </a:p>
                  </a:txBody>
                  <a:tcPr anchor="ctr"/>
                </a:tc>
                <a:tc hMerge="1">
                  <a:txBody>
                    <a:bodyPr/>
                    <a:lstStyle/>
                    <a:p>
                      <a:pPr algn="ctr"/>
                      <a:endParaRPr lang="en-US" sz="3600"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extLst>
                  <a:ext uri="{0D108BD9-81ED-4DB2-BD59-A6C34878D82A}">
                    <a16:rowId xmlns:a16="http://schemas.microsoft.com/office/drawing/2014/main" val="3548196089"/>
                  </a:ext>
                </a:extLst>
              </a:tr>
              <a:tr h="323463">
                <a:tc>
                  <a:txBody>
                    <a:bodyPr/>
                    <a:lstStyle/>
                    <a:p>
                      <a:r>
                        <a:rPr lang="en-US" sz="1800" dirty="0"/>
                        <a:t>Public Health Labs</a:t>
                      </a:r>
                    </a:p>
                  </a:txBody>
                  <a:tcPr anchor="ctr">
                    <a:solidFill>
                      <a:schemeClr val="accent1">
                        <a:lumMod val="20000"/>
                        <a:lumOff val="80000"/>
                      </a:schemeClr>
                    </a:solidFill>
                  </a:tcPr>
                </a:tc>
                <a:tc>
                  <a:txBody>
                    <a:bodyPr/>
                    <a:lstStyle/>
                    <a:p>
                      <a:pPr algn="ctr"/>
                      <a:r>
                        <a:rPr lang="en-US" sz="3200" dirty="0">
                          <a:sym typeface="Wingdings" panose="05000000000000000000" pitchFamily="2" charset="2"/>
                        </a:rPr>
                        <a:t></a:t>
                      </a:r>
                      <a:endParaRPr lang="en-US" sz="3200" dirty="0"/>
                    </a:p>
                  </a:txBody>
                  <a:tcPr anchor="ctr">
                    <a:solidFill>
                      <a:schemeClr val="accent1">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200" dirty="0">
                          <a:sym typeface="Wingdings" panose="05000000000000000000" pitchFamily="2" charset="2"/>
                        </a:rPr>
                        <a:t></a:t>
                      </a:r>
                      <a:endParaRPr lang="en-US" sz="3200" dirty="0"/>
                    </a:p>
                  </a:txBody>
                  <a:tcPr anchor="ctr">
                    <a:solidFill>
                      <a:schemeClr val="accent1">
                        <a:lumMod val="20000"/>
                        <a:lumOff val="80000"/>
                      </a:schemeClr>
                    </a:solidFill>
                  </a:tcPr>
                </a:tc>
                <a:tc>
                  <a:txBody>
                    <a:bodyPr/>
                    <a:lstStyle/>
                    <a:p>
                      <a:pPr algn="ctr"/>
                      <a:endParaRPr lang="en-US" sz="3200" dirty="0"/>
                    </a:p>
                  </a:txBody>
                  <a:tcPr anchor="ctr">
                    <a:solidFill>
                      <a:schemeClr val="accent1">
                        <a:lumMod val="20000"/>
                        <a:lumOff val="80000"/>
                      </a:schemeClr>
                    </a:solidFill>
                  </a:tcPr>
                </a:tc>
                <a:tc>
                  <a:txBody>
                    <a:bodyPr/>
                    <a:lstStyle/>
                    <a:p>
                      <a:pPr algn="ctr"/>
                      <a:r>
                        <a:rPr lang="en-US" sz="2000" dirty="0">
                          <a:sym typeface="Wingdings" panose="05000000000000000000" pitchFamily="2" charset="2"/>
                        </a:rPr>
                        <a:t>Fall 2023</a:t>
                      </a:r>
                      <a:endParaRPr lang="en-US" sz="2000" dirty="0"/>
                    </a:p>
                  </a:txBody>
                  <a:tcPr anchor="ctr">
                    <a:solidFill>
                      <a:schemeClr val="accent1">
                        <a:lumMod val="20000"/>
                        <a:lumOff val="80000"/>
                      </a:schemeClr>
                    </a:solidFill>
                  </a:tcPr>
                </a:tc>
                <a:tc>
                  <a:txBody>
                    <a:bodyPr/>
                    <a:lstStyle/>
                    <a:p>
                      <a:pPr algn="ctr"/>
                      <a:r>
                        <a:rPr lang="en-US" sz="2000" dirty="0">
                          <a:sym typeface="Wingdings" panose="05000000000000000000" pitchFamily="2" charset="2"/>
                        </a:rPr>
                        <a:t>Fall 2023</a:t>
                      </a:r>
                      <a:endParaRPr lang="en-US" sz="2000" dirty="0"/>
                    </a:p>
                  </a:txBody>
                  <a:tcPr anchor="ctr">
                    <a:solidFill>
                      <a:schemeClr val="accent1">
                        <a:lumMod val="20000"/>
                        <a:lumOff val="80000"/>
                      </a:schemeClr>
                    </a:solidFill>
                  </a:tcPr>
                </a:tc>
                <a:tc>
                  <a:txBody>
                    <a:bodyPr/>
                    <a:lstStyle/>
                    <a:p>
                      <a:pPr algn="ctr"/>
                      <a:r>
                        <a:rPr lang="en-US" sz="2000" dirty="0">
                          <a:sym typeface="Wingdings" panose="05000000000000000000" pitchFamily="2" charset="2"/>
                        </a:rPr>
                        <a:t>Fall 2023</a:t>
                      </a:r>
                      <a:endParaRPr lang="en-US" sz="2000" dirty="0"/>
                    </a:p>
                  </a:txBody>
                  <a:tcPr anchor="ctr">
                    <a:solidFill>
                      <a:schemeClr val="accent1">
                        <a:lumMod val="20000"/>
                        <a:lumOff val="80000"/>
                      </a:schemeClr>
                    </a:solidFill>
                  </a:tcPr>
                </a:tc>
                <a:tc>
                  <a:txBody>
                    <a:bodyPr/>
                    <a:lstStyle/>
                    <a:p>
                      <a:pPr algn="ctr"/>
                      <a:r>
                        <a:rPr lang="en-US" sz="2000" dirty="0">
                          <a:sym typeface="Wingdings" panose="05000000000000000000" pitchFamily="2" charset="2"/>
                        </a:rPr>
                        <a:t>Fall 2023</a:t>
                      </a:r>
                      <a:endParaRPr lang="en-US" sz="2000" dirty="0"/>
                    </a:p>
                  </a:txBody>
                  <a:tcPr anchor="ctr">
                    <a:solidFill>
                      <a:schemeClr val="accent1">
                        <a:lumMod val="20000"/>
                        <a:lumOff val="80000"/>
                      </a:schemeClr>
                    </a:solidFill>
                  </a:tcPr>
                </a:tc>
                <a:extLst>
                  <a:ext uri="{0D108BD9-81ED-4DB2-BD59-A6C34878D82A}">
                    <a16:rowId xmlns:a16="http://schemas.microsoft.com/office/drawing/2014/main" val="3516676628"/>
                  </a:ext>
                </a:extLst>
              </a:tr>
              <a:tr h="457200">
                <a:tc>
                  <a:txBody>
                    <a:bodyPr/>
                    <a:lstStyle/>
                    <a:p>
                      <a:r>
                        <a:rPr lang="en-US" sz="1800" dirty="0" err="1"/>
                        <a:t>Biobot</a:t>
                      </a:r>
                      <a:r>
                        <a:rPr lang="en-US" sz="1800" dirty="0"/>
                        <a:t> contract</a:t>
                      </a:r>
                    </a:p>
                  </a:txBody>
                  <a:tcPr anchor="ctr">
                    <a:solidFill>
                      <a:schemeClr val="accent1">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200" dirty="0">
                          <a:sym typeface="Wingdings" panose="05000000000000000000" pitchFamily="2" charset="2"/>
                        </a:rPr>
                        <a:t></a:t>
                      </a:r>
                      <a:endParaRPr lang="en-US" sz="3200" dirty="0"/>
                    </a:p>
                  </a:txBody>
                  <a:tcPr anchor="ctr">
                    <a:solidFill>
                      <a:schemeClr val="accent1">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200" dirty="0">
                          <a:sym typeface="Wingdings" panose="05000000000000000000" pitchFamily="2" charset="2"/>
                        </a:rPr>
                        <a:t></a:t>
                      </a:r>
                      <a:endParaRPr lang="en-US" sz="3200" dirty="0"/>
                    </a:p>
                  </a:txBody>
                  <a:tcPr anchor="ctr">
                    <a:solidFill>
                      <a:schemeClr val="accent1">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200" dirty="0">
                          <a:sym typeface="Wingdings" panose="05000000000000000000" pitchFamily="2" charset="2"/>
                        </a:rPr>
                        <a:t></a:t>
                      </a:r>
                      <a:endParaRPr lang="en-US" sz="3200" dirty="0"/>
                    </a:p>
                  </a:txBody>
                  <a:tcPr anchor="ctr">
                    <a:solidFill>
                      <a:schemeClr val="accent1">
                        <a:lumMod val="20000"/>
                        <a:lumOff val="80000"/>
                      </a:schemeClr>
                    </a:solidFill>
                  </a:tcPr>
                </a:tc>
                <a:tc>
                  <a:txBody>
                    <a:bodyPr/>
                    <a:lstStyle/>
                    <a:p>
                      <a:pPr algn="ctr"/>
                      <a:endParaRPr lang="en-US" sz="2400" dirty="0"/>
                    </a:p>
                  </a:txBody>
                  <a:tcPr anchor="ctr">
                    <a:solidFill>
                      <a:schemeClr val="accent1">
                        <a:lumMod val="20000"/>
                        <a:lumOff val="80000"/>
                      </a:schemeClr>
                    </a:solidFill>
                  </a:tcPr>
                </a:tc>
                <a:tc>
                  <a:txBody>
                    <a:bodyPr/>
                    <a:lstStyle/>
                    <a:p>
                      <a:pPr algn="ctr"/>
                      <a:endParaRPr lang="en-US" sz="2400" dirty="0"/>
                    </a:p>
                  </a:txBody>
                  <a:tcPr anchor="ctr">
                    <a:solidFill>
                      <a:schemeClr val="accent1">
                        <a:lumMod val="20000"/>
                        <a:lumOff val="80000"/>
                      </a:schemeClr>
                    </a:solidFill>
                  </a:tcPr>
                </a:tc>
                <a:tc>
                  <a:txBody>
                    <a:bodyPr/>
                    <a:lstStyle/>
                    <a:p>
                      <a:pPr algn="ctr"/>
                      <a:endParaRPr lang="en-US" sz="2400" dirty="0"/>
                    </a:p>
                  </a:txBody>
                  <a:tcPr anchor="ctr">
                    <a:solidFill>
                      <a:schemeClr val="accent1">
                        <a:lumMod val="20000"/>
                        <a:lumOff val="80000"/>
                      </a:schemeClr>
                    </a:solidFill>
                  </a:tcPr>
                </a:tc>
                <a:tc>
                  <a:txBody>
                    <a:bodyPr/>
                    <a:lstStyle/>
                    <a:p>
                      <a:pPr algn="ctr"/>
                      <a:endParaRPr lang="en-US" sz="2400" dirty="0"/>
                    </a:p>
                  </a:txBody>
                  <a:tcPr anchor="ctr">
                    <a:solidFill>
                      <a:schemeClr val="accent1">
                        <a:lumMod val="20000"/>
                        <a:lumOff val="80000"/>
                      </a:schemeClr>
                    </a:solidFill>
                  </a:tcPr>
                </a:tc>
                <a:extLst>
                  <a:ext uri="{0D108BD9-81ED-4DB2-BD59-A6C34878D82A}">
                    <a16:rowId xmlns:a16="http://schemas.microsoft.com/office/drawing/2014/main" val="23766927"/>
                  </a:ext>
                </a:extLst>
              </a:tr>
              <a:tr h="457200">
                <a:tc>
                  <a:txBody>
                    <a:bodyPr/>
                    <a:lstStyle/>
                    <a:p>
                      <a:r>
                        <a:rPr lang="en-US" sz="1800" dirty="0"/>
                        <a:t>Wastewater SCAN</a:t>
                      </a:r>
                    </a:p>
                  </a:txBody>
                  <a:tcPr anchor="ctr">
                    <a:solidFill>
                      <a:schemeClr val="accent1">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200" dirty="0">
                          <a:sym typeface="Wingdings" panose="05000000000000000000" pitchFamily="2" charset="2"/>
                        </a:rPr>
                        <a:t></a:t>
                      </a:r>
                      <a:endParaRPr lang="en-US" sz="3200" dirty="0"/>
                    </a:p>
                  </a:txBody>
                  <a:tcPr anchor="ctr">
                    <a:solidFill>
                      <a:schemeClr val="accent1">
                        <a:lumMod val="20000"/>
                        <a:lumOff val="80000"/>
                      </a:schemeClr>
                    </a:solidFill>
                  </a:tcPr>
                </a:tc>
                <a:tc>
                  <a:txBody>
                    <a:bodyPr/>
                    <a:lstStyle/>
                    <a:p>
                      <a:pPr algn="ctr"/>
                      <a:endParaRPr lang="en-US" sz="3200" dirty="0"/>
                    </a:p>
                  </a:txBody>
                  <a:tcPr anchor="ctr">
                    <a:solidFill>
                      <a:schemeClr val="accent1">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200" dirty="0">
                          <a:sym typeface="Wingdings" panose="05000000000000000000" pitchFamily="2" charset="2"/>
                        </a:rPr>
                        <a:t></a:t>
                      </a:r>
                      <a:endParaRPr lang="en-US" sz="3200" dirty="0"/>
                    </a:p>
                  </a:txBody>
                  <a:tcPr anchor="ctr">
                    <a:solidFill>
                      <a:schemeClr val="accent1">
                        <a:lumMod val="20000"/>
                        <a:lumOff val="80000"/>
                      </a:schemeClr>
                    </a:solidFill>
                  </a:tcPr>
                </a:tc>
                <a:tc>
                  <a:txBody>
                    <a:bodyPr/>
                    <a:lstStyle/>
                    <a:p>
                      <a:pPr algn="ctr"/>
                      <a:r>
                        <a:rPr lang="en-US" sz="2000" dirty="0">
                          <a:sym typeface="Wingdings" panose="05000000000000000000" pitchFamily="2" charset="2"/>
                        </a:rPr>
                        <a:t>Pending</a:t>
                      </a:r>
                      <a:endParaRPr lang="en-US" sz="2000" dirty="0"/>
                    </a:p>
                  </a:txBody>
                  <a:tcPr anchor="ctr">
                    <a:solidFill>
                      <a:schemeClr val="accent1">
                        <a:lumMod val="20000"/>
                        <a:lumOff val="80000"/>
                      </a:schemeClr>
                    </a:solidFill>
                  </a:tcPr>
                </a:tc>
                <a:tc>
                  <a:txBody>
                    <a:bodyPr/>
                    <a:lstStyle/>
                    <a:p>
                      <a:pPr algn="ctr"/>
                      <a:r>
                        <a:rPr lang="en-US" sz="2000" dirty="0">
                          <a:sym typeface="Wingdings" panose="05000000000000000000" pitchFamily="2" charset="2"/>
                        </a:rPr>
                        <a:t>Pending</a:t>
                      </a:r>
                      <a:endParaRPr lang="en-US" sz="2000" dirty="0"/>
                    </a:p>
                  </a:txBody>
                  <a:tcPr anchor="ctr">
                    <a:solidFill>
                      <a:schemeClr val="accent1">
                        <a:lumMod val="20000"/>
                        <a:lumOff val="80000"/>
                      </a:schemeClr>
                    </a:solidFill>
                  </a:tcPr>
                </a:tc>
                <a:tc>
                  <a:txBody>
                    <a:bodyPr/>
                    <a:lstStyle/>
                    <a:p>
                      <a:pPr algn="ctr"/>
                      <a:endParaRPr lang="en-US" sz="2400" dirty="0"/>
                    </a:p>
                  </a:txBody>
                  <a:tcPr anchor="ctr">
                    <a:solidFill>
                      <a:schemeClr val="accent1">
                        <a:lumMod val="20000"/>
                        <a:lumOff val="80000"/>
                      </a:schemeClr>
                    </a:solidFill>
                  </a:tcPr>
                </a:tc>
                <a:tc>
                  <a:txBody>
                    <a:bodyPr/>
                    <a:lstStyle/>
                    <a:p>
                      <a:pPr algn="ctr"/>
                      <a:endParaRPr lang="en-US" sz="2400" dirty="0"/>
                    </a:p>
                  </a:txBody>
                  <a:tcPr anchor="ctr">
                    <a:solidFill>
                      <a:schemeClr val="accent1">
                        <a:lumMod val="20000"/>
                        <a:lumOff val="80000"/>
                      </a:schemeClr>
                    </a:solidFill>
                  </a:tcPr>
                </a:tc>
                <a:extLst>
                  <a:ext uri="{0D108BD9-81ED-4DB2-BD59-A6C34878D82A}">
                    <a16:rowId xmlns:a16="http://schemas.microsoft.com/office/drawing/2014/main" val="3781750320"/>
                  </a:ext>
                </a:extLst>
              </a:tr>
              <a:tr h="370840">
                <a:tc gridSpan="8">
                  <a:txBody>
                    <a:bodyPr/>
                    <a:lstStyle/>
                    <a:p>
                      <a:r>
                        <a:rPr lang="en-US" sz="1800" b="1" dirty="0"/>
                        <a:t>Data Dissemination</a:t>
                      </a:r>
                    </a:p>
                  </a:txBody>
                  <a:tcPr/>
                </a:tc>
                <a:tc hMerge="1">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3600" dirty="0"/>
                    </a:p>
                  </a:txBody>
                  <a:tcPr anchor="ctr"/>
                </a:tc>
                <a:tc hMerge="1">
                  <a:txBody>
                    <a:bodyPr/>
                    <a:lstStyle/>
                    <a:p>
                      <a:pPr algn="ctr"/>
                      <a:endParaRPr lang="en-US" sz="3600" dirty="0"/>
                    </a:p>
                  </a:txBody>
                  <a:tcPr anchor="ctr"/>
                </a:tc>
                <a:tc hMerge="1">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3600" dirty="0"/>
                    </a:p>
                  </a:txBody>
                  <a:tcPr anchor="ctr"/>
                </a:tc>
                <a:tc hMerge="1">
                  <a:txBody>
                    <a:bodyPr/>
                    <a:lstStyle/>
                    <a:p>
                      <a:pPr algn="ctr"/>
                      <a:endParaRPr lang="en-US" sz="2800" dirty="0"/>
                    </a:p>
                  </a:txBody>
                  <a:tcPr anchor="ctr"/>
                </a:tc>
                <a:tc hMerge="1">
                  <a:txBody>
                    <a:bodyPr/>
                    <a:lstStyle/>
                    <a:p>
                      <a:pPr algn="ctr"/>
                      <a:endParaRPr lang="en-US" sz="2800" dirty="0"/>
                    </a:p>
                  </a:txBody>
                  <a:tcPr anchor="ctr"/>
                </a:tc>
                <a:tc hMerge="1">
                  <a:txBody>
                    <a:bodyPr/>
                    <a:lstStyle/>
                    <a:p>
                      <a:pPr algn="ctr"/>
                      <a:endParaRPr lang="en-US" sz="2800" dirty="0"/>
                    </a:p>
                  </a:txBody>
                  <a:tcPr anchor="ctr"/>
                </a:tc>
                <a:tc hMerge="1">
                  <a:txBody>
                    <a:bodyPr/>
                    <a:lstStyle/>
                    <a:p>
                      <a:pPr algn="ctr"/>
                      <a:endParaRPr lang="en-US" sz="2800" dirty="0"/>
                    </a:p>
                  </a:txBody>
                  <a:tcPr anchor="ctr"/>
                </a:tc>
                <a:extLst>
                  <a:ext uri="{0D108BD9-81ED-4DB2-BD59-A6C34878D82A}">
                    <a16:rowId xmlns:a16="http://schemas.microsoft.com/office/drawing/2014/main" val="1137401412"/>
                  </a:ext>
                </a:extLst>
              </a:tr>
              <a:tr h="370840">
                <a:tc>
                  <a:txBody>
                    <a:bodyPr/>
                    <a:lstStyle/>
                    <a:p>
                      <a:r>
                        <a:rPr lang="en-US" sz="1800" dirty="0"/>
                        <a:t>DCIPHER</a:t>
                      </a:r>
                    </a:p>
                  </a:txBody>
                  <a:tcPr anchor="ctr">
                    <a:solidFill>
                      <a:schemeClr val="accent1">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600" dirty="0">
                          <a:sym typeface="Wingdings" panose="05000000000000000000" pitchFamily="2" charset="2"/>
                        </a:rPr>
                        <a:t></a:t>
                      </a:r>
                      <a:endParaRPr lang="en-US" sz="3600" dirty="0"/>
                    </a:p>
                  </a:txBody>
                  <a:tcPr anchor="ctr">
                    <a:solidFill>
                      <a:schemeClr val="accent1">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600" dirty="0">
                          <a:sym typeface="Wingdings" panose="05000000000000000000" pitchFamily="2" charset="2"/>
                        </a:rPr>
                        <a:t></a:t>
                      </a:r>
                      <a:endParaRPr lang="en-US" sz="3600" dirty="0"/>
                    </a:p>
                  </a:txBody>
                  <a:tcPr anchor="ctr">
                    <a:solidFill>
                      <a:schemeClr val="accent1">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000" dirty="0">
                          <a:sym typeface="Wingdings" panose="05000000000000000000" pitchFamily="2" charset="2"/>
                        </a:rPr>
                        <a:t>January</a:t>
                      </a:r>
                      <a:endParaRPr lang="en-US" sz="2000" dirty="0"/>
                    </a:p>
                  </a:txBody>
                  <a:tcPr anchor="ctr">
                    <a:solidFill>
                      <a:schemeClr val="accent1">
                        <a:lumMod val="20000"/>
                        <a:lumOff val="80000"/>
                      </a:schemeClr>
                    </a:solidFill>
                  </a:tcPr>
                </a:tc>
                <a:tc>
                  <a:txBody>
                    <a:bodyPr/>
                    <a:lstStyle/>
                    <a:p>
                      <a:pPr algn="ctr"/>
                      <a:r>
                        <a:rPr lang="en-US" sz="2000" dirty="0">
                          <a:sym typeface="Wingdings" panose="05000000000000000000" pitchFamily="2" charset="2"/>
                        </a:rPr>
                        <a:t>Fall 2023</a:t>
                      </a:r>
                      <a:endParaRPr lang="en-US" sz="2000" dirty="0"/>
                    </a:p>
                  </a:txBody>
                  <a:tcPr anchor="ctr">
                    <a:solidFill>
                      <a:schemeClr val="accent1">
                        <a:lumMod val="20000"/>
                        <a:lumOff val="80000"/>
                      </a:schemeClr>
                    </a:solidFill>
                  </a:tcPr>
                </a:tc>
                <a:tc>
                  <a:txBody>
                    <a:bodyPr/>
                    <a:lstStyle/>
                    <a:p>
                      <a:pPr algn="ctr"/>
                      <a:r>
                        <a:rPr lang="en-US" sz="2000" dirty="0">
                          <a:sym typeface="Wingdings" panose="05000000000000000000" pitchFamily="2" charset="2"/>
                        </a:rPr>
                        <a:t>Fall 2023</a:t>
                      </a:r>
                      <a:endParaRPr lang="en-US" sz="2000" dirty="0"/>
                    </a:p>
                  </a:txBody>
                  <a:tcPr anchor="ctr">
                    <a:solidFill>
                      <a:schemeClr val="accent1">
                        <a:lumMod val="20000"/>
                        <a:lumOff val="80000"/>
                      </a:schemeClr>
                    </a:solidFill>
                  </a:tcPr>
                </a:tc>
                <a:tc>
                  <a:txBody>
                    <a:bodyPr/>
                    <a:lstStyle/>
                    <a:p>
                      <a:pPr algn="ctr"/>
                      <a:r>
                        <a:rPr lang="en-US" sz="2000" dirty="0">
                          <a:sym typeface="Wingdings" panose="05000000000000000000" pitchFamily="2" charset="2"/>
                        </a:rPr>
                        <a:t>Fall 2023</a:t>
                      </a:r>
                      <a:endParaRPr lang="en-US" sz="2000" dirty="0"/>
                    </a:p>
                  </a:txBody>
                  <a:tcPr anchor="ctr">
                    <a:solidFill>
                      <a:schemeClr val="accent1">
                        <a:lumMod val="20000"/>
                        <a:lumOff val="80000"/>
                      </a:schemeClr>
                    </a:solidFill>
                  </a:tcPr>
                </a:tc>
                <a:tc>
                  <a:txBody>
                    <a:bodyPr/>
                    <a:lstStyle/>
                    <a:p>
                      <a:pPr algn="ctr"/>
                      <a:r>
                        <a:rPr lang="en-US" sz="2000" dirty="0">
                          <a:sym typeface="Wingdings" panose="05000000000000000000" pitchFamily="2" charset="2"/>
                        </a:rPr>
                        <a:t>Fall 2023</a:t>
                      </a:r>
                      <a:endParaRPr lang="en-US" sz="2000" dirty="0"/>
                    </a:p>
                  </a:txBody>
                  <a:tcPr anchor="ctr">
                    <a:solidFill>
                      <a:schemeClr val="accent1">
                        <a:lumMod val="20000"/>
                        <a:lumOff val="80000"/>
                      </a:schemeClr>
                    </a:solidFill>
                  </a:tcPr>
                </a:tc>
                <a:extLst>
                  <a:ext uri="{0D108BD9-81ED-4DB2-BD59-A6C34878D82A}">
                    <a16:rowId xmlns:a16="http://schemas.microsoft.com/office/drawing/2014/main" val="2342254419"/>
                  </a:ext>
                </a:extLst>
              </a:tr>
              <a:tr h="370840">
                <a:tc>
                  <a:txBody>
                    <a:bodyPr/>
                    <a:lstStyle/>
                    <a:p>
                      <a:r>
                        <a:rPr lang="en-US" sz="1800" dirty="0"/>
                        <a:t>COVID Data Tracker</a:t>
                      </a:r>
                    </a:p>
                  </a:txBody>
                  <a:tcPr anchor="ctr">
                    <a:solidFill>
                      <a:schemeClr val="accent1">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600" dirty="0">
                          <a:sym typeface="Wingdings" panose="05000000000000000000" pitchFamily="2" charset="2"/>
                        </a:rPr>
                        <a:t></a:t>
                      </a:r>
                      <a:endParaRPr lang="en-US" sz="3600" dirty="0"/>
                    </a:p>
                  </a:txBody>
                  <a:tcPr anchor="ctr">
                    <a:solidFill>
                      <a:schemeClr val="accent1">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600" dirty="0">
                          <a:sym typeface="Wingdings" panose="05000000000000000000" pitchFamily="2" charset="2"/>
                        </a:rPr>
                        <a:t></a:t>
                      </a:r>
                      <a:endParaRPr lang="en-US" sz="3600" dirty="0"/>
                    </a:p>
                  </a:txBody>
                  <a:tcPr anchor="ctr">
                    <a:solidFill>
                      <a:schemeClr val="accent1">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2000" dirty="0"/>
                    </a:p>
                  </a:txBody>
                  <a:tcPr anchor="ctr">
                    <a:solidFill>
                      <a:schemeClr val="accent1">
                        <a:lumMod val="20000"/>
                        <a:lumOff val="80000"/>
                      </a:schemeClr>
                    </a:solidFill>
                  </a:tcPr>
                </a:tc>
                <a:tc>
                  <a:txBody>
                    <a:bodyPr/>
                    <a:lstStyle/>
                    <a:p>
                      <a:pPr algn="ctr"/>
                      <a:endParaRPr lang="en-US" sz="2000" dirty="0"/>
                    </a:p>
                  </a:txBody>
                  <a:tcPr anchor="ctr">
                    <a:solidFill>
                      <a:schemeClr val="accent1">
                        <a:lumMod val="20000"/>
                        <a:lumOff val="80000"/>
                      </a:schemeClr>
                    </a:solidFill>
                  </a:tcPr>
                </a:tc>
                <a:tc>
                  <a:txBody>
                    <a:bodyPr/>
                    <a:lstStyle/>
                    <a:p>
                      <a:pPr algn="ctr"/>
                      <a:endParaRPr lang="en-US" sz="2000" dirty="0"/>
                    </a:p>
                  </a:txBody>
                  <a:tcPr anchor="ctr">
                    <a:solidFill>
                      <a:schemeClr val="accent1">
                        <a:lumMod val="20000"/>
                        <a:lumOff val="80000"/>
                      </a:schemeClr>
                    </a:solidFill>
                  </a:tcPr>
                </a:tc>
                <a:tc>
                  <a:txBody>
                    <a:bodyPr/>
                    <a:lstStyle/>
                    <a:p>
                      <a:pPr algn="ctr"/>
                      <a:endParaRPr lang="en-US" sz="2000" dirty="0"/>
                    </a:p>
                  </a:txBody>
                  <a:tcPr anchor="ctr">
                    <a:solidFill>
                      <a:schemeClr val="accent1">
                        <a:lumMod val="20000"/>
                        <a:lumOff val="80000"/>
                      </a:schemeClr>
                    </a:solidFill>
                  </a:tcPr>
                </a:tc>
                <a:tc>
                  <a:txBody>
                    <a:bodyPr/>
                    <a:lstStyle/>
                    <a:p>
                      <a:pPr algn="ctr"/>
                      <a:endParaRPr lang="en-US" sz="2000" dirty="0"/>
                    </a:p>
                  </a:txBody>
                  <a:tcPr anchor="ctr">
                    <a:solidFill>
                      <a:schemeClr val="accent1">
                        <a:lumMod val="20000"/>
                        <a:lumOff val="80000"/>
                      </a:schemeClr>
                    </a:solidFill>
                  </a:tcPr>
                </a:tc>
                <a:extLst>
                  <a:ext uri="{0D108BD9-81ED-4DB2-BD59-A6C34878D82A}">
                    <a16:rowId xmlns:a16="http://schemas.microsoft.com/office/drawing/2014/main" val="3967889191"/>
                  </a:ext>
                </a:extLst>
              </a:tr>
              <a:tr h="370840">
                <a:tc>
                  <a:txBody>
                    <a:bodyPr/>
                    <a:lstStyle/>
                    <a:p>
                      <a:r>
                        <a:rPr lang="en-US" sz="1800" dirty="0" err="1"/>
                        <a:t>Mpox</a:t>
                      </a:r>
                      <a:r>
                        <a:rPr lang="en-US" sz="1800" dirty="0"/>
                        <a:t> Response webpage</a:t>
                      </a:r>
                    </a:p>
                  </a:txBody>
                  <a:tcPr anchor="ctr">
                    <a:solidFill>
                      <a:schemeClr val="accent1">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3600" dirty="0"/>
                    </a:p>
                  </a:txBody>
                  <a:tcPr anchor="ctr">
                    <a:solidFill>
                      <a:schemeClr val="accent1">
                        <a:lumMod val="20000"/>
                        <a:lumOff val="80000"/>
                      </a:schemeClr>
                    </a:solidFill>
                  </a:tcPr>
                </a:tc>
                <a:tc>
                  <a:txBody>
                    <a:bodyPr/>
                    <a:lstStyle/>
                    <a:p>
                      <a:pPr algn="ctr"/>
                      <a:endParaRPr lang="en-US" sz="3600" dirty="0"/>
                    </a:p>
                  </a:txBody>
                  <a:tcPr anchor="ctr">
                    <a:solidFill>
                      <a:schemeClr val="accent1">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000" dirty="0">
                          <a:sym typeface="Wingdings" panose="05000000000000000000" pitchFamily="2" charset="2"/>
                        </a:rPr>
                        <a:t>January</a:t>
                      </a:r>
                      <a:endParaRPr lang="en-US" sz="2000" dirty="0"/>
                    </a:p>
                  </a:txBody>
                  <a:tcPr anchor="ctr">
                    <a:solidFill>
                      <a:schemeClr val="accent1">
                        <a:lumMod val="20000"/>
                        <a:lumOff val="80000"/>
                      </a:schemeClr>
                    </a:solidFill>
                  </a:tcPr>
                </a:tc>
                <a:tc>
                  <a:txBody>
                    <a:bodyPr/>
                    <a:lstStyle/>
                    <a:p>
                      <a:pPr algn="ctr"/>
                      <a:endParaRPr lang="en-US" sz="2000" dirty="0"/>
                    </a:p>
                  </a:txBody>
                  <a:tcPr anchor="ctr">
                    <a:solidFill>
                      <a:schemeClr val="accent1">
                        <a:lumMod val="20000"/>
                        <a:lumOff val="80000"/>
                      </a:schemeClr>
                    </a:solidFill>
                  </a:tcPr>
                </a:tc>
                <a:tc>
                  <a:txBody>
                    <a:bodyPr/>
                    <a:lstStyle/>
                    <a:p>
                      <a:pPr algn="ctr"/>
                      <a:endParaRPr lang="en-US" sz="2000" dirty="0"/>
                    </a:p>
                  </a:txBody>
                  <a:tcPr anchor="ctr">
                    <a:solidFill>
                      <a:schemeClr val="accent1">
                        <a:lumMod val="20000"/>
                        <a:lumOff val="80000"/>
                      </a:schemeClr>
                    </a:solidFill>
                  </a:tcPr>
                </a:tc>
                <a:tc>
                  <a:txBody>
                    <a:bodyPr/>
                    <a:lstStyle/>
                    <a:p>
                      <a:pPr algn="ctr"/>
                      <a:endParaRPr lang="en-US" sz="2000" dirty="0"/>
                    </a:p>
                  </a:txBody>
                  <a:tcPr anchor="ctr">
                    <a:solidFill>
                      <a:schemeClr val="accent1">
                        <a:lumMod val="20000"/>
                        <a:lumOff val="80000"/>
                      </a:schemeClr>
                    </a:solidFill>
                  </a:tcPr>
                </a:tc>
                <a:tc>
                  <a:txBody>
                    <a:bodyPr/>
                    <a:lstStyle/>
                    <a:p>
                      <a:pPr algn="ctr"/>
                      <a:endParaRPr lang="en-US" sz="2000" dirty="0"/>
                    </a:p>
                  </a:txBody>
                  <a:tcPr anchor="ctr">
                    <a:solidFill>
                      <a:schemeClr val="accent1">
                        <a:lumMod val="20000"/>
                        <a:lumOff val="80000"/>
                      </a:schemeClr>
                    </a:solidFill>
                  </a:tcPr>
                </a:tc>
                <a:extLst>
                  <a:ext uri="{0D108BD9-81ED-4DB2-BD59-A6C34878D82A}">
                    <a16:rowId xmlns:a16="http://schemas.microsoft.com/office/drawing/2014/main" val="2196116955"/>
                  </a:ext>
                </a:extLst>
              </a:tr>
              <a:tr h="370840">
                <a:tc>
                  <a:txBody>
                    <a:bodyPr/>
                    <a:lstStyle/>
                    <a:p>
                      <a:r>
                        <a:rPr lang="en-US" sz="1800" dirty="0"/>
                        <a:t>NWSS dashboard</a:t>
                      </a:r>
                    </a:p>
                  </a:txBody>
                  <a:tcPr anchor="ctr">
                    <a:solidFill>
                      <a:schemeClr val="accent1">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3600" dirty="0"/>
                    </a:p>
                  </a:txBody>
                  <a:tcPr anchor="ctr">
                    <a:solidFill>
                      <a:schemeClr val="accent1">
                        <a:lumMod val="20000"/>
                        <a:lumOff val="80000"/>
                      </a:schemeClr>
                    </a:solidFill>
                  </a:tcPr>
                </a:tc>
                <a:tc>
                  <a:txBody>
                    <a:bodyPr/>
                    <a:lstStyle/>
                    <a:p>
                      <a:pPr algn="ctr"/>
                      <a:endParaRPr lang="en-US" sz="3600" dirty="0"/>
                    </a:p>
                  </a:txBody>
                  <a:tcPr anchor="ctr">
                    <a:solidFill>
                      <a:schemeClr val="accent1">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3600" dirty="0"/>
                    </a:p>
                  </a:txBody>
                  <a:tcPr anchor="ctr">
                    <a:solidFill>
                      <a:schemeClr val="accent1">
                        <a:lumMod val="20000"/>
                        <a:lumOff val="80000"/>
                      </a:schemeClr>
                    </a:solidFill>
                  </a:tcPr>
                </a:tc>
                <a:tc>
                  <a:txBody>
                    <a:bodyPr/>
                    <a:lstStyle/>
                    <a:p>
                      <a:pPr algn="ctr"/>
                      <a:r>
                        <a:rPr lang="en-US" sz="2000" dirty="0">
                          <a:sym typeface="Wingdings" panose="05000000000000000000" pitchFamily="2" charset="2"/>
                        </a:rPr>
                        <a:t>Fall 2023</a:t>
                      </a:r>
                      <a:endParaRPr lang="en-US" sz="2000" dirty="0"/>
                    </a:p>
                  </a:txBody>
                  <a:tcPr anchor="ctr">
                    <a:solidFill>
                      <a:schemeClr val="accent1">
                        <a:lumMod val="20000"/>
                        <a:lumOff val="80000"/>
                      </a:schemeClr>
                    </a:solidFill>
                  </a:tcPr>
                </a:tc>
                <a:tc>
                  <a:txBody>
                    <a:bodyPr/>
                    <a:lstStyle/>
                    <a:p>
                      <a:pPr algn="ctr"/>
                      <a:r>
                        <a:rPr lang="en-US" sz="2000" dirty="0">
                          <a:sym typeface="Wingdings" panose="05000000000000000000" pitchFamily="2" charset="2"/>
                        </a:rPr>
                        <a:t>Fall 2023</a:t>
                      </a:r>
                      <a:endParaRPr lang="en-US" sz="2000" dirty="0"/>
                    </a:p>
                  </a:txBody>
                  <a:tcPr anchor="ctr">
                    <a:solidFill>
                      <a:schemeClr val="accent1">
                        <a:lumMod val="20000"/>
                        <a:lumOff val="80000"/>
                      </a:schemeClr>
                    </a:solidFill>
                  </a:tcPr>
                </a:tc>
                <a:tc>
                  <a:txBody>
                    <a:bodyPr/>
                    <a:lstStyle/>
                    <a:p>
                      <a:pPr algn="ctr"/>
                      <a:r>
                        <a:rPr lang="en-US" sz="2000" dirty="0">
                          <a:sym typeface="Wingdings" panose="05000000000000000000" pitchFamily="2" charset="2"/>
                        </a:rPr>
                        <a:t>Fall 2023</a:t>
                      </a:r>
                      <a:endParaRPr lang="en-US" sz="2000" dirty="0"/>
                    </a:p>
                  </a:txBody>
                  <a:tcPr anchor="ctr">
                    <a:solidFill>
                      <a:schemeClr val="accent1">
                        <a:lumMod val="20000"/>
                        <a:lumOff val="80000"/>
                      </a:schemeClr>
                    </a:solidFill>
                  </a:tcPr>
                </a:tc>
                <a:tc>
                  <a:txBody>
                    <a:bodyPr/>
                    <a:lstStyle/>
                    <a:p>
                      <a:pPr algn="ctr"/>
                      <a:r>
                        <a:rPr lang="en-US" sz="2000" dirty="0">
                          <a:sym typeface="Wingdings" panose="05000000000000000000" pitchFamily="2" charset="2"/>
                        </a:rPr>
                        <a:t>Fall 2023</a:t>
                      </a:r>
                      <a:endParaRPr lang="en-US" sz="2000" dirty="0"/>
                    </a:p>
                  </a:txBody>
                  <a:tcPr anchor="ctr">
                    <a:solidFill>
                      <a:schemeClr val="accent1">
                        <a:lumMod val="20000"/>
                        <a:lumOff val="80000"/>
                      </a:schemeClr>
                    </a:solidFill>
                  </a:tcPr>
                </a:tc>
                <a:extLst>
                  <a:ext uri="{0D108BD9-81ED-4DB2-BD59-A6C34878D82A}">
                    <a16:rowId xmlns:a16="http://schemas.microsoft.com/office/drawing/2014/main" val="685931390"/>
                  </a:ext>
                </a:extLst>
              </a:tr>
            </a:tbl>
          </a:graphicData>
        </a:graphic>
      </p:graphicFrame>
      <p:sp>
        <p:nvSpPr>
          <p:cNvPr id="9" name="Rectangle 8">
            <a:extLst>
              <a:ext uri="{FF2B5EF4-FFF2-40B4-BE49-F238E27FC236}">
                <a16:creationId xmlns:a16="http://schemas.microsoft.com/office/drawing/2014/main" id="{0EF58CC8-0850-4F9A-AE39-8B869B54590C}"/>
              </a:ext>
            </a:extLst>
          </p:cNvPr>
          <p:cNvSpPr/>
          <p:nvPr/>
        </p:nvSpPr>
        <p:spPr>
          <a:xfrm>
            <a:off x="6512312" y="985449"/>
            <a:ext cx="5274527" cy="55979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Tree>
    <p:extLst>
      <p:ext uri="{BB962C8B-B14F-4D97-AF65-F5344CB8AC3E}">
        <p14:creationId xmlns:p14="http://schemas.microsoft.com/office/powerpoint/2010/main" val="734536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C6B73-426F-44B0-9E95-DA0902B3358F}"/>
              </a:ext>
            </a:extLst>
          </p:cNvPr>
          <p:cNvSpPr>
            <a:spLocks noGrp="1"/>
          </p:cNvSpPr>
          <p:nvPr>
            <p:ph type="title"/>
          </p:nvPr>
        </p:nvSpPr>
        <p:spPr/>
        <p:txBody>
          <a:bodyPr/>
          <a:lstStyle/>
          <a:p>
            <a:r>
              <a:rPr lang="en-US" dirty="0"/>
              <a:t>Ethics must be incorporated into growing wastewater surveillance systems</a:t>
            </a:r>
          </a:p>
        </p:txBody>
      </p:sp>
      <p:sp>
        <p:nvSpPr>
          <p:cNvPr id="3" name="Text Placeholder 2">
            <a:extLst>
              <a:ext uri="{FF2B5EF4-FFF2-40B4-BE49-F238E27FC236}">
                <a16:creationId xmlns:a16="http://schemas.microsoft.com/office/drawing/2014/main" id="{3858886F-A088-482D-A4E5-14114B9ABA93}"/>
              </a:ext>
            </a:extLst>
          </p:cNvPr>
          <p:cNvSpPr>
            <a:spLocks noGrp="1"/>
          </p:cNvSpPr>
          <p:nvPr>
            <p:ph type="body" sz="quarter" idx="10"/>
          </p:nvPr>
        </p:nvSpPr>
        <p:spPr>
          <a:xfrm>
            <a:off x="435428" y="1353608"/>
            <a:ext cx="5943600" cy="4455584"/>
          </a:xfrm>
        </p:spPr>
        <p:txBody>
          <a:bodyPr/>
          <a:lstStyle/>
          <a:p>
            <a:pPr>
              <a:spcAft>
                <a:spcPts val="600"/>
              </a:spcAft>
            </a:pPr>
            <a:r>
              <a:rPr lang="en-US" sz="2800" dirty="0"/>
              <a:t>Wastewater provides rich samples, both in microbes and genetic material</a:t>
            </a:r>
          </a:p>
          <a:p>
            <a:pPr>
              <a:spcAft>
                <a:spcPts val="600"/>
              </a:spcAft>
            </a:pPr>
            <a:r>
              <a:rPr lang="en-US" sz="2800" dirty="0"/>
              <a:t>Wastewater surveillance is a relatively new public health tool, and as such, has limited ethical guidance</a:t>
            </a:r>
          </a:p>
          <a:p>
            <a:pPr>
              <a:spcAft>
                <a:spcPts val="600"/>
              </a:spcAft>
            </a:pPr>
            <a:r>
              <a:rPr lang="en-US" sz="2800" dirty="0"/>
              <a:t>Raises issues of</a:t>
            </a:r>
          </a:p>
          <a:p>
            <a:pPr lvl="1">
              <a:spcBef>
                <a:spcPts val="0"/>
              </a:spcBef>
              <a:spcAft>
                <a:spcPts val="0"/>
              </a:spcAft>
            </a:pPr>
            <a:r>
              <a:rPr lang="en-US" sz="2800" dirty="0"/>
              <a:t>Consent</a:t>
            </a:r>
          </a:p>
          <a:p>
            <a:pPr lvl="1">
              <a:spcBef>
                <a:spcPts val="0"/>
              </a:spcBef>
              <a:spcAft>
                <a:spcPts val="0"/>
              </a:spcAft>
            </a:pPr>
            <a:r>
              <a:rPr lang="en-US" sz="2800" dirty="0"/>
              <a:t>Privacy</a:t>
            </a:r>
          </a:p>
          <a:p>
            <a:pPr lvl="1">
              <a:spcBef>
                <a:spcPts val="0"/>
              </a:spcBef>
              <a:spcAft>
                <a:spcPts val="0"/>
              </a:spcAft>
            </a:pPr>
            <a:r>
              <a:rPr lang="en-US" sz="2800" dirty="0"/>
              <a:t>Equity</a:t>
            </a:r>
          </a:p>
          <a:p>
            <a:pPr lvl="1">
              <a:spcBef>
                <a:spcPts val="0"/>
              </a:spcBef>
              <a:spcAft>
                <a:spcPts val="0"/>
              </a:spcAft>
            </a:pPr>
            <a:r>
              <a:rPr lang="en-US" sz="2800" dirty="0"/>
              <a:t>Stigma</a:t>
            </a:r>
          </a:p>
        </p:txBody>
      </p:sp>
      <p:pic>
        <p:nvPicPr>
          <p:cNvPr id="5" name="Picture 4" descr="A picture containing drinking water, blue, bottle, toothbrush&#10;&#10;Description automatically generated">
            <a:extLst>
              <a:ext uri="{FF2B5EF4-FFF2-40B4-BE49-F238E27FC236}">
                <a16:creationId xmlns:a16="http://schemas.microsoft.com/office/drawing/2014/main" id="{D3BCFF2B-2EE6-4FF8-B74D-29565D9FA6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4087" y="1817356"/>
            <a:ext cx="5305948" cy="35280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763452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5A481-54A0-430B-A4C5-0626FE4644FF}"/>
              </a:ext>
            </a:extLst>
          </p:cNvPr>
          <p:cNvSpPr>
            <a:spLocks noGrp="1"/>
          </p:cNvSpPr>
          <p:nvPr>
            <p:ph type="title"/>
          </p:nvPr>
        </p:nvSpPr>
        <p:spPr/>
        <p:txBody>
          <a:bodyPr/>
          <a:lstStyle/>
          <a:p>
            <a:r>
              <a:rPr lang="en-US"/>
              <a:t>Challenges for NWSS development and sustainability</a:t>
            </a:r>
          </a:p>
        </p:txBody>
      </p:sp>
      <p:pic>
        <p:nvPicPr>
          <p:cNvPr id="5" name="Graphic 4" descr="Customer review with solid fill">
            <a:extLst>
              <a:ext uri="{FF2B5EF4-FFF2-40B4-BE49-F238E27FC236}">
                <a16:creationId xmlns:a16="http://schemas.microsoft.com/office/drawing/2014/main" id="{3FB396C2-16C0-4B3D-BC78-29871B642C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76041" y="4786008"/>
            <a:ext cx="914400" cy="914400"/>
          </a:xfrm>
          <a:prstGeom prst="rect">
            <a:avLst/>
          </a:prstGeom>
        </p:spPr>
      </p:pic>
      <p:pic>
        <p:nvPicPr>
          <p:cNvPr id="9" name="Graphic 8" descr="Pandemic flattening curve line graph with solid fill">
            <a:extLst>
              <a:ext uri="{FF2B5EF4-FFF2-40B4-BE49-F238E27FC236}">
                <a16:creationId xmlns:a16="http://schemas.microsoft.com/office/drawing/2014/main" id="{4BDE648D-4A08-42D4-AD69-E3962AACD2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6125" y="2636863"/>
            <a:ext cx="914400" cy="914400"/>
          </a:xfrm>
          <a:prstGeom prst="rect">
            <a:avLst/>
          </a:prstGeom>
        </p:spPr>
      </p:pic>
      <p:pic>
        <p:nvPicPr>
          <p:cNvPr id="11" name="Graphic 10" descr="Scientist female with solid fill">
            <a:extLst>
              <a:ext uri="{FF2B5EF4-FFF2-40B4-BE49-F238E27FC236}">
                <a16:creationId xmlns:a16="http://schemas.microsoft.com/office/drawing/2014/main" id="{D2AD2204-DD5A-4F00-A60A-7579564878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6125" y="5481333"/>
            <a:ext cx="914400" cy="914400"/>
          </a:xfrm>
          <a:prstGeom prst="rect">
            <a:avLst/>
          </a:prstGeom>
        </p:spPr>
      </p:pic>
      <p:pic>
        <p:nvPicPr>
          <p:cNvPr id="13" name="Graphic 12" descr="Broken Fire Hydrant with solid fill">
            <a:extLst>
              <a:ext uri="{FF2B5EF4-FFF2-40B4-BE49-F238E27FC236}">
                <a16:creationId xmlns:a16="http://schemas.microsoft.com/office/drawing/2014/main" id="{2D456A5C-0A47-494C-B916-7B91D12256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6125" y="3925248"/>
            <a:ext cx="914400" cy="914400"/>
          </a:xfrm>
          <a:prstGeom prst="rect">
            <a:avLst/>
          </a:prstGeom>
        </p:spPr>
      </p:pic>
      <p:pic>
        <p:nvPicPr>
          <p:cNvPr id="15" name="Graphic 14" descr="Cloud Computing with solid fill">
            <a:extLst>
              <a:ext uri="{FF2B5EF4-FFF2-40B4-BE49-F238E27FC236}">
                <a16:creationId xmlns:a16="http://schemas.microsoft.com/office/drawing/2014/main" id="{9936A77B-F222-4948-AAEA-63D8433B0DB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76041" y="3229923"/>
            <a:ext cx="914400" cy="914400"/>
          </a:xfrm>
          <a:prstGeom prst="rect">
            <a:avLst/>
          </a:prstGeom>
        </p:spPr>
      </p:pic>
      <p:pic>
        <p:nvPicPr>
          <p:cNvPr id="17" name="Graphic 16" descr="Needle with solid fill">
            <a:extLst>
              <a:ext uri="{FF2B5EF4-FFF2-40B4-BE49-F238E27FC236}">
                <a16:creationId xmlns:a16="http://schemas.microsoft.com/office/drawing/2014/main" id="{8DD43DA5-2C56-403B-891E-77D6E1FD244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176041" y="1673838"/>
            <a:ext cx="914400" cy="914400"/>
          </a:xfrm>
          <a:prstGeom prst="rect">
            <a:avLst/>
          </a:prstGeom>
        </p:spPr>
      </p:pic>
      <p:sp>
        <p:nvSpPr>
          <p:cNvPr id="4" name="TextBox 3">
            <a:extLst>
              <a:ext uri="{FF2B5EF4-FFF2-40B4-BE49-F238E27FC236}">
                <a16:creationId xmlns:a16="http://schemas.microsoft.com/office/drawing/2014/main" id="{E0E0BE79-93C7-49D1-BC83-59F6EA33E43A}"/>
              </a:ext>
            </a:extLst>
          </p:cNvPr>
          <p:cNvSpPr txBox="1"/>
          <p:nvPr/>
        </p:nvSpPr>
        <p:spPr>
          <a:xfrm>
            <a:off x="1443419" y="2617009"/>
            <a:ext cx="463406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Improved metrics including estimating disease prevalence</a:t>
            </a:r>
          </a:p>
        </p:txBody>
      </p:sp>
      <p:sp>
        <p:nvSpPr>
          <p:cNvPr id="6" name="TextBox 5">
            <a:extLst>
              <a:ext uri="{FF2B5EF4-FFF2-40B4-BE49-F238E27FC236}">
                <a16:creationId xmlns:a16="http://schemas.microsoft.com/office/drawing/2014/main" id="{5B260DBE-C81F-47EC-AA58-673BF4FDFB1F}"/>
              </a:ext>
            </a:extLst>
          </p:cNvPr>
          <p:cNvSpPr txBox="1"/>
          <p:nvPr/>
        </p:nvSpPr>
        <p:spPr>
          <a:xfrm>
            <a:off x="1443419" y="5481333"/>
            <a:ext cx="419823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Improved methods, streamlined workflow</a:t>
            </a:r>
          </a:p>
        </p:txBody>
      </p:sp>
      <p:sp>
        <p:nvSpPr>
          <p:cNvPr id="7" name="TextBox 6">
            <a:extLst>
              <a:ext uri="{FF2B5EF4-FFF2-40B4-BE49-F238E27FC236}">
                <a16:creationId xmlns:a16="http://schemas.microsoft.com/office/drawing/2014/main" id="{CD1A7F08-F059-4658-A88D-1C8AA26384A6}"/>
              </a:ext>
            </a:extLst>
          </p:cNvPr>
          <p:cNvSpPr txBox="1"/>
          <p:nvPr/>
        </p:nvSpPr>
        <p:spPr>
          <a:xfrm>
            <a:off x="1443419" y="3779177"/>
            <a:ext cx="440412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Optimal geographic and temporal sampling frame for multiple targets</a:t>
            </a:r>
          </a:p>
        </p:txBody>
      </p:sp>
      <p:sp>
        <p:nvSpPr>
          <p:cNvPr id="8" name="TextBox 7">
            <a:extLst>
              <a:ext uri="{FF2B5EF4-FFF2-40B4-BE49-F238E27FC236}">
                <a16:creationId xmlns:a16="http://schemas.microsoft.com/office/drawing/2014/main" id="{9C7F117E-2222-4FB8-AABF-DCF74AE0871E}"/>
              </a:ext>
            </a:extLst>
          </p:cNvPr>
          <p:cNvSpPr txBox="1"/>
          <p:nvPr/>
        </p:nvSpPr>
        <p:spPr>
          <a:xfrm>
            <a:off x="7259397" y="3167152"/>
            <a:ext cx="44041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Improved data submission, dissemination, messaging</a:t>
            </a:r>
          </a:p>
        </p:txBody>
      </p:sp>
      <p:sp>
        <p:nvSpPr>
          <p:cNvPr id="10" name="TextBox 9">
            <a:extLst>
              <a:ext uri="{FF2B5EF4-FFF2-40B4-BE49-F238E27FC236}">
                <a16:creationId xmlns:a16="http://schemas.microsoft.com/office/drawing/2014/main" id="{EE7EF7E7-D569-445D-B113-8659C188D30D}"/>
              </a:ext>
            </a:extLst>
          </p:cNvPr>
          <p:cNvSpPr txBox="1"/>
          <p:nvPr/>
        </p:nvSpPr>
        <p:spPr>
          <a:xfrm>
            <a:off x="7259397" y="4570563"/>
            <a:ext cx="428355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Ethical transparency, especially around sample archiving</a:t>
            </a:r>
          </a:p>
        </p:txBody>
      </p:sp>
      <p:sp>
        <p:nvSpPr>
          <p:cNvPr id="14" name="TextBox 13">
            <a:extLst>
              <a:ext uri="{FF2B5EF4-FFF2-40B4-BE49-F238E27FC236}">
                <a16:creationId xmlns:a16="http://schemas.microsoft.com/office/drawing/2014/main" id="{A2397FFB-D6FA-4C5C-8EBE-D01DBFFE35EC}"/>
              </a:ext>
            </a:extLst>
          </p:cNvPr>
          <p:cNvSpPr txBox="1"/>
          <p:nvPr/>
        </p:nvSpPr>
        <p:spPr>
          <a:xfrm>
            <a:off x="7259397" y="1634131"/>
            <a:ext cx="44041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Impact of vaccination and variants</a:t>
            </a:r>
          </a:p>
        </p:txBody>
      </p:sp>
      <p:sp>
        <p:nvSpPr>
          <p:cNvPr id="18" name="TextBox 17">
            <a:extLst>
              <a:ext uri="{FF2B5EF4-FFF2-40B4-BE49-F238E27FC236}">
                <a16:creationId xmlns:a16="http://schemas.microsoft.com/office/drawing/2014/main" id="{200487CC-C54E-4634-B3E6-E9192E8382A9}"/>
              </a:ext>
            </a:extLst>
          </p:cNvPr>
          <p:cNvSpPr txBox="1"/>
          <p:nvPr/>
        </p:nvSpPr>
        <p:spPr>
          <a:xfrm>
            <a:off x="1443418" y="1543885"/>
            <a:ext cx="463406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Extending coverage, 20% unsewered</a:t>
            </a:r>
          </a:p>
        </p:txBody>
      </p:sp>
      <p:pic>
        <p:nvPicPr>
          <p:cNvPr id="12" name="Graphic 11" descr="Map with pin with solid fill">
            <a:extLst>
              <a:ext uri="{FF2B5EF4-FFF2-40B4-BE49-F238E27FC236}">
                <a16:creationId xmlns:a16="http://schemas.microsoft.com/office/drawing/2014/main" id="{4B3EC23B-D98B-418F-A0EA-8EE4E099425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4741" y="1378579"/>
            <a:ext cx="914400" cy="914400"/>
          </a:xfrm>
          <a:prstGeom prst="rect">
            <a:avLst/>
          </a:prstGeom>
        </p:spPr>
      </p:pic>
    </p:spTree>
    <p:extLst>
      <p:ext uri="{BB962C8B-B14F-4D97-AF65-F5344CB8AC3E}">
        <p14:creationId xmlns:p14="http://schemas.microsoft.com/office/powerpoint/2010/main" val="182987026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EB9B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469BD-C39B-8B16-297E-961EE6308300}"/>
              </a:ext>
            </a:extLst>
          </p:cNvPr>
          <p:cNvPicPr>
            <a:picLocks noChangeAspect="1"/>
          </p:cNvPicPr>
          <p:nvPr/>
        </p:nvPicPr>
        <p:blipFill rotWithShape="1">
          <a:blip r:embed="rId3"/>
          <a:srcRect l="6572" t="14503" r="22680" b="9926"/>
          <a:stretch/>
        </p:blipFill>
        <p:spPr>
          <a:xfrm>
            <a:off x="1226270" y="503023"/>
            <a:ext cx="9739460" cy="5851954"/>
          </a:xfrm>
          <a:prstGeom prst="rect">
            <a:avLst/>
          </a:prstGeom>
        </p:spPr>
      </p:pic>
      <p:pic>
        <p:nvPicPr>
          <p:cNvPr id="9" name="Picture 8" descr="Graphical user interface, text, application, chat or text message&#10;&#10;Description automatically generated">
            <a:extLst>
              <a:ext uri="{FF2B5EF4-FFF2-40B4-BE49-F238E27FC236}">
                <a16:creationId xmlns:a16="http://schemas.microsoft.com/office/drawing/2014/main" id="{D60D44E6-DAF8-D245-1AA2-30DEF9C1DA71}"/>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b="12798"/>
          <a:stretch/>
        </p:blipFill>
        <p:spPr>
          <a:xfrm>
            <a:off x="2125009" y="768283"/>
            <a:ext cx="3031454" cy="942601"/>
          </a:xfrm>
          <a:prstGeom prst="rect">
            <a:avLst/>
          </a:prstGeom>
        </p:spPr>
      </p:pic>
    </p:spTree>
    <p:extLst>
      <p:ext uri="{BB962C8B-B14F-4D97-AF65-F5344CB8AC3E}">
        <p14:creationId xmlns:p14="http://schemas.microsoft.com/office/powerpoint/2010/main" val="1810107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05CCF0-A443-4FB4-9F4A-985301B6B97D}"/>
              </a:ext>
            </a:extLst>
          </p:cNvPr>
          <p:cNvSpPr txBox="1"/>
          <p:nvPr/>
        </p:nvSpPr>
        <p:spPr>
          <a:xfrm>
            <a:off x="7150813" y="3503487"/>
            <a:ext cx="408911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Please reach out to us at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hlinkClick r:id="rId2"/>
              </a:rPr>
              <a:t>NWSS@cdc.gov</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for more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hlinkClick r:id="rId3"/>
              </a:rPr>
              <a:t>www.cdc.gov/NWSS</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3283875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6" name="Picture 5" descr="A whale jumping out of the water&#10;&#10;Description automatically generated">
            <a:extLst>
              <a:ext uri="{FF2B5EF4-FFF2-40B4-BE49-F238E27FC236}">
                <a16:creationId xmlns:a16="http://schemas.microsoft.com/office/drawing/2014/main" id="{5B2D568C-BD31-48C9-9D54-437B98E216B7}"/>
              </a:ext>
            </a:extLst>
          </p:cNvPr>
          <p:cNvPicPr>
            <a:picLocks noChangeAspect="1"/>
          </p:cNvPicPr>
          <p:nvPr/>
        </p:nvPicPr>
        <p:blipFill rotWithShape="1">
          <a:blip r:embed="rId2" cstate="screen">
            <a:alphaModFix amt="30000"/>
            <a:grayscl/>
            <a:extLst>
              <a:ext uri="{28A0092B-C50C-407E-A947-70E740481C1C}">
                <a14:useLocalDpi xmlns:a14="http://schemas.microsoft.com/office/drawing/2010/main"/>
              </a:ext>
            </a:extLst>
          </a:blip>
          <a:srcRect/>
          <a:stretch/>
        </p:blipFill>
        <p:spPr>
          <a:xfrm>
            <a:off x="3" y="10"/>
            <a:ext cx="12191997" cy="6857990"/>
          </a:xfrm>
          <a:prstGeom prst="rect">
            <a:avLst/>
          </a:prstGeom>
        </p:spPr>
      </p:pic>
      <p:sp>
        <p:nvSpPr>
          <p:cNvPr id="8" name="Text Placeholder 2">
            <a:extLst>
              <a:ext uri="{FF2B5EF4-FFF2-40B4-BE49-F238E27FC236}">
                <a16:creationId xmlns:a16="http://schemas.microsoft.com/office/drawing/2014/main" id="{4B4F0565-3782-4D42-8B08-419916C919CE}"/>
              </a:ext>
            </a:extLst>
          </p:cNvPr>
          <p:cNvSpPr txBox="1">
            <a:spLocks/>
          </p:cNvSpPr>
          <p:nvPr/>
        </p:nvSpPr>
        <p:spPr>
          <a:xfrm>
            <a:off x="607292" y="4975280"/>
            <a:ext cx="4694382" cy="13885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2300" b="0" i="0" kern="1200">
                <a:solidFill>
                  <a:schemeClr val="bg2"/>
                </a:solidFill>
                <a:latin typeface="Gotham Medium"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Gotham Medium" pitchFamily="2" charset="0"/>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Medium" pitchFamily="2" charset="0"/>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Medium" pitchFamily="2" charset="0"/>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b="1" kern="1200" dirty="0">
                <a:solidFill>
                  <a:schemeClr val="bg1"/>
                </a:solidFill>
                <a:latin typeface="+mn-lt"/>
                <a:ea typeface="+mn-ea"/>
                <a:cs typeface="+mn-cs"/>
              </a:rPr>
              <a:t>Environmental Engineering</a:t>
            </a:r>
          </a:p>
          <a:p>
            <a:pPr algn="l"/>
            <a:r>
              <a:rPr lang="en-US" sz="2400" b="1" kern="1200" dirty="0">
                <a:solidFill>
                  <a:schemeClr val="bg1"/>
                </a:solidFill>
                <a:latin typeface="+mn-lt"/>
                <a:ea typeface="+mn-ea"/>
                <a:cs typeface="+mn-cs"/>
              </a:rPr>
              <a:t>Stanford University</a:t>
            </a:r>
          </a:p>
        </p:txBody>
      </p:sp>
      <p:sp>
        <p:nvSpPr>
          <p:cNvPr id="14" name="Title 1">
            <a:extLst>
              <a:ext uri="{FF2B5EF4-FFF2-40B4-BE49-F238E27FC236}">
                <a16:creationId xmlns:a16="http://schemas.microsoft.com/office/drawing/2014/main" id="{E0939800-A70B-4D29-8BD9-3426E74DF44B}"/>
              </a:ext>
            </a:extLst>
          </p:cNvPr>
          <p:cNvSpPr txBox="1">
            <a:spLocks/>
          </p:cNvSpPr>
          <p:nvPr/>
        </p:nvSpPr>
        <p:spPr>
          <a:xfrm>
            <a:off x="607291" y="4249369"/>
            <a:ext cx="4518891" cy="785252"/>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4000" b="1" i="0" kern="1200" spc="0">
                <a:solidFill>
                  <a:srgbClr val="FFFFFF"/>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Alexandria Boehm</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grpSp>
        <p:nvGrpSpPr>
          <p:cNvPr id="2" name="Group 1">
            <a:extLst>
              <a:ext uri="{FF2B5EF4-FFF2-40B4-BE49-F238E27FC236}">
                <a16:creationId xmlns:a16="http://schemas.microsoft.com/office/drawing/2014/main" id="{1E5F9F95-4B3D-16F5-65FB-DDF35A786AB4}"/>
              </a:ext>
            </a:extLst>
          </p:cNvPr>
          <p:cNvGrpSpPr/>
          <p:nvPr/>
        </p:nvGrpSpPr>
        <p:grpSpPr>
          <a:xfrm>
            <a:off x="9047751" y="6123046"/>
            <a:ext cx="2917390" cy="632370"/>
            <a:chOff x="9047751" y="6123046"/>
            <a:chExt cx="2917390" cy="632370"/>
          </a:xfrm>
        </p:grpSpPr>
        <p:pic>
          <p:nvPicPr>
            <p:cNvPr id="3" name="Picture 2" descr="A picture containing drawing&#10;&#10;Description automatically generated">
              <a:extLst>
                <a:ext uri="{FF2B5EF4-FFF2-40B4-BE49-F238E27FC236}">
                  <a16:creationId xmlns:a16="http://schemas.microsoft.com/office/drawing/2014/main" id="{FEFB39FF-911E-F8AA-F022-1D62F89A11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2747" y="6236446"/>
              <a:ext cx="1592394" cy="491732"/>
            </a:xfrm>
            <a:prstGeom prst="rect">
              <a:avLst/>
            </a:prstGeom>
          </p:spPr>
        </p:pic>
        <p:pic>
          <p:nvPicPr>
            <p:cNvPr id="4" name="Picture 3" descr="A close up of a logo&#10;&#10;Description automatically generated">
              <a:extLst>
                <a:ext uri="{FF2B5EF4-FFF2-40B4-BE49-F238E27FC236}">
                  <a16:creationId xmlns:a16="http://schemas.microsoft.com/office/drawing/2014/main" id="{9D76A6AF-05A0-ED1F-9063-CDEA4801B8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7751" y="6123046"/>
              <a:ext cx="1232030" cy="632370"/>
            </a:xfrm>
            <a:prstGeom prst="rect">
              <a:avLst/>
            </a:prstGeom>
          </p:spPr>
        </p:pic>
      </p:grpSp>
      <p:pic>
        <p:nvPicPr>
          <p:cNvPr id="5" name="Picture 4">
            <a:extLst>
              <a:ext uri="{FF2B5EF4-FFF2-40B4-BE49-F238E27FC236}">
                <a16:creationId xmlns:a16="http://schemas.microsoft.com/office/drawing/2014/main" id="{F031FD52-4E78-0377-902C-58E8730EE463}"/>
              </a:ext>
            </a:extLst>
          </p:cNvPr>
          <p:cNvPicPr>
            <a:picLocks noChangeAspect="1"/>
          </p:cNvPicPr>
          <p:nvPr/>
        </p:nvPicPr>
        <p:blipFill>
          <a:blip r:embed="rId5"/>
          <a:stretch>
            <a:fillRect/>
          </a:stretch>
        </p:blipFill>
        <p:spPr>
          <a:xfrm>
            <a:off x="789608" y="1695664"/>
            <a:ext cx="3412267" cy="2278635"/>
          </a:xfrm>
          <a:prstGeom prst="rect">
            <a:avLst/>
          </a:prstGeom>
        </p:spPr>
      </p:pic>
    </p:spTree>
    <p:extLst>
      <p:ext uri="{BB962C8B-B14F-4D97-AF65-F5344CB8AC3E}">
        <p14:creationId xmlns:p14="http://schemas.microsoft.com/office/powerpoint/2010/main" val="744644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5"/>
          <p:cNvSpPr txBox="1">
            <a:spLocks noGrp="1"/>
          </p:cNvSpPr>
          <p:nvPr>
            <p:ph type="ctrTitle"/>
          </p:nvPr>
        </p:nvSpPr>
        <p:spPr>
          <a:xfrm>
            <a:off x="415600" y="1576217"/>
            <a:ext cx="11360800" cy="2736800"/>
          </a:xfrm>
          <a:prstGeom prst="rect">
            <a:avLst/>
          </a:prstGeom>
        </p:spPr>
        <p:txBody>
          <a:bodyPr spcFirstLastPara="1" wrap="square" lIns="121900" tIns="121900" rIns="121900" bIns="121900" anchor="b" anchorCtr="0">
            <a:normAutofit fontScale="90000"/>
          </a:bodyPr>
          <a:lstStyle/>
          <a:p>
            <a:r>
              <a:rPr lang="en"/>
              <a:t>WastewaterSCAN: A national collaboration to use wastewater solids to understand infectious disease occurrence for COVID-19 and beyond</a:t>
            </a:r>
            <a:endParaRPr sz="4933" b="0"/>
          </a:p>
        </p:txBody>
      </p:sp>
      <p:sp>
        <p:nvSpPr>
          <p:cNvPr id="82" name="Google Shape;82;p15"/>
          <p:cNvSpPr txBox="1">
            <a:spLocks noGrp="1"/>
          </p:cNvSpPr>
          <p:nvPr>
            <p:ph type="subTitle" idx="1"/>
          </p:nvPr>
        </p:nvSpPr>
        <p:spPr>
          <a:xfrm>
            <a:off x="415600" y="4445217"/>
            <a:ext cx="11360800" cy="2166000"/>
          </a:xfrm>
          <a:prstGeom prst="rect">
            <a:avLst/>
          </a:prstGeom>
        </p:spPr>
        <p:txBody>
          <a:bodyPr spcFirstLastPara="1" wrap="square" lIns="121900" tIns="121900" rIns="121900" bIns="121900" anchor="t" anchorCtr="0">
            <a:normAutofit/>
          </a:bodyPr>
          <a:lstStyle/>
          <a:p>
            <a:pPr marL="0" indent="0"/>
            <a:r>
              <a:rPr lang="en"/>
              <a:t>January 11, 2023</a:t>
            </a:r>
            <a:endParaRPr/>
          </a:p>
          <a:p>
            <a:pPr marL="0" indent="0"/>
            <a:endParaRPr/>
          </a:p>
          <a:p>
            <a:pPr marL="0" indent="0"/>
            <a:r>
              <a:rPr lang="en"/>
              <a:t>Alexandria Boehm, Stanford University, CA, USA</a:t>
            </a:r>
            <a:endParaRPr/>
          </a:p>
        </p:txBody>
      </p:sp>
      <p:sp>
        <p:nvSpPr>
          <p:cNvPr id="83" name="Google Shape;83;p15"/>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t" anchorCtr="0">
            <a:normAutofit/>
          </a:bodyPr>
          <a:lstStyle/>
          <a:p>
            <a:pPr defTabSz="1219170">
              <a:buClr>
                <a:srgbClr val="000000"/>
              </a:buClr>
            </a:pPr>
            <a:fld id="{00000000-1234-1234-1234-123412341234}" type="slidenum">
              <a:rPr lang="en" kern="0">
                <a:solidFill>
                  <a:srgbClr val="595959"/>
                </a:solidFill>
              </a:rPr>
              <a:pPr defTabSz="1219170">
                <a:buClr>
                  <a:srgbClr val="000000"/>
                </a:buClr>
              </a:pPr>
              <a:t>22</a:t>
            </a:fld>
            <a:endParaRPr kern="0">
              <a:solidFill>
                <a:srgbClr val="595959"/>
              </a:solidFill>
            </a:endParaRPr>
          </a:p>
        </p:txBody>
      </p:sp>
      <p:pic>
        <p:nvPicPr>
          <p:cNvPr id="84" name="Google Shape;84;p15"/>
          <p:cNvPicPr preferRelativeResize="0"/>
          <p:nvPr/>
        </p:nvPicPr>
        <p:blipFill rotWithShape="1">
          <a:blip r:embed="rId3">
            <a:alphaModFix/>
          </a:blip>
          <a:srcRect l="22602" t="12987" r="21699" b="13763"/>
          <a:stretch/>
        </p:blipFill>
        <p:spPr>
          <a:xfrm>
            <a:off x="9402867" y="4850767"/>
            <a:ext cx="1505600" cy="1482400"/>
          </a:xfrm>
          <a:prstGeom prst="ellipse">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345500" y="593367"/>
            <a:ext cx="11430800" cy="763600"/>
          </a:xfrm>
          <a:prstGeom prst="rect">
            <a:avLst/>
          </a:prstGeom>
        </p:spPr>
        <p:txBody>
          <a:bodyPr spcFirstLastPara="1" wrap="square" lIns="121900" tIns="121900" rIns="121900" bIns="121900" anchor="t" anchorCtr="0">
            <a:normAutofit/>
          </a:bodyPr>
          <a:lstStyle/>
          <a:p>
            <a:r>
              <a:rPr lang="en"/>
              <a:t>Who we are</a:t>
            </a:r>
            <a:endParaRPr/>
          </a:p>
        </p:txBody>
      </p:sp>
      <p:sp>
        <p:nvSpPr>
          <p:cNvPr id="90" name="Google Shape;90;p16"/>
          <p:cNvSpPr txBox="1">
            <a:spLocks noGrp="1"/>
          </p:cNvSpPr>
          <p:nvPr>
            <p:ph type="sldNum" idx="12"/>
          </p:nvPr>
        </p:nvSpPr>
        <p:spPr>
          <a:xfrm>
            <a:off x="254444" y="6217623"/>
            <a:ext cx="731600" cy="524800"/>
          </a:xfrm>
          <a:prstGeom prst="rect">
            <a:avLst/>
          </a:prstGeom>
        </p:spPr>
        <p:txBody>
          <a:bodyPr spcFirstLastPara="1" wrap="square" lIns="121900" tIns="121900" rIns="121900" bIns="121900" anchor="ctr" anchorCtr="0">
            <a:normAutofit/>
          </a:bodyPr>
          <a:lstStyle/>
          <a:p>
            <a:pPr defTabSz="1219170">
              <a:buClr>
                <a:srgbClr val="000000"/>
              </a:buClr>
            </a:pPr>
            <a:fld id="{00000000-1234-1234-1234-123412341234}" type="slidenum">
              <a:rPr lang="en" kern="0">
                <a:solidFill>
                  <a:srgbClr val="FFFFFF"/>
                </a:solidFill>
              </a:rPr>
              <a:pPr defTabSz="1219170">
                <a:buClr>
                  <a:srgbClr val="000000"/>
                </a:buClr>
              </a:pPr>
              <a:t>23</a:t>
            </a:fld>
            <a:endParaRPr kern="0">
              <a:solidFill>
                <a:srgbClr val="FFFFFF"/>
              </a:solidFill>
            </a:endParaRPr>
          </a:p>
        </p:txBody>
      </p:sp>
      <p:sp>
        <p:nvSpPr>
          <p:cNvPr id="91" name="Google Shape;91;p16"/>
          <p:cNvSpPr txBox="1"/>
          <p:nvPr/>
        </p:nvSpPr>
        <p:spPr>
          <a:xfrm>
            <a:off x="437779" y="1390522"/>
            <a:ext cx="10627300" cy="3819013"/>
          </a:xfrm>
          <a:prstGeom prst="rect">
            <a:avLst/>
          </a:prstGeom>
          <a:noFill/>
          <a:ln>
            <a:noFill/>
          </a:ln>
        </p:spPr>
        <p:txBody>
          <a:bodyPr spcFirstLastPara="1" wrap="square" lIns="121900" tIns="121900" rIns="121900" bIns="121900" anchor="t" anchorCtr="0">
            <a:normAutofit/>
          </a:bodyPr>
          <a:lstStyle/>
          <a:p>
            <a:pPr defTabSz="1219170">
              <a:lnSpc>
                <a:spcPct val="115000"/>
              </a:lnSpc>
              <a:buClr>
                <a:srgbClr val="000000"/>
              </a:buClr>
            </a:pPr>
            <a:r>
              <a:rPr lang="en" sz="2400" b="1" kern="0" dirty="0">
                <a:solidFill>
                  <a:srgbClr val="F7870F"/>
                </a:solidFill>
                <a:latin typeface="Roboto"/>
                <a:ea typeface="Roboto"/>
                <a:cs typeface="Roboto"/>
                <a:sym typeface="Roboto"/>
              </a:rPr>
              <a:t>WastewaterSCAN</a:t>
            </a:r>
            <a:r>
              <a:rPr lang="en" sz="2400" kern="0" dirty="0">
                <a:solidFill>
                  <a:srgbClr val="595959"/>
                </a:solidFill>
                <a:latin typeface="Roboto"/>
                <a:ea typeface="Roboto"/>
                <a:cs typeface="Roboto"/>
                <a:sym typeface="Roboto"/>
              </a:rPr>
              <a:t> is a national effort based at Stanford University to build a national network using consistent methods for monitoring diseases using wastewater solids collected from municipal wastewater systems to inform public health responses locally and nationally. This project grew out of SCAN.</a:t>
            </a:r>
            <a:endParaRPr sz="2400" kern="0" dirty="0">
              <a:solidFill>
                <a:srgbClr val="595959"/>
              </a:solidFill>
              <a:latin typeface="Roboto"/>
              <a:ea typeface="Roboto"/>
              <a:cs typeface="Roboto"/>
              <a:sym typeface="Roboto"/>
            </a:endParaRPr>
          </a:p>
          <a:p>
            <a:pPr defTabSz="1219170">
              <a:lnSpc>
                <a:spcPct val="115000"/>
              </a:lnSpc>
              <a:buClr>
                <a:srgbClr val="000000"/>
              </a:buClr>
            </a:pPr>
            <a:endParaRPr b="1" kern="0" dirty="0">
              <a:solidFill>
                <a:srgbClr val="000000"/>
              </a:solidFill>
              <a:latin typeface="Roboto"/>
              <a:ea typeface="Roboto"/>
              <a:cs typeface="Roboto"/>
              <a:sym typeface="Roboto"/>
            </a:endParaRPr>
          </a:p>
          <a:p>
            <a:pPr defTabSz="1219170">
              <a:lnSpc>
                <a:spcPct val="115000"/>
              </a:lnSpc>
              <a:buClr>
                <a:srgbClr val="000000"/>
              </a:buClr>
            </a:pPr>
            <a:endParaRPr sz="2000" b="1" kern="0" dirty="0">
              <a:solidFill>
                <a:srgbClr val="000000"/>
              </a:solidFill>
              <a:latin typeface="Roboto"/>
              <a:ea typeface="Roboto"/>
              <a:cs typeface="Roboto"/>
              <a:sym typeface="Roboto"/>
            </a:endParaRPr>
          </a:p>
          <a:p>
            <a:pPr defTabSz="1219170">
              <a:lnSpc>
                <a:spcPct val="115000"/>
              </a:lnSpc>
              <a:buClr>
                <a:srgbClr val="000000"/>
              </a:buClr>
            </a:pPr>
            <a:endParaRPr sz="2000" b="1" kern="0" dirty="0">
              <a:solidFill>
                <a:srgbClr val="000000"/>
              </a:solidFill>
              <a:latin typeface="Roboto"/>
              <a:ea typeface="Roboto"/>
              <a:cs typeface="Roboto"/>
              <a:sym typeface="Roboto"/>
            </a:endParaRPr>
          </a:p>
          <a:p>
            <a:pPr defTabSz="1219170">
              <a:lnSpc>
                <a:spcPct val="115000"/>
              </a:lnSpc>
              <a:buClr>
                <a:srgbClr val="000000"/>
              </a:buClr>
            </a:pPr>
            <a:endParaRPr sz="2000" b="1" kern="0" dirty="0">
              <a:solidFill>
                <a:srgbClr val="000000"/>
              </a:solidFill>
              <a:latin typeface="Roboto"/>
              <a:ea typeface="Roboto"/>
              <a:cs typeface="Roboto"/>
              <a:sym typeface="Roboto"/>
            </a:endParaRPr>
          </a:p>
          <a:p>
            <a:pPr defTabSz="1219170">
              <a:lnSpc>
                <a:spcPct val="115000"/>
              </a:lnSpc>
              <a:buClr>
                <a:srgbClr val="000000"/>
              </a:buClr>
            </a:pPr>
            <a:endParaRPr sz="2000" b="1" kern="0" dirty="0">
              <a:solidFill>
                <a:srgbClr val="000000"/>
              </a:solidFill>
              <a:latin typeface="Roboto"/>
              <a:ea typeface="Roboto"/>
              <a:cs typeface="Roboto"/>
              <a:sym typeface="Roboto"/>
            </a:endParaRPr>
          </a:p>
          <a:p>
            <a:pPr defTabSz="1219170">
              <a:lnSpc>
                <a:spcPct val="115000"/>
              </a:lnSpc>
              <a:buClr>
                <a:srgbClr val="000000"/>
              </a:buClr>
            </a:pPr>
            <a:endParaRPr sz="2000" b="1" kern="0" dirty="0">
              <a:solidFill>
                <a:srgbClr val="000000"/>
              </a:solidFill>
              <a:latin typeface="Roboto"/>
              <a:ea typeface="Roboto"/>
              <a:cs typeface="Roboto"/>
              <a:sym typeface="Roboto"/>
            </a:endParaRPr>
          </a:p>
          <a:p>
            <a:pPr defTabSz="1219170">
              <a:lnSpc>
                <a:spcPct val="115000"/>
              </a:lnSpc>
              <a:buClr>
                <a:srgbClr val="000000"/>
              </a:buClr>
            </a:pPr>
            <a:endParaRPr sz="2000" b="1" kern="0" dirty="0">
              <a:solidFill>
                <a:srgbClr val="000000"/>
              </a:solidFill>
              <a:latin typeface="Roboto"/>
              <a:ea typeface="Roboto"/>
              <a:cs typeface="Roboto"/>
              <a:sym typeface="Roboto"/>
            </a:endParaRPr>
          </a:p>
          <a:p>
            <a:pPr defTabSz="1219170">
              <a:buClr>
                <a:srgbClr val="000000"/>
              </a:buClr>
            </a:pPr>
            <a:endParaRPr kern="0" dirty="0">
              <a:solidFill>
                <a:srgbClr val="000000"/>
              </a:solidFill>
              <a:latin typeface="Roboto"/>
              <a:ea typeface="Roboto"/>
              <a:cs typeface="Roboto"/>
              <a:sym typeface="Roboto"/>
            </a:endParaRPr>
          </a:p>
        </p:txBody>
      </p:sp>
      <p:graphicFrame>
        <p:nvGraphicFramePr>
          <p:cNvPr id="92" name="Google Shape;92;p16"/>
          <p:cNvGraphicFramePr/>
          <p:nvPr>
            <p:extLst>
              <p:ext uri="{D42A27DB-BD31-4B8C-83A1-F6EECF244321}">
                <p14:modId xmlns:p14="http://schemas.microsoft.com/office/powerpoint/2010/main" val="3167072607"/>
              </p:ext>
            </p:extLst>
          </p:nvPr>
        </p:nvGraphicFramePr>
        <p:xfrm>
          <a:off x="513280" y="3617174"/>
          <a:ext cx="10807800" cy="3184721"/>
        </p:xfrm>
        <a:graphic>
          <a:graphicData uri="http://schemas.openxmlformats.org/drawingml/2006/table">
            <a:tbl>
              <a:tblPr>
                <a:noFill/>
              </a:tblPr>
              <a:tblGrid>
                <a:gridCol w="3466208">
                  <a:extLst>
                    <a:ext uri="{9D8B030D-6E8A-4147-A177-3AD203B41FA5}">
                      <a16:colId xmlns:a16="http://schemas.microsoft.com/office/drawing/2014/main" val="20000"/>
                    </a:ext>
                  </a:extLst>
                </a:gridCol>
                <a:gridCol w="3466208">
                  <a:extLst>
                    <a:ext uri="{9D8B030D-6E8A-4147-A177-3AD203B41FA5}">
                      <a16:colId xmlns:a16="http://schemas.microsoft.com/office/drawing/2014/main" val="20001"/>
                    </a:ext>
                  </a:extLst>
                </a:gridCol>
                <a:gridCol w="3875384">
                  <a:extLst>
                    <a:ext uri="{9D8B030D-6E8A-4147-A177-3AD203B41FA5}">
                      <a16:colId xmlns:a16="http://schemas.microsoft.com/office/drawing/2014/main" val="20002"/>
                    </a:ext>
                  </a:extLst>
                </a:gridCol>
              </a:tblGrid>
              <a:tr h="3184721">
                <a:tc>
                  <a:txBody>
                    <a:bodyPr/>
                    <a:lstStyle/>
                    <a:p>
                      <a:pPr marL="0" lvl="0" indent="0" algn="l" rtl="0">
                        <a:lnSpc>
                          <a:spcPct val="115000"/>
                        </a:lnSpc>
                        <a:spcBef>
                          <a:spcPts val="0"/>
                        </a:spcBef>
                        <a:spcAft>
                          <a:spcPts val="0"/>
                        </a:spcAft>
                        <a:buNone/>
                      </a:pPr>
                      <a:r>
                        <a:rPr lang="en" sz="1600" b="1" dirty="0">
                          <a:solidFill>
                            <a:srgbClr val="F7870F"/>
                          </a:solidFill>
                          <a:latin typeface="Roboto"/>
                          <a:ea typeface="Roboto"/>
                          <a:cs typeface="Roboto"/>
                          <a:sym typeface="Roboto"/>
                        </a:rPr>
                        <a:t>Scientific Leads</a:t>
                      </a:r>
                      <a:endParaRPr sz="1600" b="1" dirty="0">
                        <a:solidFill>
                          <a:srgbClr val="F7870F"/>
                        </a:solidFill>
                        <a:latin typeface="Roboto"/>
                        <a:ea typeface="Roboto"/>
                        <a:cs typeface="Roboto"/>
                        <a:sym typeface="Roboto"/>
                      </a:endParaRPr>
                    </a:p>
                    <a:p>
                      <a:pPr marL="457200" lvl="0" indent="-317500" algn="l" rtl="0">
                        <a:spcBef>
                          <a:spcPts val="0"/>
                        </a:spcBef>
                        <a:spcAft>
                          <a:spcPts val="0"/>
                        </a:spcAft>
                        <a:buClr>
                          <a:srgbClr val="595959"/>
                        </a:buClr>
                        <a:buSzPts val="1400"/>
                        <a:buFont typeface="Roboto"/>
                        <a:buChar char="●"/>
                      </a:pPr>
                      <a:r>
                        <a:rPr lang="en" sz="1600" b="1" dirty="0">
                          <a:solidFill>
                            <a:srgbClr val="0330A1"/>
                          </a:solidFill>
                          <a:latin typeface="Roboto"/>
                          <a:ea typeface="Roboto"/>
                          <a:cs typeface="Roboto"/>
                          <a:sym typeface="Roboto"/>
                        </a:rPr>
                        <a:t>Stanford University </a:t>
                      </a:r>
                      <a:r>
                        <a:rPr lang="en" sz="1600" dirty="0">
                          <a:solidFill>
                            <a:srgbClr val="595959"/>
                          </a:solidFill>
                          <a:latin typeface="Roboto"/>
                          <a:ea typeface="Roboto"/>
                          <a:cs typeface="Roboto"/>
                          <a:sym typeface="Roboto"/>
                        </a:rPr>
                        <a:t>(Alexandria Boehm, PhD, and colleagues)</a:t>
                      </a:r>
                      <a:endParaRPr sz="1600" dirty="0">
                        <a:solidFill>
                          <a:srgbClr val="595959"/>
                        </a:solidFill>
                        <a:latin typeface="Roboto"/>
                        <a:ea typeface="Roboto"/>
                        <a:cs typeface="Roboto"/>
                        <a:sym typeface="Roboto"/>
                      </a:endParaRPr>
                    </a:p>
                    <a:p>
                      <a:pPr marL="457200" lvl="0" indent="-317500" algn="l" rtl="0">
                        <a:spcBef>
                          <a:spcPts val="0"/>
                        </a:spcBef>
                        <a:spcAft>
                          <a:spcPts val="0"/>
                        </a:spcAft>
                        <a:buClr>
                          <a:srgbClr val="595959"/>
                        </a:buClr>
                        <a:buSzPts val="1400"/>
                        <a:buFont typeface="Roboto"/>
                        <a:buChar char="●"/>
                      </a:pPr>
                      <a:r>
                        <a:rPr lang="en" sz="1600" b="1" dirty="0">
                          <a:solidFill>
                            <a:srgbClr val="0330A1"/>
                          </a:solidFill>
                          <a:latin typeface="Roboto"/>
                          <a:ea typeface="Roboto"/>
                          <a:cs typeface="Roboto"/>
                          <a:sym typeface="Roboto"/>
                        </a:rPr>
                        <a:t>Emory University</a:t>
                      </a:r>
                      <a:r>
                        <a:rPr lang="en" sz="1600" dirty="0">
                          <a:solidFill>
                            <a:srgbClr val="595959"/>
                          </a:solidFill>
                          <a:latin typeface="Roboto"/>
                          <a:ea typeface="Roboto"/>
                          <a:cs typeface="Roboto"/>
                          <a:sym typeface="Roboto"/>
                        </a:rPr>
                        <a:t> (Marlene Wolfe, PhD, and colleagues)</a:t>
                      </a:r>
                      <a:endParaRPr sz="1600" dirty="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b="1" dirty="0">
                          <a:solidFill>
                            <a:srgbClr val="F7870F"/>
                          </a:solidFill>
                          <a:latin typeface="Roboto"/>
                          <a:ea typeface="Roboto"/>
                          <a:cs typeface="Roboto"/>
                          <a:sym typeface="Roboto"/>
                        </a:rPr>
                        <a:t>National Scaling Partners</a:t>
                      </a:r>
                      <a:endParaRPr sz="1600" b="1" dirty="0">
                        <a:solidFill>
                          <a:srgbClr val="F7870F"/>
                        </a:solidFill>
                        <a:latin typeface="Roboto"/>
                        <a:ea typeface="Roboto"/>
                        <a:cs typeface="Roboto"/>
                        <a:sym typeface="Roboto"/>
                      </a:endParaRPr>
                    </a:p>
                    <a:p>
                      <a:pPr marL="457200" lvl="0" indent="-317500" algn="l" rtl="0">
                        <a:spcBef>
                          <a:spcPts val="0"/>
                        </a:spcBef>
                        <a:spcAft>
                          <a:spcPts val="0"/>
                        </a:spcAft>
                        <a:buClr>
                          <a:srgbClr val="595959"/>
                        </a:buClr>
                        <a:buSzPts val="1400"/>
                        <a:buFont typeface="Roboto"/>
                        <a:buChar char="●"/>
                      </a:pPr>
                      <a:r>
                        <a:rPr lang="en" sz="1600" b="1" dirty="0">
                          <a:solidFill>
                            <a:srgbClr val="0330A1"/>
                          </a:solidFill>
                          <a:latin typeface="Roboto"/>
                          <a:ea typeface="Roboto"/>
                          <a:cs typeface="Roboto"/>
                          <a:sym typeface="Roboto"/>
                        </a:rPr>
                        <a:t>Verily</a:t>
                      </a:r>
                      <a:r>
                        <a:rPr lang="en" sz="1600" dirty="0">
                          <a:solidFill>
                            <a:srgbClr val="595959"/>
                          </a:solidFill>
                          <a:latin typeface="Roboto"/>
                          <a:ea typeface="Roboto"/>
                          <a:cs typeface="Roboto"/>
                          <a:sym typeface="Roboto"/>
                        </a:rPr>
                        <a:t> for recruiting, logistics, laboratory analysis, and data collection</a:t>
                      </a:r>
                      <a:endParaRPr sz="1600" dirty="0">
                        <a:solidFill>
                          <a:srgbClr val="595959"/>
                        </a:solidFill>
                        <a:latin typeface="Roboto"/>
                        <a:ea typeface="Roboto"/>
                        <a:cs typeface="Roboto"/>
                        <a:sym typeface="Roboto"/>
                      </a:endParaRPr>
                    </a:p>
                    <a:p>
                      <a:pPr marL="457200" lvl="0" indent="-317500" algn="l" rtl="0">
                        <a:spcBef>
                          <a:spcPts val="0"/>
                        </a:spcBef>
                        <a:spcAft>
                          <a:spcPts val="0"/>
                        </a:spcAft>
                        <a:buClr>
                          <a:srgbClr val="595959"/>
                        </a:buClr>
                        <a:buSzPts val="1400"/>
                        <a:buFont typeface="Roboto"/>
                        <a:buChar char="●"/>
                      </a:pPr>
                      <a:r>
                        <a:rPr lang="en" sz="1600" b="1" dirty="0">
                          <a:solidFill>
                            <a:srgbClr val="0330A1"/>
                          </a:solidFill>
                          <a:latin typeface="Roboto"/>
                          <a:ea typeface="Roboto"/>
                          <a:cs typeface="Roboto"/>
                          <a:sym typeface="Roboto"/>
                        </a:rPr>
                        <a:t>National League of Cities</a:t>
                      </a:r>
                      <a:r>
                        <a:rPr lang="en" sz="1600" dirty="0">
                          <a:solidFill>
                            <a:srgbClr val="595959"/>
                          </a:solidFill>
                          <a:latin typeface="Roboto"/>
                          <a:ea typeface="Roboto"/>
                          <a:cs typeface="Roboto"/>
                          <a:sym typeface="Roboto"/>
                        </a:rPr>
                        <a:t> for capacity building</a:t>
                      </a:r>
                      <a:endParaRPr sz="1600" dirty="0">
                        <a:solidFill>
                          <a:srgbClr val="595959"/>
                        </a:solidFill>
                        <a:latin typeface="Roboto"/>
                        <a:ea typeface="Roboto"/>
                        <a:cs typeface="Roboto"/>
                        <a:sym typeface="Roboto"/>
                      </a:endParaRPr>
                    </a:p>
                    <a:p>
                      <a:pPr marL="0" lvl="0" indent="0" algn="l" rtl="0">
                        <a:spcBef>
                          <a:spcPts val="0"/>
                        </a:spcBef>
                        <a:spcAft>
                          <a:spcPts val="0"/>
                        </a:spcAft>
                        <a:buNone/>
                      </a:pPr>
                      <a:endParaRPr sz="1600" dirty="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600" b="1" dirty="0">
                          <a:solidFill>
                            <a:srgbClr val="F7870F"/>
                          </a:solidFill>
                          <a:latin typeface="Roboto"/>
                          <a:ea typeface="Roboto"/>
                          <a:cs typeface="Roboto"/>
                          <a:sym typeface="Roboto"/>
                        </a:rPr>
                        <a:t>Local Partners</a:t>
                      </a:r>
                      <a:endParaRPr sz="1600" b="1" dirty="0">
                        <a:solidFill>
                          <a:srgbClr val="F7870F"/>
                        </a:solidFill>
                        <a:latin typeface="Roboto"/>
                        <a:ea typeface="Roboto"/>
                        <a:cs typeface="Roboto"/>
                        <a:sym typeface="Roboto"/>
                      </a:endParaRPr>
                    </a:p>
                    <a:p>
                      <a:pPr marL="457200" lvl="0" indent="-317500" algn="l" rtl="0">
                        <a:spcBef>
                          <a:spcPts val="0"/>
                        </a:spcBef>
                        <a:spcAft>
                          <a:spcPts val="0"/>
                        </a:spcAft>
                        <a:buClr>
                          <a:srgbClr val="595959"/>
                        </a:buClr>
                        <a:buSzPts val="1400"/>
                        <a:buFont typeface="Roboto"/>
                        <a:buChar char="●"/>
                      </a:pPr>
                      <a:r>
                        <a:rPr lang="en" sz="1600" dirty="0">
                          <a:solidFill>
                            <a:srgbClr val="595959"/>
                          </a:solidFill>
                          <a:latin typeface="Roboto"/>
                          <a:ea typeface="Roboto"/>
                          <a:cs typeface="Roboto"/>
                          <a:sym typeface="Roboto"/>
                        </a:rPr>
                        <a:t>Municipal </a:t>
                      </a:r>
                      <a:r>
                        <a:rPr lang="en" sz="1600" b="1" dirty="0">
                          <a:solidFill>
                            <a:srgbClr val="0330A1"/>
                          </a:solidFill>
                          <a:latin typeface="Roboto"/>
                          <a:ea typeface="Roboto"/>
                          <a:cs typeface="Roboto"/>
                          <a:sym typeface="Roboto"/>
                        </a:rPr>
                        <a:t>public works/wastewater</a:t>
                      </a:r>
                      <a:r>
                        <a:rPr lang="en" sz="1600" dirty="0">
                          <a:solidFill>
                            <a:srgbClr val="595959"/>
                          </a:solidFill>
                          <a:latin typeface="Roboto"/>
                          <a:ea typeface="Roboto"/>
                          <a:cs typeface="Roboto"/>
                          <a:sym typeface="Roboto"/>
                        </a:rPr>
                        <a:t> officials</a:t>
                      </a:r>
                      <a:endParaRPr sz="1600" dirty="0">
                        <a:solidFill>
                          <a:srgbClr val="595959"/>
                        </a:solidFill>
                        <a:latin typeface="Roboto"/>
                        <a:ea typeface="Roboto"/>
                        <a:cs typeface="Roboto"/>
                        <a:sym typeface="Roboto"/>
                      </a:endParaRPr>
                    </a:p>
                    <a:p>
                      <a:pPr marL="457200" lvl="0" indent="-317500" algn="l" rtl="0">
                        <a:spcBef>
                          <a:spcPts val="0"/>
                        </a:spcBef>
                        <a:spcAft>
                          <a:spcPts val="0"/>
                        </a:spcAft>
                        <a:buClr>
                          <a:srgbClr val="595959"/>
                        </a:buClr>
                        <a:buSzPts val="1400"/>
                        <a:buFont typeface="Roboto"/>
                        <a:buChar char="●"/>
                      </a:pPr>
                      <a:r>
                        <a:rPr lang="en" sz="1600" dirty="0">
                          <a:solidFill>
                            <a:srgbClr val="595959"/>
                          </a:solidFill>
                          <a:latin typeface="Roboto"/>
                          <a:ea typeface="Roboto"/>
                          <a:cs typeface="Roboto"/>
                          <a:sym typeface="Roboto"/>
                        </a:rPr>
                        <a:t>State and local  </a:t>
                      </a:r>
                      <a:r>
                        <a:rPr lang="en" sz="1600" b="1" dirty="0">
                          <a:solidFill>
                            <a:srgbClr val="0330A1"/>
                          </a:solidFill>
                          <a:latin typeface="Roboto"/>
                          <a:ea typeface="Roboto"/>
                          <a:cs typeface="Roboto"/>
                          <a:sym typeface="Roboto"/>
                        </a:rPr>
                        <a:t>public health</a:t>
                      </a:r>
                      <a:r>
                        <a:rPr lang="en" sz="1600" dirty="0">
                          <a:solidFill>
                            <a:srgbClr val="595959"/>
                          </a:solidFill>
                          <a:latin typeface="Roboto"/>
                          <a:ea typeface="Roboto"/>
                          <a:cs typeface="Roboto"/>
                          <a:sym typeface="Roboto"/>
                        </a:rPr>
                        <a:t> officials</a:t>
                      </a:r>
                      <a:endParaRPr sz="1600" dirty="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345500" y="593367"/>
            <a:ext cx="11430800" cy="763600"/>
          </a:xfrm>
          <a:prstGeom prst="rect">
            <a:avLst/>
          </a:prstGeom>
        </p:spPr>
        <p:txBody>
          <a:bodyPr spcFirstLastPara="1" wrap="square" lIns="121900" tIns="121900" rIns="121900" bIns="121900" anchor="t" anchorCtr="0">
            <a:normAutofit/>
          </a:bodyPr>
          <a:lstStyle/>
          <a:p>
            <a:r>
              <a:rPr lang="en"/>
              <a:t>Outline </a:t>
            </a:r>
            <a:endParaRPr/>
          </a:p>
        </p:txBody>
      </p:sp>
      <p:sp>
        <p:nvSpPr>
          <p:cNvPr id="98" name="Google Shape;98;p17"/>
          <p:cNvSpPr txBox="1">
            <a:spLocks noGrp="1"/>
          </p:cNvSpPr>
          <p:nvPr>
            <p:ph type="body" idx="1"/>
          </p:nvPr>
        </p:nvSpPr>
        <p:spPr>
          <a:xfrm>
            <a:off x="345500" y="1356967"/>
            <a:ext cx="6056000" cy="4555200"/>
          </a:xfrm>
          <a:prstGeom prst="rect">
            <a:avLst/>
          </a:prstGeom>
        </p:spPr>
        <p:txBody>
          <a:bodyPr spcFirstLastPara="1" wrap="square" lIns="121900" tIns="121900" rIns="121900" bIns="121900" anchor="t" anchorCtr="0">
            <a:noAutofit/>
          </a:bodyPr>
          <a:lstStyle/>
          <a:p>
            <a:pPr indent="-465655">
              <a:lnSpc>
                <a:spcPct val="95000"/>
              </a:lnSpc>
              <a:buClr>
                <a:schemeClr val="dk1"/>
              </a:buClr>
              <a:buSzPts val="1900"/>
            </a:pPr>
            <a:r>
              <a:rPr lang="en" sz="2533">
                <a:solidFill>
                  <a:schemeClr val="dk1"/>
                </a:solidFill>
              </a:rPr>
              <a:t>Project overview</a:t>
            </a:r>
            <a:endParaRPr sz="2533">
              <a:solidFill>
                <a:schemeClr val="dk1"/>
              </a:solidFill>
            </a:endParaRPr>
          </a:p>
          <a:p>
            <a:pPr lvl="1" indent="-431789">
              <a:lnSpc>
                <a:spcPct val="95000"/>
              </a:lnSpc>
              <a:buClr>
                <a:schemeClr val="dk1"/>
              </a:buClr>
              <a:buSzPts val="1500"/>
            </a:pPr>
            <a:r>
              <a:rPr lang="en" sz="2000">
                <a:solidFill>
                  <a:schemeClr val="dk1"/>
                </a:solidFill>
              </a:rPr>
              <a:t>WastewaterSCAN participants</a:t>
            </a:r>
            <a:endParaRPr sz="2000">
              <a:solidFill>
                <a:schemeClr val="dk1"/>
              </a:solidFill>
            </a:endParaRPr>
          </a:p>
          <a:p>
            <a:pPr lvl="1" indent="-431789">
              <a:lnSpc>
                <a:spcPct val="95000"/>
              </a:lnSpc>
              <a:buClr>
                <a:schemeClr val="dk1"/>
              </a:buClr>
              <a:buSzPts val="1500"/>
            </a:pPr>
            <a:r>
              <a:rPr lang="en" sz="2000">
                <a:solidFill>
                  <a:schemeClr val="dk1"/>
                </a:solidFill>
              </a:rPr>
              <a:t>Project duration / sampling frequency</a:t>
            </a:r>
            <a:endParaRPr sz="2000">
              <a:solidFill>
                <a:schemeClr val="dk1"/>
              </a:solidFill>
            </a:endParaRPr>
          </a:p>
          <a:p>
            <a:pPr lvl="1" indent="-431789">
              <a:lnSpc>
                <a:spcPct val="95000"/>
              </a:lnSpc>
              <a:buClr>
                <a:schemeClr val="dk1"/>
              </a:buClr>
              <a:buSzPts val="1500"/>
            </a:pPr>
            <a:r>
              <a:rPr lang="en" sz="2000">
                <a:solidFill>
                  <a:schemeClr val="dk1"/>
                </a:solidFill>
              </a:rPr>
              <a:t>Methods / targets measured / supporting science </a:t>
            </a:r>
            <a:endParaRPr sz="2000">
              <a:solidFill>
                <a:schemeClr val="dk1"/>
              </a:solidFill>
            </a:endParaRPr>
          </a:p>
          <a:p>
            <a:pPr indent="-465655">
              <a:lnSpc>
                <a:spcPct val="95000"/>
              </a:lnSpc>
              <a:buClr>
                <a:schemeClr val="dk1"/>
              </a:buClr>
              <a:buSzPts val="1900"/>
            </a:pPr>
            <a:r>
              <a:rPr lang="en" sz="2533">
                <a:solidFill>
                  <a:schemeClr val="dk1"/>
                </a:solidFill>
              </a:rPr>
              <a:t>Recent trends</a:t>
            </a:r>
            <a:endParaRPr sz="2533">
              <a:solidFill>
                <a:schemeClr val="dk1"/>
              </a:solidFill>
            </a:endParaRPr>
          </a:p>
          <a:p>
            <a:pPr lvl="1" indent="-431789">
              <a:lnSpc>
                <a:spcPct val="95000"/>
              </a:lnSpc>
              <a:buClr>
                <a:schemeClr val="dk1"/>
              </a:buClr>
              <a:buSzPts val="1500"/>
            </a:pPr>
            <a:r>
              <a:rPr lang="en" sz="2000">
                <a:solidFill>
                  <a:schemeClr val="dk1"/>
                </a:solidFill>
              </a:rPr>
              <a:t>SARS-CoV-2</a:t>
            </a:r>
            <a:endParaRPr sz="2000">
              <a:solidFill>
                <a:schemeClr val="dk1"/>
              </a:solidFill>
            </a:endParaRPr>
          </a:p>
          <a:p>
            <a:pPr lvl="1" indent="-431789">
              <a:lnSpc>
                <a:spcPct val="95000"/>
              </a:lnSpc>
              <a:buClr>
                <a:schemeClr val="dk1"/>
              </a:buClr>
              <a:buSzPts val="1500"/>
            </a:pPr>
            <a:r>
              <a:rPr lang="en" sz="2000">
                <a:solidFill>
                  <a:schemeClr val="dk1"/>
                </a:solidFill>
              </a:rPr>
              <a:t>Influenza A</a:t>
            </a:r>
            <a:endParaRPr sz="2000">
              <a:solidFill>
                <a:schemeClr val="dk1"/>
              </a:solidFill>
            </a:endParaRPr>
          </a:p>
          <a:p>
            <a:pPr lvl="1" indent="-431789">
              <a:lnSpc>
                <a:spcPct val="95000"/>
              </a:lnSpc>
              <a:buClr>
                <a:schemeClr val="dk1"/>
              </a:buClr>
              <a:buSzPts val="1500"/>
            </a:pPr>
            <a:r>
              <a:rPr lang="en" sz="2000">
                <a:solidFill>
                  <a:schemeClr val="dk1"/>
                </a:solidFill>
              </a:rPr>
              <a:t>RSV</a:t>
            </a:r>
            <a:endParaRPr sz="2000">
              <a:solidFill>
                <a:schemeClr val="dk1"/>
              </a:solidFill>
            </a:endParaRPr>
          </a:p>
          <a:p>
            <a:pPr lvl="1" indent="-431789">
              <a:lnSpc>
                <a:spcPct val="95000"/>
              </a:lnSpc>
              <a:buClr>
                <a:schemeClr val="dk1"/>
              </a:buClr>
              <a:buSzPts val="1500"/>
            </a:pPr>
            <a:r>
              <a:rPr lang="en" sz="2000">
                <a:solidFill>
                  <a:schemeClr val="dk1"/>
                </a:solidFill>
              </a:rPr>
              <a:t>Mpox</a:t>
            </a:r>
            <a:endParaRPr sz="2000">
              <a:solidFill>
                <a:schemeClr val="dk1"/>
              </a:solidFill>
            </a:endParaRPr>
          </a:p>
          <a:p>
            <a:pPr lvl="1" indent="-431789">
              <a:lnSpc>
                <a:spcPct val="95000"/>
              </a:lnSpc>
              <a:buClr>
                <a:schemeClr val="dk1"/>
              </a:buClr>
              <a:buSzPts val="1500"/>
            </a:pPr>
            <a:r>
              <a:rPr lang="en" sz="2000">
                <a:solidFill>
                  <a:schemeClr val="dk1"/>
                </a:solidFill>
              </a:rPr>
              <a:t>Norovirus GII, Influenza B, and Human metapneumovirus</a:t>
            </a:r>
            <a:endParaRPr sz="2000">
              <a:solidFill>
                <a:schemeClr val="dk1"/>
              </a:solidFill>
            </a:endParaRPr>
          </a:p>
          <a:p>
            <a:pPr indent="-465655">
              <a:lnSpc>
                <a:spcPct val="95000"/>
              </a:lnSpc>
              <a:buClr>
                <a:schemeClr val="dk1"/>
              </a:buClr>
              <a:buSzPts val="1900"/>
            </a:pPr>
            <a:r>
              <a:rPr lang="en" sz="2533">
                <a:solidFill>
                  <a:schemeClr val="dk1"/>
                </a:solidFill>
              </a:rPr>
              <a:t>Data availability and website</a:t>
            </a:r>
            <a:endParaRPr sz="2533">
              <a:solidFill>
                <a:schemeClr val="dk1"/>
              </a:solidFill>
            </a:endParaRPr>
          </a:p>
          <a:p>
            <a:pPr marL="0" indent="0">
              <a:lnSpc>
                <a:spcPct val="95000"/>
              </a:lnSpc>
              <a:spcBef>
                <a:spcPts val="1600"/>
              </a:spcBef>
              <a:spcAft>
                <a:spcPts val="1600"/>
              </a:spcAft>
              <a:buNone/>
            </a:pPr>
            <a:endParaRPr sz="2533">
              <a:solidFill>
                <a:schemeClr val="dk1"/>
              </a:solidFill>
            </a:endParaRPr>
          </a:p>
        </p:txBody>
      </p:sp>
      <p:pic>
        <p:nvPicPr>
          <p:cNvPr id="99" name="Google Shape;99;p17"/>
          <p:cNvPicPr preferRelativeResize="0"/>
          <p:nvPr/>
        </p:nvPicPr>
        <p:blipFill rotWithShape="1">
          <a:blip r:embed="rId3">
            <a:alphaModFix/>
          </a:blip>
          <a:srcRect t="14104"/>
          <a:stretch/>
        </p:blipFill>
        <p:spPr>
          <a:xfrm>
            <a:off x="6675634" y="1742731"/>
            <a:ext cx="5607335" cy="3372567"/>
          </a:xfrm>
          <a:prstGeom prst="rect">
            <a:avLst/>
          </a:prstGeom>
          <a:noFill/>
          <a:ln>
            <a:noFill/>
          </a:ln>
        </p:spPr>
      </p:pic>
      <p:sp>
        <p:nvSpPr>
          <p:cNvPr id="100" name="Google Shape;100;p17"/>
          <p:cNvSpPr txBox="1">
            <a:spLocks noGrp="1"/>
          </p:cNvSpPr>
          <p:nvPr>
            <p:ph type="sldNum" idx="12"/>
          </p:nvPr>
        </p:nvSpPr>
        <p:spPr>
          <a:xfrm>
            <a:off x="254444" y="6217623"/>
            <a:ext cx="731600" cy="524800"/>
          </a:xfrm>
          <a:prstGeom prst="rect">
            <a:avLst/>
          </a:prstGeom>
        </p:spPr>
        <p:txBody>
          <a:bodyPr spcFirstLastPara="1" wrap="square" lIns="121900" tIns="121900" rIns="121900" bIns="121900" anchor="ctr" anchorCtr="0">
            <a:normAutofit/>
          </a:bodyPr>
          <a:lstStyle/>
          <a:p>
            <a:pPr defTabSz="1219170">
              <a:buClr>
                <a:srgbClr val="000000"/>
              </a:buClr>
            </a:pPr>
            <a:fld id="{00000000-1234-1234-1234-123412341234}" type="slidenum">
              <a:rPr lang="en" kern="0">
                <a:solidFill>
                  <a:srgbClr val="FFFFFF"/>
                </a:solidFill>
              </a:rPr>
              <a:pPr defTabSz="1219170">
                <a:buClr>
                  <a:srgbClr val="000000"/>
                </a:buClr>
              </a:pPr>
              <a:t>24</a:t>
            </a:fld>
            <a:endParaRPr kern="0">
              <a:solidFill>
                <a:srgbClr val="FFFF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415600" y="2867800"/>
            <a:ext cx="11360800" cy="1122400"/>
          </a:xfrm>
          <a:prstGeom prst="rect">
            <a:avLst/>
          </a:prstGeom>
        </p:spPr>
        <p:txBody>
          <a:bodyPr spcFirstLastPara="1" wrap="square" lIns="121900" tIns="121900" rIns="121900" bIns="121900" anchor="ctr" anchorCtr="0">
            <a:normAutofit fontScale="90000"/>
          </a:bodyPr>
          <a:lstStyle/>
          <a:p>
            <a:r>
              <a:rPr lang="en"/>
              <a:t>Project Overview</a:t>
            </a:r>
            <a:endParaRPr/>
          </a:p>
        </p:txBody>
      </p:sp>
      <p:sp>
        <p:nvSpPr>
          <p:cNvPr id="106" name="Google Shape;106;p18"/>
          <p:cNvSpPr txBox="1">
            <a:spLocks noGrp="1"/>
          </p:cNvSpPr>
          <p:nvPr>
            <p:ph type="sldNum" idx="12"/>
          </p:nvPr>
        </p:nvSpPr>
        <p:spPr>
          <a:xfrm>
            <a:off x="254444" y="6217623"/>
            <a:ext cx="731600" cy="524800"/>
          </a:xfrm>
          <a:prstGeom prst="rect">
            <a:avLst/>
          </a:prstGeom>
        </p:spPr>
        <p:txBody>
          <a:bodyPr spcFirstLastPara="1" wrap="square" lIns="121900" tIns="121900" rIns="121900" bIns="121900" anchor="ctr" anchorCtr="0">
            <a:normAutofit/>
          </a:bodyPr>
          <a:lstStyle/>
          <a:p>
            <a:pPr defTabSz="1219170">
              <a:buClr>
                <a:srgbClr val="000000"/>
              </a:buClr>
            </a:pPr>
            <a:fld id="{00000000-1234-1234-1234-123412341234}" type="slidenum">
              <a:rPr lang="en" kern="0">
                <a:solidFill>
                  <a:srgbClr val="FFFFFF"/>
                </a:solidFill>
              </a:rPr>
              <a:pPr defTabSz="1219170">
                <a:buClr>
                  <a:srgbClr val="000000"/>
                </a:buClr>
              </a:pPr>
              <a:t>25</a:t>
            </a:fld>
            <a:endParaRPr kern="0">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345500" y="491767"/>
            <a:ext cx="11430800" cy="763600"/>
          </a:xfrm>
          <a:prstGeom prst="rect">
            <a:avLst/>
          </a:prstGeom>
        </p:spPr>
        <p:txBody>
          <a:bodyPr spcFirstLastPara="1" wrap="square" lIns="121900" tIns="121900" rIns="121900" bIns="121900" anchor="t" anchorCtr="0">
            <a:normAutofit/>
          </a:bodyPr>
          <a:lstStyle/>
          <a:p>
            <a:r>
              <a:rPr lang="en"/>
              <a:t>WastewaterSCAN participants / duration / sampling frequency</a:t>
            </a:r>
            <a:endParaRPr/>
          </a:p>
        </p:txBody>
      </p:sp>
      <p:sp>
        <p:nvSpPr>
          <p:cNvPr id="112" name="Google Shape;112;p19"/>
          <p:cNvSpPr txBox="1"/>
          <p:nvPr/>
        </p:nvSpPr>
        <p:spPr>
          <a:xfrm>
            <a:off x="345500" y="1224000"/>
            <a:ext cx="5132000" cy="44100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2000" b="1" kern="0">
                <a:solidFill>
                  <a:srgbClr val="000000"/>
                </a:solidFill>
                <a:latin typeface="Roboto"/>
                <a:ea typeface="Roboto"/>
                <a:cs typeface="Roboto"/>
                <a:sym typeface="Roboto"/>
              </a:rPr>
              <a:t>Participants:</a:t>
            </a:r>
            <a:endParaRPr sz="2000" b="1" kern="0">
              <a:solidFill>
                <a:srgbClr val="000000"/>
              </a:solidFill>
              <a:latin typeface="Roboto"/>
              <a:ea typeface="Roboto"/>
              <a:cs typeface="Roboto"/>
              <a:sym typeface="Roboto"/>
            </a:endParaRPr>
          </a:p>
          <a:p>
            <a:pPr marL="609585" indent="-431789" defTabSz="1219170">
              <a:lnSpc>
                <a:spcPct val="115000"/>
              </a:lnSpc>
              <a:spcBef>
                <a:spcPts val="1600"/>
              </a:spcBef>
              <a:buClr>
                <a:srgbClr val="000000"/>
              </a:buClr>
              <a:buSzPts val="1500"/>
              <a:buFont typeface="Roboto"/>
              <a:buChar char="●"/>
            </a:pPr>
            <a:r>
              <a:rPr lang="en" sz="2000" b="1" kern="0">
                <a:solidFill>
                  <a:srgbClr val="000000"/>
                </a:solidFill>
                <a:latin typeface="Roboto"/>
                <a:ea typeface="Roboto"/>
                <a:cs typeface="Roboto"/>
                <a:sym typeface="Roboto"/>
              </a:rPr>
              <a:t>114 </a:t>
            </a:r>
            <a:r>
              <a:rPr lang="en" sz="2000" kern="0">
                <a:solidFill>
                  <a:srgbClr val="000000"/>
                </a:solidFill>
                <a:latin typeface="Roboto"/>
                <a:ea typeface="Roboto"/>
                <a:cs typeface="Roboto"/>
                <a:sym typeface="Roboto"/>
              </a:rPr>
              <a:t>plants sampling </a:t>
            </a:r>
            <a:endParaRPr sz="2000" kern="0">
              <a:solidFill>
                <a:srgbClr val="000000"/>
              </a:solidFill>
              <a:latin typeface="Roboto"/>
              <a:ea typeface="Roboto"/>
              <a:cs typeface="Roboto"/>
              <a:sym typeface="Roboto"/>
            </a:endParaRPr>
          </a:p>
          <a:p>
            <a:pPr marL="609585" indent="-431789" defTabSz="1219170">
              <a:lnSpc>
                <a:spcPct val="115000"/>
              </a:lnSpc>
              <a:buClr>
                <a:srgbClr val="000000"/>
              </a:buClr>
              <a:buSzPts val="1500"/>
              <a:buFont typeface="Roboto"/>
              <a:buChar char="●"/>
            </a:pPr>
            <a:r>
              <a:rPr lang="en" sz="2000" b="1" kern="0">
                <a:solidFill>
                  <a:srgbClr val="000000"/>
                </a:solidFill>
                <a:latin typeface="Roboto"/>
                <a:ea typeface="Roboto"/>
                <a:cs typeface="Roboto"/>
                <a:sym typeface="Roboto"/>
              </a:rPr>
              <a:t>133</a:t>
            </a:r>
            <a:r>
              <a:rPr lang="en" sz="2000" kern="0">
                <a:solidFill>
                  <a:srgbClr val="000000"/>
                </a:solidFill>
                <a:latin typeface="Roboto"/>
                <a:ea typeface="Roboto"/>
                <a:cs typeface="Roboto"/>
                <a:sym typeface="Roboto"/>
              </a:rPr>
              <a:t> plants onboarded </a:t>
            </a:r>
            <a:endParaRPr sz="2000" kern="0">
              <a:solidFill>
                <a:srgbClr val="000000"/>
              </a:solidFill>
              <a:latin typeface="Roboto"/>
              <a:ea typeface="Roboto"/>
              <a:cs typeface="Roboto"/>
              <a:sym typeface="Roboto"/>
            </a:endParaRPr>
          </a:p>
          <a:p>
            <a:pPr marL="609585" indent="-423323" defTabSz="1219170">
              <a:buClr>
                <a:srgbClr val="000000"/>
              </a:buClr>
              <a:buSzPts val="1400"/>
              <a:buFont typeface="Roboto"/>
              <a:buChar char="●"/>
            </a:pPr>
            <a:r>
              <a:rPr lang="en" sz="2000" b="1" kern="0">
                <a:solidFill>
                  <a:srgbClr val="000000"/>
                </a:solidFill>
                <a:latin typeface="Roboto"/>
                <a:ea typeface="Roboto"/>
                <a:cs typeface="Roboto"/>
                <a:sym typeface="Roboto"/>
              </a:rPr>
              <a:t>9.91%</a:t>
            </a:r>
            <a:r>
              <a:rPr lang="en" sz="2000" kern="0">
                <a:solidFill>
                  <a:srgbClr val="000000"/>
                </a:solidFill>
                <a:latin typeface="Roboto"/>
                <a:ea typeface="Roboto"/>
                <a:cs typeface="Roboto"/>
                <a:sym typeface="Roboto"/>
              </a:rPr>
              <a:t> US population represented </a:t>
            </a:r>
            <a:r>
              <a:rPr lang="en" sz="1600" i="1" kern="0">
                <a:solidFill>
                  <a:srgbClr val="000000"/>
                </a:solidFill>
                <a:latin typeface="Roboto"/>
                <a:ea typeface="Roboto"/>
                <a:cs typeface="Roboto"/>
                <a:sym typeface="Roboto"/>
              </a:rPr>
              <a:t>(32,661,859 people)</a:t>
            </a:r>
            <a:endParaRPr sz="1600" i="1" kern="0">
              <a:solidFill>
                <a:srgbClr val="000000"/>
              </a:solidFill>
              <a:latin typeface="Roboto"/>
              <a:ea typeface="Roboto"/>
              <a:cs typeface="Roboto"/>
              <a:sym typeface="Roboto"/>
            </a:endParaRPr>
          </a:p>
          <a:p>
            <a:pPr marL="609585" indent="-431789" defTabSz="1219170">
              <a:lnSpc>
                <a:spcPct val="115000"/>
              </a:lnSpc>
              <a:buClr>
                <a:srgbClr val="000000"/>
              </a:buClr>
              <a:buSzPts val="1500"/>
              <a:buFont typeface="Roboto"/>
              <a:buChar char="●"/>
            </a:pPr>
            <a:r>
              <a:rPr lang="en" sz="2000" b="1" kern="0">
                <a:solidFill>
                  <a:srgbClr val="000000"/>
                </a:solidFill>
                <a:latin typeface="Roboto"/>
                <a:ea typeface="Roboto"/>
                <a:cs typeface="Roboto"/>
                <a:sym typeface="Roboto"/>
              </a:rPr>
              <a:t>25</a:t>
            </a:r>
            <a:r>
              <a:rPr lang="en" sz="2000" kern="0">
                <a:solidFill>
                  <a:srgbClr val="000000"/>
                </a:solidFill>
                <a:latin typeface="Roboto"/>
                <a:ea typeface="Roboto"/>
                <a:cs typeface="Roboto"/>
                <a:sym typeface="Roboto"/>
              </a:rPr>
              <a:t> states represented</a:t>
            </a:r>
            <a:endParaRPr sz="2000" kern="0">
              <a:solidFill>
                <a:srgbClr val="000000"/>
              </a:solidFill>
              <a:latin typeface="Roboto"/>
              <a:ea typeface="Roboto"/>
              <a:cs typeface="Roboto"/>
              <a:sym typeface="Roboto"/>
            </a:endParaRPr>
          </a:p>
          <a:p>
            <a:pPr defTabSz="1219170">
              <a:lnSpc>
                <a:spcPct val="115000"/>
              </a:lnSpc>
              <a:spcBef>
                <a:spcPts val="1600"/>
              </a:spcBef>
              <a:buClr>
                <a:srgbClr val="000000"/>
              </a:buClr>
            </a:pPr>
            <a:r>
              <a:rPr lang="en" sz="2000" b="1" kern="0">
                <a:solidFill>
                  <a:srgbClr val="000000"/>
                </a:solidFill>
                <a:latin typeface="Roboto"/>
                <a:ea typeface="Roboto"/>
                <a:cs typeface="Roboto"/>
                <a:sym typeface="Roboto"/>
              </a:rPr>
              <a:t>Goal: </a:t>
            </a:r>
            <a:r>
              <a:rPr lang="en" sz="2000" kern="0">
                <a:solidFill>
                  <a:srgbClr val="000000"/>
                </a:solidFill>
                <a:latin typeface="Roboto"/>
                <a:ea typeface="Roboto"/>
                <a:cs typeface="Roboto"/>
                <a:sym typeface="Roboto"/>
              </a:rPr>
              <a:t>enroll 300 plants with at least one in each state</a:t>
            </a:r>
            <a:endParaRPr sz="2000" kern="0">
              <a:solidFill>
                <a:srgbClr val="000000"/>
              </a:solidFill>
              <a:latin typeface="Roboto"/>
              <a:ea typeface="Roboto"/>
              <a:cs typeface="Roboto"/>
              <a:sym typeface="Roboto"/>
            </a:endParaRPr>
          </a:p>
          <a:p>
            <a:pPr defTabSz="1219170">
              <a:lnSpc>
                <a:spcPct val="115000"/>
              </a:lnSpc>
              <a:spcBef>
                <a:spcPts val="1600"/>
              </a:spcBef>
              <a:buClr>
                <a:srgbClr val="000000"/>
              </a:buClr>
            </a:pPr>
            <a:r>
              <a:rPr lang="en" sz="2000" b="1" kern="0">
                <a:solidFill>
                  <a:srgbClr val="000000"/>
                </a:solidFill>
                <a:latin typeface="Roboto"/>
                <a:ea typeface="Roboto"/>
                <a:cs typeface="Roboto"/>
                <a:sym typeface="Roboto"/>
              </a:rPr>
              <a:t>Duration: </a:t>
            </a:r>
            <a:r>
              <a:rPr lang="en" sz="2000" kern="0">
                <a:solidFill>
                  <a:srgbClr val="000000"/>
                </a:solidFill>
                <a:latin typeface="Roboto"/>
                <a:ea typeface="Roboto"/>
                <a:cs typeface="Roboto"/>
                <a:sym typeface="Roboto"/>
              </a:rPr>
              <a:t>through Jan 2024 but aim to continue beyond with additional support</a:t>
            </a:r>
            <a:endParaRPr sz="2000" kern="0">
              <a:solidFill>
                <a:srgbClr val="000000"/>
              </a:solidFill>
              <a:latin typeface="Roboto"/>
              <a:ea typeface="Roboto"/>
              <a:cs typeface="Roboto"/>
              <a:sym typeface="Roboto"/>
            </a:endParaRPr>
          </a:p>
          <a:p>
            <a:pPr defTabSz="1219170">
              <a:lnSpc>
                <a:spcPct val="115000"/>
              </a:lnSpc>
              <a:spcBef>
                <a:spcPts val="1600"/>
              </a:spcBef>
              <a:spcAft>
                <a:spcPts val="1600"/>
              </a:spcAft>
              <a:buClr>
                <a:srgbClr val="000000"/>
              </a:buClr>
            </a:pPr>
            <a:r>
              <a:rPr lang="en" sz="2000" b="1" kern="0">
                <a:solidFill>
                  <a:srgbClr val="000000"/>
                </a:solidFill>
                <a:latin typeface="Roboto"/>
                <a:ea typeface="Roboto"/>
                <a:cs typeface="Roboto"/>
                <a:sym typeface="Roboto"/>
              </a:rPr>
              <a:t>Sampling frequency: </a:t>
            </a:r>
            <a:r>
              <a:rPr lang="en" sz="2000" kern="0">
                <a:solidFill>
                  <a:srgbClr val="000000"/>
                </a:solidFill>
                <a:latin typeface="Roboto"/>
                <a:ea typeface="Roboto"/>
                <a:cs typeface="Roboto"/>
                <a:sym typeface="Roboto"/>
              </a:rPr>
              <a:t>3 times per week</a:t>
            </a:r>
            <a:endParaRPr sz="2000" kern="0">
              <a:solidFill>
                <a:srgbClr val="000000"/>
              </a:solidFill>
              <a:latin typeface="Roboto"/>
              <a:ea typeface="Roboto"/>
              <a:cs typeface="Roboto"/>
              <a:sym typeface="Roboto"/>
            </a:endParaRPr>
          </a:p>
        </p:txBody>
      </p:sp>
      <p:sp>
        <p:nvSpPr>
          <p:cNvPr id="113" name="Google Shape;113;p19"/>
          <p:cNvSpPr txBox="1">
            <a:spLocks noGrp="1"/>
          </p:cNvSpPr>
          <p:nvPr>
            <p:ph type="sldNum" idx="12"/>
          </p:nvPr>
        </p:nvSpPr>
        <p:spPr>
          <a:xfrm>
            <a:off x="254444" y="6217623"/>
            <a:ext cx="731600" cy="524800"/>
          </a:xfrm>
          <a:prstGeom prst="rect">
            <a:avLst/>
          </a:prstGeom>
        </p:spPr>
        <p:txBody>
          <a:bodyPr spcFirstLastPara="1" wrap="square" lIns="121900" tIns="121900" rIns="121900" bIns="121900" anchor="ctr" anchorCtr="0">
            <a:normAutofit/>
          </a:bodyPr>
          <a:lstStyle/>
          <a:p>
            <a:pPr defTabSz="1219170">
              <a:buClr>
                <a:srgbClr val="000000"/>
              </a:buClr>
            </a:pPr>
            <a:fld id="{00000000-1234-1234-1234-123412341234}" type="slidenum">
              <a:rPr lang="en" kern="0">
                <a:solidFill>
                  <a:srgbClr val="FFFFFF"/>
                </a:solidFill>
              </a:rPr>
              <a:pPr defTabSz="1219170">
                <a:buClr>
                  <a:srgbClr val="000000"/>
                </a:buClr>
              </a:pPr>
              <a:t>26</a:t>
            </a:fld>
            <a:endParaRPr kern="0">
              <a:solidFill>
                <a:srgbClr val="FFFFFF"/>
              </a:solidFill>
            </a:endParaRPr>
          </a:p>
        </p:txBody>
      </p:sp>
      <p:pic>
        <p:nvPicPr>
          <p:cNvPr id="114" name="Google Shape;114;p19"/>
          <p:cNvPicPr preferRelativeResize="0"/>
          <p:nvPr/>
        </p:nvPicPr>
        <p:blipFill>
          <a:blip r:embed="rId3">
            <a:alphaModFix/>
          </a:blip>
          <a:stretch>
            <a:fillRect/>
          </a:stretch>
        </p:blipFill>
        <p:spPr>
          <a:xfrm>
            <a:off x="5477500" y="1532484"/>
            <a:ext cx="6511301" cy="414268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xfrm>
            <a:off x="380600" y="118267"/>
            <a:ext cx="11430800" cy="763600"/>
          </a:xfrm>
          <a:prstGeom prst="rect">
            <a:avLst/>
          </a:prstGeom>
        </p:spPr>
        <p:txBody>
          <a:bodyPr spcFirstLastPara="1" wrap="square" lIns="121900" tIns="121900" rIns="121900" bIns="121900" anchor="t" anchorCtr="0">
            <a:normAutofit/>
          </a:bodyPr>
          <a:lstStyle/>
          <a:p>
            <a:r>
              <a:rPr lang="en">
                <a:latin typeface="Roboto"/>
                <a:ea typeface="Roboto"/>
                <a:cs typeface="Roboto"/>
                <a:sym typeface="Roboto"/>
              </a:rPr>
              <a:t>Viral genomic targets are enriched in solid phase</a:t>
            </a:r>
            <a:endParaRPr>
              <a:latin typeface="Roboto"/>
              <a:ea typeface="Roboto"/>
              <a:cs typeface="Roboto"/>
              <a:sym typeface="Roboto"/>
            </a:endParaRPr>
          </a:p>
        </p:txBody>
      </p:sp>
      <p:sp>
        <p:nvSpPr>
          <p:cNvPr id="120" name="Google Shape;120;p20"/>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t" anchorCtr="0">
            <a:normAutofit/>
          </a:bodyPr>
          <a:lstStyle/>
          <a:p>
            <a:pPr defTabSz="1219170">
              <a:buClr>
                <a:srgbClr val="000000"/>
              </a:buClr>
            </a:pPr>
            <a:fld id="{00000000-1234-1234-1234-123412341234}" type="slidenum">
              <a:rPr lang="en" kern="0">
                <a:solidFill>
                  <a:srgbClr val="595959"/>
                </a:solidFill>
              </a:rPr>
              <a:pPr defTabSz="1219170">
                <a:buClr>
                  <a:srgbClr val="000000"/>
                </a:buClr>
              </a:pPr>
              <a:t>27</a:t>
            </a:fld>
            <a:endParaRPr kern="0">
              <a:solidFill>
                <a:srgbClr val="595959"/>
              </a:solidFill>
            </a:endParaRPr>
          </a:p>
        </p:txBody>
      </p:sp>
      <p:pic>
        <p:nvPicPr>
          <p:cNvPr id="121" name="Google Shape;121;p20"/>
          <p:cNvPicPr preferRelativeResize="0"/>
          <p:nvPr/>
        </p:nvPicPr>
        <p:blipFill>
          <a:blip r:embed="rId3">
            <a:alphaModFix/>
          </a:blip>
          <a:stretch>
            <a:fillRect/>
          </a:stretch>
        </p:blipFill>
        <p:spPr>
          <a:xfrm>
            <a:off x="6537585" y="763601"/>
            <a:ext cx="5017049" cy="5094633"/>
          </a:xfrm>
          <a:prstGeom prst="rect">
            <a:avLst/>
          </a:prstGeom>
          <a:noFill/>
          <a:ln>
            <a:noFill/>
          </a:ln>
        </p:spPr>
      </p:pic>
      <p:pic>
        <p:nvPicPr>
          <p:cNvPr id="122" name="Google Shape;122;p20"/>
          <p:cNvPicPr preferRelativeResize="0"/>
          <p:nvPr/>
        </p:nvPicPr>
        <p:blipFill>
          <a:blip r:embed="rId4">
            <a:alphaModFix/>
          </a:blip>
          <a:stretch>
            <a:fillRect/>
          </a:stretch>
        </p:blipFill>
        <p:spPr>
          <a:xfrm>
            <a:off x="1309767" y="1068734"/>
            <a:ext cx="3181084" cy="2647143"/>
          </a:xfrm>
          <a:prstGeom prst="rect">
            <a:avLst/>
          </a:prstGeom>
          <a:noFill/>
          <a:ln>
            <a:noFill/>
          </a:ln>
        </p:spPr>
      </p:pic>
      <p:sp>
        <p:nvSpPr>
          <p:cNvPr id="123" name="Google Shape;123;p20"/>
          <p:cNvSpPr txBox="1"/>
          <p:nvPr/>
        </p:nvSpPr>
        <p:spPr>
          <a:xfrm>
            <a:off x="611600" y="3715867"/>
            <a:ext cx="5484400" cy="2092840"/>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000" kern="0">
                <a:solidFill>
                  <a:srgbClr val="000000"/>
                </a:solidFill>
                <a:latin typeface="Roboto Light"/>
                <a:ea typeface="Roboto Light"/>
                <a:cs typeface="Roboto Light"/>
                <a:sym typeface="Roboto Light"/>
              </a:rPr>
              <a:t>Viral targets are enriched 1000X in solid phase over liquid phase on an equivalent mass basis</a:t>
            </a:r>
            <a:endParaRPr sz="2000" kern="0">
              <a:solidFill>
                <a:srgbClr val="000000"/>
              </a:solidFill>
              <a:latin typeface="Roboto Light"/>
              <a:ea typeface="Roboto Light"/>
              <a:cs typeface="Roboto Light"/>
              <a:sym typeface="Roboto Light"/>
            </a:endParaRPr>
          </a:p>
          <a:p>
            <a:pPr defTabSz="1219170">
              <a:buClr>
                <a:srgbClr val="000000"/>
              </a:buClr>
            </a:pPr>
            <a:r>
              <a:rPr lang="en" sz="2000" kern="0">
                <a:solidFill>
                  <a:srgbClr val="000000"/>
                </a:solidFill>
                <a:latin typeface="Roboto Light"/>
                <a:ea typeface="Roboto Light"/>
                <a:cs typeface="Roboto Light"/>
                <a:sym typeface="Roboto Light"/>
              </a:rPr>
              <a:t>	Influenza		RSV</a:t>
            </a:r>
            <a:endParaRPr sz="2000" kern="0">
              <a:solidFill>
                <a:srgbClr val="000000"/>
              </a:solidFill>
              <a:latin typeface="Roboto Light"/>
              <a:ea typeface="Roboto Light"/>
              <a:cs typeface="Roboto Light"/>
              <a:sym typeface="Roboto Light"/>
            </a:endParaRPr>
          </a:p>
          <a:p>
            <a:pPr defTabSz="1219170">
              <a:buClr>
                <a:srgbClr val="000000"/>
              </a:buClr>
            </a:pPr>
            <a:r>
              <a:rPr lang="en" sz="2000" kern="0">
                <a:solidFill>
                  <a:srgbClr val="000000"/>
                </a:solidFill>
                <a:latin typeface="Roboto Light"/>
                <a:ea typeface="Roboto Light"/>
                <a:cs typeface="Roboto Light"/>
                <a:sym typeface="Roboto Light"/>
              </a:rPr>
              <a:t>	Rhinovirus		PMMoV</a:t>
            </a:r>
            <a:endParaRPr sz="2000" kern="0">
              <a:solidFill>
                <a:srgbClr val="000000"/>
              </a:solidFill>
              <a:latin typeface="Roboto Light"/>
              <a:ea typeface="Roboto Light"/>
              <a:cs typeface="Roboto Light"/>
              <a:sym typeface="Roboto Light"/>
            </a:endParaRPr>
          </a:p>
          <a:p>
            <a:pPr defTabSz="1219170">
              <a:buClr>
                <a:srgbClr val="000000"/>
              </a:buClr>
            </a:pPr>
            <a:r>
              <a:rPr lang="en" sz="2000" kern="0">
                <a:solidFill>
                  <a:srgbClr val="000000"/>
                </a:solidFill>
                <a:latin typeface="Roboto Light"/>
                <a:ea typeface="Roboto Light"/>
                <a:cs typeface="Roboto Light"/>
                <a:sym typeface="Roboto Light"/>
              </a:rPr>
              <a:t>	Norovirus		MPox</a:t>
            </a:r>
            <a:endParaRPr sz="2000" kern="0">
              <a:solidFill>
                <a:srgbClr val="000000"/>
              </a:solidFill>
              <a:latin typeface="Roboto Light"/>
              <a:ea typeface="Roboto Light"/>
              <a:cs typeface="Roboto Light"/>
              <a:sym typeface="Roboto Light"/>
            </a:endParaRPr>
          </a:p>
          <a:p>
            <a:pPr defTabSz="1219170">
              <a:buClr>
                <a:srgbClr val="000000"/>
              </a:buClr>
            </a:pPr>
            <a:r>
              <a:rPr lang="en" sz="2000" kern="0">
                <a:solidFill>
                  <a:srgbClr val="000000"/>
                </a:solidFill>
                <a:latin typeface="Roboto Light"/>
                <a:ea typeface="Roboto Light"/>
                <a:cs typeface="Roboto Light"/>
                <a:sym typeface="Roboto Light"/>
              </a:rPr>
              <a:t>	SARS-CoV-2	… and more</a:t>
            </a:r>
            <a:endParaRPr sz="2000" kern="0">
              <a:solidFill>
                <a:srgbClr val="000000"/>
              </a:solidFill>
              <a:latin typeface="Roboto Light"/>
              <a:ea typeface="Roboto Light"/>
              <a:cs typeface="Roboto Light"/>
              <a:sym typeface="Roboto 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1"/>
          <p:cNvSpPr txBox="1">
            <a:spLocks noGrp="1"/>
          </p:cNvSpPr>
          <p:nvPr>
            <p:ph type="title"/>
          </p:nvPr>
        </p:nvSpPr>
        <p:spPr>
          <a:xfrm>
            <a:off x="369472" y="708324"/>
            <a:ext cx="11430800" cy="763600"/>
          </a:xfrm>
          <a:prstGeom prst="rect">
            <a:avLst/>
          </a:prstGeom>
        </p:spPr>
        <p:txBody>
          <a:bodyPr spcFirstLastPara="1" wrap="square" lIns="121900" tIns="121900" rIns="121900" bIns="121900" anchor="t" anchorCtr="0">
            <a:normAutofit/>
          </a:bodyPr>
          <a:lstStyle/>
          <a:p>
            <a:r>
              <a:rPr lang="en" dirty="0"/>
              <a:t>Analytical methods (all publicly available on protocols.io)</a:t>
            </a:r>
            <a:endParaRPr dirty="0"/>
          </a:p>
        </p:txBody>
      </p:sp>
      <p:sp>
        <p:nvSpPr>
          <p:cNvPr id="129" name="Google Shape;129;p21"/>
          <p:cNvSpPr txBox="1">
            <a:spLocks noGrp="1"/>
          </p:cNvSpPr>
          <p:nvPr>
            <p:ph type="sldNum" idx="12"/>
          </p:nvPr>
        </p:nvSpPr>
        <p:spPr>
          <a:xfrm>
            <a:off x="254444" y="6217623"/>
            <a:ext cx="731600" cy="524800"/>
          </a:xfrm>
          <a:prstGeom prst="rect">
            <a:avLst/>
          </a:prstGeom>
        </p:spPr>
        <p:txBody>
          <a:bodyPr spcFirstLastPara="1" wrap="square" lIns="121900" tIns="121900" rIns="121900" bIns="121900" anchor="ctr" anchorCtr="0">
            <a:normAutofit/>
          </a:bodyPr>
          <a:lstStyle/>
          <a:p>
            <a:pPr defTabSz="1219170">
              <a:buClr>
                <a:srgbClr val="000000"/>
              </a:buClr>
            </a:pPr>
            <a:fld id="{00000000-1234-1234-1234-123412341234}" type="slidenum">
              <a:rPr lang="en" kern="0">
                <a:solidFill>
                  <a:srgbClr val="FFFFFF"/>
                </a:solidFill>
              </a:rPr>
              <a:pPr defTabSz="1219170">
                <a:buClr>
                  <a:srgbClr val="000000"/>
                </a:buClr>
              </a:pPr>
              <a:t>28</a:t>
            </a:fld>
            <a:endParaRPr kern="0">
              <a:solidFill>
                <a:srgbClr val="FFFFFF"/>
              </a:solidFill>
            </a:endParaRPr>
          </a:p>
        </p:txBody>
      </p:sp>
      <p:sp>
        <p:nvSpPr>
          <p:cNvPr id="130" name="Google Shape;130;p21"/>
          <p:cNvSpPr txBox="1"/>
          <p:nvPr/>
        </p:nvSpPr>
        <p:spPr>
          <a:xfrm>
            <a:off x="499333" y="4489100"/>
            <a:ext cx="2782400" cy="1195200"/>
          </a:xfrm>
          <a:prstGeom prst="rect">
            <a:avLst/>
          </a:prstGeom>
          <a:noFill/>
          <a:ln>
            <a:noFill/>
          </a:ln>
        </p:spPr>
        <p:txBody>
          <a:bodyPr spcFirstLastPara="1" wrap="square" lIns="121900" tIns="121900" rIns="121900" bIns="121900" anchor="t" anchorCtr="0">
            <a:normAutofit fontScale="92500" lnSpcReduction="20000"/>
          </a:bodyPr>
          <a:lstStyle/>
          <a:p>
            <a:pPr defTabSz="1219170">
              <a:lnSpc>
                <a:spcPct val="115000"/>
              </a:lnSpc>
              <a:buClr>
                <a:srgbClr val="000000"/>
              </a:buClr>
            </a:pPr>
            <a:r>
              <a:rPr lang="en" sz="2267" b="1" kern="0">
                <a:solidFill>
                  <a:srgbClr val="595959"/>
                </a:solidFill>
                <a:latin typeface="Roboto"/>
                <a:ea typeface="Roboto"/>
                <a:cs typeface="Roboto"/>
                <a:sym typeface="Roboto"/>
              </a:rPr>
              <a:t>Pre-analytical</a:t>
            </a:r>
            <a:endParaRPr sz="2267" b="1" kern="0">
              <a:solidFill>
                <a:srgbClr val="595959"/>
              </a:solidFill>
              <a:latin typeface="Roboto"/>
              <a:ea typeface="Roboto"/>
              <a:cs typeface="Roboto"/>
              <a:sym typeface="Roboto"/>
            </a:endParaRPr>
          </a:p>
          <a:p>
            <a:pPr defTabSz="1219170">
              <a:lnSpc>
                <a:spcPct val="115000"/>
              </a:lnSpc>
              <a:buClr>
                <a:srgbClr val="000000"/>
              </a:buClr>
            </a:pPr>
            <a:r>
              <a:rPr lang="en" sz="2267" kern="0">
                <a:solidFill>
                  <a:srgbClr val="595959"/>
                </a:solidFill>
                <a:latin typeface="Roboto Light"/>
                <a:ea typeface="Roboto Light"/>
                <a:cs typeface="Roboto Light"/>
                <a:sym typeface="Roboto Light"/>
              </a:rPr>
              <a:t>Dewatering/ Resuspending Solids</a:t>
            </a:r>
            <a:endParaRPr sz="2267" kern="0">
              <a:solidFill>
                <a:srgbClr val="595959"/>
              </a:solidFill>
              <a:latin typeface="Roboto Light"/>
              <a:ea typeface="Roboto Light"/>
              <a:cs typeface="Roboto Light"/>
              <a:sym typeface="Roboto Light"/>
            </a:endParaRPr>
          </a:p>
        </p:txBody>
      </p:sp>
      <p:pic>
        <p:nvPicPr>
          <p:cNvPr id="131" name="Google Shape;131;p21"/>
          <p:cNvPicPr preferRelativeResize="0"/>
          <p:nvPr/>
        </p:nvPicPr>
        <p:blipFill rotWithShape="1">
          <a:blip r:embed="rId3">
            <a:alphaModFix/>
          </a:blip>
          <a:srcRect t="26539" b="30468"/>
          <a:stretch/>
        </p:blipFill>
        <p:spPr>
          <a:xfrm>
            <a:off x="0" y="1515467"/>
            <a:ext cx="12192000" cy="2948299"/>
          </a:xfrm>
          <a:prstGeom prst="rect">
            <a:avLst/>
          </a:prstGeom>
          <a:noFill/>
          <a:ln>
            <a:noFill/>
          </a:ln>
        </p:spPr>
      </p:pic>
      <p:sp>
        <p:nvSpPr>
          <p:cNvPr id="132" name="Google Shape;132;p21"/>
          <p:cNvSpPr txBox="1"/>
          <p:nvPr/>
        </p:nvSpPr>
        <p:spPr>
          <a:xfrm>
            <a:off x="4704800" y="4489100"/>
            <a:ext cx="3037600" cy="1195200"/>
          </a:xfrm>
          <a:prstGeom prst="rect">
            <a:avLst/>
          </a:prstGeom>
          <a:noFill/>
          <a:ln>
            <a:noFill/>
          </a:ln>
        </p:spPr>
        <p:txBody>
          <a:bodyPr spcFirstLastPara="1" wrap="square" lIns="121900" tIns="121900" rIns="121900" bIns="121900" anchor="t" anchorCtr="0">
            <a:normAutofit fontScale="92500" lnSpcReduction="20000"/>
          </a:bodyPr>
          <a:lstStyle/>
          <a:p>
            <a:pPr defTabSz="1219170">
              <a:lnSpc>
                <a:spcPct val="115000"/>
              </a:lnSpc>
              <a:buClr>
                <a:srgbClr val="000000"/>
              </a:buClr>
            </a:pPr>
            <a:r>
              <a:rPr lang="en" sz="2267" b="1" kern="0">
                <a:solidFill>
                  <a:srgbClr val="595959"/>
                </a:solidFill>
                <a:latin typeface="Roboto"/>
                <a:ea typeface="Roboto"/>
                <a:cs typeface="Roboto"/>
                <a:sym typeface="Roboto"/>
              </a:rPr>
              <a:t>Nucleic Acid Extraction</a:t>
            </a:r>
            <a:endParaRPr sz="2267" b="1" kern="0">
              <a:solidFill>
                <a:srgbClr val="595959"/>
              </a:solidFill>
              <a:latin typeface="Roboto"/>
              <a:ea typeface="Roboto"/>
              <a:cs typeface="Roboto"/>
              <a:sym typeface="Roboto"/>
            </a:endParaRPr>
          </a:p>
          <a:p>
            <a:pPr defTabSz="1219170">
              <a:lnSpc>
                <a:spcPct val="115000"/>
              </a:lnSpc>
              <a:buClr>
                <a:srgbClr val="000000"/>
              </a:buClr>
            </a:pPr>
            <a:r>
              <a:rPr lang="en" sz="2267" kern="0">
                <a:solidFill>
                  <a:srgbClr val="595959"/>
                </a:solidFill>
                <a:latin typeface="Roboto Light"/>
                <a:ea typeface="Roboto Light"/>
                <a:cs typeface="Roboto Light"/>
                <a:sym typeface="Roboto Light"/>
              </a:rPr>
              <a:t>Chemagic 360</a:t>
            </a:r>
            <a:endParaRPr sz="2267" kern="0">
              <a:solidFill>
                <a:srgbClr val="595959"/>
              </a:solidFill>
              <a:latin typeface="Roboto Light"/>
              <a:ea typeface="Roboto Light"/>
              <a:cs typeface="Roboto Light"/>
              <a:sym typeface="Roboto Light"/>
            </a:endParaRPr>
          </a:p>
          <a:p>
            <a:pPr defTabSz="1219170">
              <a:lnSpc>
                <a:spcPct val="115000"/>
              </a:lnSpc>
              <a:buClr>
                <a:srgbClr val="000000"/>
              </a:buClr>
            </a:pPr>
            <a:r>
              <a:rPr lang="en" sz="2267" kern="0">
                <a:solidFill>
                  <a:srgbClr val="595959"/>
                </a:solidFill>
                <a:latin typeface="Roboto Light"/>
                <a:ea typeface="Roboto Light"/>
                <a:cs typeface="Roboto Light"/>
                <a:sym typeface="Roboto Light"/>
              </a:rPr>
              <a:t>Inhibitor removal</a:t>
            </a:r>
            <a:endParaRPr sz="2267" kern="0">
              <a:solidFill>
                <a:srgbClr val="595959"/>
              </a:solidFill>
              <a:latin typeface="Roboto Light"/>
              <a:ea typeface="Roboto Light"/>
              <a:cs typeface="Roboto Light"/>
              <a:sym typeface="Roboto Light"/>
            </a:endParaRPr>
          </a:p>
        </p:txBody>
      </p:sp>
      <p:sp>
        <p:nvSpPr>
          <p:cNvPr id="133" name="Google Shape;133;p21"/>
          <p:cNvSpPr txBox="1"/>
          <p:nvPr/>
        </p:nvSpPr>
        <p:spPr>
          <a:xfrm>
            <a:off x="8738700" y="4489100"/>
            <a:ext cx="3037600" cy="1606800"/>
          </a:xfrm>
          <a:prstGeom prst="rect">
            <a:avLst/>
          </a:prstGeom>
          <a:noFill/>
          <a:ln>
            <a:noFill/>
          </a:ln>
        </p:spPr>
        <p:txBody>
          <a:bodyPr spcFirstLastPara="1" wrap="square" lIns="121900" tIns="121900" rIns="121900" bIns="121900" anchor="t" anchorCtr="0">
            <a:normAutofit/>
          </a:bodyPr>
          <a:lstStyle/>
          <a:p>
            <a:pPr defTabSz="1219170">
              <a:lnSpc>
                <a:spcPct val="115000"/>
              </a:lnSpc>
              <a:buClr>
                <a:srgbClr val="000000"/>
              </a:buClr>
            </a:pPr>
            <a:r>
              <a:rPr lang="en" sz="2267" b="1" kern="0">
                <a:solidFill>
                  <a:srgbClr val="595959"/>
                </a:solidFill>
                <a:latin typeface="Roboto"/>
                <a:ea typeface="Roboto"/>
                <a:cs typeface="Roboto"/>
                <a:sym typeface="Roboto"/>
              </a:rPr>
              <a:t>Droplet digital PCR</a:t>
            </a:r>
            <a:endParaRPr sz="2267" b="1" kern="0">
              <a:solidFill>
                <a:srgbClr val="595959"/>
              </a:solidFill>
              <a:latin typeface="Roboto"/>
              <a:ea typeface="Roboto"/>
              <a:cs typeface="Roboto"/>
              <a:sym typeface="Roboto"/>
            </a:endParaRPr>
          </a:p>
          <a:p>
            <a:pPr defTabSz="1219170">
              <a:lnSpc>
                <a:spcPct val="115000"/>
              </a:lnSpc>
              <a:buClr>
                <a:srgbClr val="000000"/>
              </a:buClr>
            </a:pPr>
            <a:r>
              <a:rPr lang="en" sz="2067" kern="0">
                <a:solidFill>
                  <a:srgbClr val="595959"/>
                </a:solidFill>
                <a:latin typeface="Roboto Light"/>
                <a:ea typeface="Roboto Light"/>
                <a:cs typeface="Roboto Light"/>
                <a:sym typeface="Roboto Light"/>
              </a:rPr>
              <a:t>Multiplexing targets </a:t>
            </a:r>
            <a:endParaRPr sz="2067" kern="0">
              <a:solidFill>
                <a:srgbClr val="595959"/>
              </a:solidFill>
              <a:latin typeface="Roboto Light"/>
              <a:ea typeface="Roboto Light"/>
              <a:cs typeface="Roboto Light"/>
              <a:sym typeface="Roboto Light"/>
            </a:endParaRPr>
          </a:p>
          <a:p>
            <a:pPr defTabSz="1219170">
              <a:lnSpc>
                <a:spcPct val="115000"/>
              </a:lnSpc>
              <a:buClr>
                <a:srgbClr val="000000"/>
              </a:buClr>
            </a:pPr>
            <a:r>
              <a:rPr lang="en" sz="2067" kern="0">
                <a:solidFill>
                  <a:srgbClr val="595959"/>
                </a:solidFill>
                <a:latin typeface="Roboto Light"/>
                <a:ea typeface="Roboto Light"/>
                <a:cs typeface="Roboto Light"/>
                <a:sym typeface="Roboto Light"/>
              </a:rPr>
              <a:t>and controls</a:t>
            </a:r>
            <a:endParaRPr sz="1667" kern="0">
              <a:solidFill>
                <a:srgbClr val="595959"/>
              </a:solidFill>
              <a:latin typeface="Roboto Light"/>
              <a:ea typeface="Roboto Light"/>
              <a:cs typeface="Roboto Light"/>
              <a:sym typeface="Roboto Light"/>
            </a:endParaRPr>
          </a:p>
        </p:txBody>
      </p:sp>
      <p:pic>
        <p:nvPicPr>
          <p:cNvPr id="134" name="Google Shape;134;p21"/>
          <p:cNvPicPr preferRelativeResize="0"/>
          <p:nvPr/>
        </p:nvPicPr>
        <p:blipFill>
          <a:blip r:embed="rId4">
            <a:alphaModFix/>
          </a:blip>
          <a:stretch>
            <a:fillRect/>
          </a:stretch>
        </p:blipFill>
        <p:spPr>
          <a:xfrm>
            <a:off x="7852900" y="4824284"/>
            <a:ext cx="524800" cy="524800"/>
          </a:xfrm>
          <a:prstGeom prst="rect">
            <a:avLst/>
          </a:prstGeom>
          <a:noFill/>
          <a:ln>
            <a:noFill/>
          </a:ln>
        </p:spPr>
      </p:pic>
      <p:pic>
        <p:nvPicPr>
          <p:cNvPr id="135" name="Google Shape;135;p21"/>
          <p:cNvPicPr preferRelativeResize="0"/>
          <p:nvPr/>
        </p:nvPicPr>
        <p:blipFill>
          <a:blip r:embed="rId5">
            <a:alphaModFix/>
          </a:blip>
          <a:stretch>
            <a:fillRect/>
          </a:stretch>
        </p:blipFill>
        <p:spPr>
          <a:xfrm>
            <a:off x="11429463" y="4824300"/>
            <a:ext cx="524800" cy="524800"/>
          </a:xfrm>
          <a:prstGeom prst="rect">
            <a:avLst/>
          </a:prstGeom>
          <a:noFill/>
          <a:ln>
            <a:noFill/>
          </a:ln>
        </p:spPr>
      </p:pic>
      <p:pic>
        <p:nvPicPr>
          <p:cNvPr id="136" name="Google Shape;136;p21"/>
          <p:cNvPicPr preferRelativeResize="0"/>
          <p:nvPr/>
        </p:nvPicPr>
        <p:blipFill>
          <a:blip r:embed="rId6">
            <a:alphaModFix/>
          </a:blip>
          <a:stretch>
            <a:fillRect/>
          </a:stretch>
        </p:blipFill>
        <p:spPr>
          <a:xfrm>
            <a:off x="3319663" y="4547680"/>
            <a:ext cx="524800" cy="524752"/>
          </a:xfrm>
          <a:prstGeom prst="rect">
            <a:avLst/>
          </a:prstGeom>
          <a:noFill/>
          <a:ln>
            <a:noFill/>
          </a:ln>
        </p:spPr>
      </p:pic>
      <p:pic>
        <p:nvPicPr>
          <p:cNvPr id="137" name="Google Shape;137;p21"/>
          <p:cNvPicPr preferRelativeResize="0"/>
          <p:nvPr/>
        </p:nvPicPr>
        <p:blipFill>
          <a:blip r:embed="rId7">
            <a:alphaModFix/>
          </a:blip>
          <a:stretch>
            <a:fillRect/>
          </a:stretch>
        </p:blipFill>
        <p:spPr>
          <a:xfrm>
            <a:off x="3319667" y="5159518"/>
            <a:ext cx="524800" cy="524767"/>
          </a:xfrm>
          <a:prstGeom prst="rect">
            <a:avLst/>
          </a:prstGeom>
          <a:noFill/>
          <a:ln>
            <a:noFill/>
          </a:ln>
        </p:spPr>
      </p:pic>
      <p:grpSp>
        <p:nvGrpSpPr>
          <p:cNvPr id="2" name="Group 1">
            <a:extLst>
              <a:ext uri="{FF2B5EF4-FFF2-40B4-BE49-F238E27FC236}">
                <a16:creationId xmlns:a16="http://schemas.microsoft.com/office/drawing/2014/main" id="{D82468E7-FA56-1127-87BB-E1C510A8D21E}"/>
              </a:ext>
            </a:extLst>
          </p:cNvPr>
          <p:cNvGrpSpPr/>
          <p:nvPr/>
        </p:nvGrpSpPr>
        <p:grpSpPr>
          <a:xfrm>
            <a:off x="296983" y="-1852"/>
            <a:ext cx="2371950" cy="952933"/>
            <a:chOff x="9174585" y="5948138"/>
            <a:chExt cx="2454443" cy="910616"/>
          </a:xfrm>
        </p:grpSpPr>
        <p:sp>
          <p:nvSpPr>
            <p:cNvPr id="4" name="TextBox 3">
              <a:extLst>
                <a:ext uri="{FF2B5EF4-FFF2-40B4-BE49-F238E27FC236}">
                  <a16:creationId xmlns:a16="http://schemas.microsoft.com/office/drawing/2014/main" id="{49969B4A-8D9F-46CF-F0EE-CDBF65C7B722}"/>
                </a:ext>
              </a:extLst>
            </p:cNvPr>
            <p:cNvSpPr txBox="1"/>
            <p:nvPr/>
          </p:nvSpPr>
          <p:spPr>
            <a:xfrm>
              <a:off x="9174585" y="5948138"/>
              <a:ext cx="2454443" cy="307777"/>
            </a:xfrm>
            <a:prstGeom prst="rect">
              <a:avLst/>
            </a:prstGeom>
            <a:noFill/>
          </p:spPr>
          <p:txBody>
            <a:bodyPr wrap="square" rtlCol="0">
              <a:spAutoFit/>
            </a:bodyPr>
            <a:lstStyle/>
            <a:p>
              <a:r>
                <a:rPr lang="en-US" sz="1400" dirty="0">
                  <a:solidFill>
                    <a:prstClr val="black"/>
                  </a:solidFill>
                  <a:latin typeface="Century Gothic" panose="020B0502020202020204" pitchFamily="34" charset="0"/>
                </a:rPr>
                <a:t>Attention Check Code 1:</a:t>
              </a:r>
            </a:p>
          </p:txBody>
        </p:sp>
        <p:sp>
          <p:nvSpPr>
            <p:cNvPr id="5" name="TextBox 4">
              <a:extLst>
                <a:ext uri="{FF2B5EF4-FFF2-40B4-BE49-F238E27FC236}">
                  <a16:creationId xmlns:a16="http://schemas.microsoft.com/office/drawing/2014/main" id="{61686C0F-0CEE-1364-F063-AA4839C4779D}"/>
                </a:ext>
              </a:extLst>
            </p:cNvPr>
            <p:cNvSpPr txBox="1"/>
            <p:nvPr/>
          </p:nvSpPr>
          <p:spPr>
            <a:xfrm>
              <a:off x="9272626" y="6089313"/>
              <a:ext cx="1515979" cy="769441"/>
            </a:xfrm>
            <a:prstGeom prst="rect">
              <a:avLst/>
            </a:prstGeom>
            <a:noFill/>
          </p:spPr>
          <p:txBody>
            <a:bodyPr wrap="square" rtlCol="0">
              <a:spAutoFit/>
            </a:bodyPr>
            <a:lstStyle/>
            <a:p>
              <a:r>
                <a:rPr lang="en-US" sz="4400" b="1" dirty="0">
                  <a:solidFill>
                    <a:prstClr val="white"/>
                  </a:solidFill>
                  <a:latin typeface="Century Gothic" panose="020B0502020202020204" pitchFamily="34" charset="0"/>
                </a:rPr>
                <a:t>6127</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2"/>
          <p:cNvPicPr preferRelativeResize="0"/>
          <p:nvPr/>
        </p:nvPicPr>
        <p:blipFill rotWithShape="1">
          <a:blip r:embed="rId3">
            <a:alphaModFix/>
          </a:blip>
          <a:srcRect l="17163"/>
          <a:stretch/>
        </p:blipFill>
        <p:spPr>
          <a:xfrm>
            <a:off x="636200" y="1439501"/>
            <a:ext cx="1069000" cy="4401599"/>
          </a:xfrm>
          <a:prstGeom prst="rect">
            <a:avLst/>
          </a:prstGeom>
          <a:noFill/>
          <a:ln>
            <a:noFill/>
          </a:ln>
        </p:spPr>
      </p:pic>
      <p:sp>
        <p:nvSpPr>
          <p:cNvPr id="143" name="Google Shape;143;p22"/>
          <p:cNvSpPr txBox="1">
            <a:spLocks noGrp="1"/>
          </p:cNvSpPr>
          <p:nvPr>
            <p:ph type="title"/>
          </p:nvPr>
        </p:nvSpPr>
        <p:spPr>
          <a:xfrm>
            <a:off x="2357306" y="384367"/>
            <a:ext cx="9454094" cy="763600"/>
          </a:xfrm>
          <a:prstGeom prst="rect">
            <a:avLst/>
          </a:prstGeom>
        </p:spPr>
        <p:txBody>
          <a:bodyPr spcFirstLastPara="1" wrap="square" lIns="121900" tIns="121900" rIns="121900" bIns="121900" anchor="t" anchorCtr="0">
            <a:normAutofit/>
          </a:bodyPr>
          <a:lstStyle/>
          <a:p>
            <a:r>
              <a:rPr lang="en" dirty="0"/>
              <a:t>Targets</a:t>
            </a:r>
            <a:endParaRPr dirty="0"/>
          </a:p>
        </p:txBody>
      </p:sp>
      <p:sp>
        <p:nvSpPr>
          <p:cNvPr id="144" name="Google Shape;144;p22"/>
          <p:cNvSpPr txBox="1">
            <a:spLocks noGrp="1"/>
          </p:cNvSpPr>
          <p:nvPr>
            <p:ph type="body" idx="1"/>
          </p:nvPr>
        </p:nvSpPr>
        <p:spPr>
          <a:xfrm>
            <a:off x="1577833" y="1536633"/>
            <a:ext cx="6803200" cy="4555200"/>
          </a:xfrm>
          <a:prstGeom prst="rect">
            <a:avLst/>
          </a:prstGeom>
        </p:spPr>
        <p:txBody>
          <a:bodyPr spcFirstLastPara="1" wrap="square" lIns="121900" tIns="121900" rIns="121900" bIns="121900" anchor="t" anchorCtr="0">
            <a:normAutofit fontScale="85000" lnSpcReduction="10000"/>
          </a:bodyPr>
          <a:lstStyle/>
          <a:p>
            <a:pPr marL="0" indent="0">
              <a:buNone/>
            </a:pPr>
            <a:r>
              <a:rPr lang="en" b="1">
                <a:solidFill>
                  <a:schemeClr val="accent2"/>
                </a:solidFill>
                <a:latin typeface="Roboto"/>
                <a:ea typeface="Roboto"/>
                <a:cs typeface="Roboto"/>
                <a:sym typeface="Roboto"/>
              </a:rPr>
              <a:t>SARS-CoV-2: </a:t>
            </a:r>
            <a:endParaRPr b="1">
              <a:solidFill>
                <a:schemeClr val="accent2"/>
              </a:solidFill>
              <a:latin typeface="Roboto"/>
              <a:ea typeface="Roboto"/>
              <a:cs typeface="Roboto"/>
              <a:sym typeface="Roboto"/>
            </a:endParaRPr>
          </a:p>
          <a:p>
            <a:pPr marL="0" indent="609585">
              <a:buNone/>
            </a:pPr>
            <a:r>
              <a:rPr lang="en" b="1">
                <a:solidFill>
                  <a:schemeClr val="accent6"/>
                </a:solidFill>
                <a:latin typeface="Roboto"/>
                <a:ea typeface="Roboto"/>
                <a:cs typeface="Roboto"/>
                <a:sym typeface="Roboto"/>
              </a:rPr>
              <a:t>N gene</a:t>
            </a:r>
            <a:r>
              <a:rPr lang="en">
                <a:solidFill>
                  <a:schemeClr val="accent6"/>
                </a:solidFill>
              </a:rPr>
              <a:t> </a:t>
            </a:r>
            <a:r>
              <a:rPr lang="en"/>
              <a:t>and </a:t>
            </a:r>
            <a:r>
              <a:rPr lang="en" b="1">
                <a:solidFill>
                  <a:schemeClr val="accent6"/>
                </a:solidFill>
                <a:latin typeface="Roboto"/>
                <a:ea typeface="Roboto"/>
                <a:cs typeface="Roboto"/>
                <a:sym typeface="Roboto"/>
              </a:rPr>
              <a:t>S gene</a:t>
            </a:r>
            <a:r>
              <a:rPr lang="en"/>
              <a:t> (pan-SARS-CoV-2 targets)</a:t>
            </a:r>
            <a:endParaRPr/>
          </a:p>
          <a:p>
            <a:pPr marL="0" indent="609585">
              <a:buNone/>
            </a:pPr>
            <a:r>
              <a:rPr lang="en" b="1">
                <a:solidFill>
                  <a:schemeClr val="accent6"/>
                </a:solidFill>
                <a:latin typeface="Roboto"/>
                <a:ea typeface="Roboto"/>
                <a:cs typeface="Roboto"/>
                <a:sym typeface="Roboto"/>
              </a:rPr>
              <a:t>HV69-70 mutation</a:t>
            </a:r>
            <a:r>
              <a:rPr lang="en"/>
              <a:t> (BA.4 and BA.5 including B.Q.*)</a:t>
            </a:r>
            <a:endParaRPr/>
          </a:p>
          <a:p>
            <a:pPr marL="0" indent="609585">
              <a:buNone/>
            </a:pPr>
            <a:endParaRPr/>
          </a:p>
          <a:p>
            <a:pPr marL="0" indent="0">
              <a:buNone/>
            </a:pPr>
            <a:r>
              <a:rPr lang="en" b="1">
                <a:solidFill>
                  <a:schemeClr val="accent2"/>
                </a:solidFill>
                <a:latin typeface="Roboto"/>
                <a:ea typeface="Roboto"/>
                <a:cs typeface="Roboto"/>
                <a:sym typeface="Roboto"/>
              </a:rPr>
              <a:t>Influenza (IAV): </a:t>
            </a:r>
            <a:r>
              <a:rPr lang="en" b="1">
                <a:solidFill>
                  <a:schemeClr val="accent6"/>
                </a:solidFill>
                <a:latin typeface="Roboto"/>
                <a:ea typeface="Roboto"/>
                <a:cs typeface="Roboto"/>
                <a:sym typeface="Roboto"/>
              </a:rPr>
              <a:t>M1 gene</a:t>
            </a:r>
            <a:r>
              <a:rPr lang="en"/>
              <a:t> </a:t>
            </a:r>
            <a:endParaRPr/>
          </a:p>
          <a:p>
            <a:pPr marL="0" indent="0">
              <a:spcBef>
                <a:spcPts val="1600"/>
              </a:spcBef>
              <a:buNone/>
            </a:pPr>
            <a:r>
              <a:rPr lang="en" b="1">
                <a:solidFill>
                  <a:schemeClr val="accent2"/>
                </a:solidFill>
                <a:latin typeface="Roboto"/>
                <a:ea typeface="Roboto"/>
                <a:cs typeface="Roboto"/>
                <a:sym typeface="Roboto"/>
              </a:rPr>
              <a:t>Influenza (IBV): </a:t>
            </a:r>
            <a:r>
              <a:rPr lang="en" b="1">
                <a:solidFill>
                  <a:schemeClr val="accent6"/>
                </a:solidFill>
                <a:latin typeface="Roboto"/>
                <a:ea typeface="Roboto"/>
                <a:cs typeface="Roboto"/>
                <a:sym typeface="Roboto"/>
              </a:rPr>
              <a:t>M gene</a:t>
            </a:r>
            <a:r>
              <a:rPr lang="en"/>
              <a:t> </a:t>
            </a:r>
            <a:endParaRPr/>
          </a:p>
          <a:p>
            <a:pPr marL="0" indent="0">
              <a:spcBef>
                <a:spcPts val="1600"/>
              </a:spcBef>
              <a:buNone/>
            </a:pPr>
            <a:r>
              <a:rPr lang="en" b="1">
                <a:solidFill>
                  <a:schemeClr val="accent2"/>
                </a:solidFill>
                <a:latin typeface="Roboto"/>
                <a:ea typeface="Roboto"/>
                <a:cs typeface="Roboto"/>
                <a:sym typeface="Roboto"/>
              </a:rPr>
              <a:t>Human Metapneumovirus: </a:t>
            </a:r>
            <a:r>
              <a:rPr lang="en" b="1">
                <a:solidFill>
                  <a:schemeClr val="accent6"/>
                </a:solidFill>
                <a:latin typeface="Roboto"/>
                <a:ea typeface="Roboto"/>
                <a:cs typeface="Roboto"/>
                <a:sym typeface="Roboto"/>
              </a:rPr>
              <a:t>L  gene </a:t>
            </a:r>
            <a:endParaRPr/>
          </a:p>
          <a:p>
            <a:pPr marL="0" indent="0">
              <a:spcBef>
                <a:spcPts val="1600"/>
              </a:spcBef>
              <a:buNone/>
            </a:pPr>
            <a:r>
              <a:rPr lang="en" b="1">
                <a:solidFill>
                  <a:schemeClr val="accent2"/>
                </a:solidFill>
                <a:latin typeface="Roboto"/>
                <a:ea typeface="Roboto"/>
                <a:cs typeface="Roboto"/>
                <a:sym typeface="Roboto"/>
              </a:rPr>
              <a:t>Respiratory Syncytial Virus (RSV): </a:t>
            </a:r>
            <a:r>
              <a:rPr lang="en" b="1">
                <a:solidFill>
                  <a:schemeClr val="accent6"/>
                </a:solidFill>
                <a:latin typeface="Roboto"/>
                <a:ea typeface="Roboto"/>
                <a:cs typeface="Roboto"/>
                <a:sym typeface="Roboto"/>
              </a:rPr>
              <a:t>N gene</a:t>
            </a:r>
            <a:r>
              <a:rPr lang="en"/>
              <a:t> (detects RSV A and RSV B)</a:t>
            </a:r>
            <a:endParaRPr/>
          </a:p>
          <a:p>
            <a:pPr marL="0" indent="0">
              <a:buNone/>
            </a:pPr>
            <a:endParaRPr/>
          </a:p>
          <a:p>
            <a:pPr marL="0" indent="0">
              <a:buNone/>
            </a:pPr>
            <a:r>
              <a:rPr lang="en" b="1">
                <a:solidFill>
                  <a:schemeClr val="accent2"/>
                </a:solidFill>
                <a:latin typeface="Roboto"/>
                <a:ea typeface="Roboto"/>
                <a:cs typeface="Roboto"/>
                <a:sym typeface="Roboto"/>
              </a:rPr>
              <a:t>Mpox Virus: </a:t>
            </a:r>
            <a:r>
              <a:rPr lang="en" b="1">
                <a:solidFill>
                  <a:schemeClr val="accent6"/>
                </a:solidFill>
                <a:latin typeface="Roboto"/>
                <a:ea typeface="Roboto"/>
                <a:cs typeface="Roboto"/>
                <a:sym typeface="Roboto"/>
              </a:rPr>
              <a:t>G2R_WA </a:t>
            </a:r>
            <a:r>
              <a:rPr lang="en"/>
              <a:t>marker in the mpox virus genome</a:t>
            </a:r>
            <a:endParaRPr/>
          </a:p>
          <a:p>
            <a:pPr marL="0" indent="0">
              <a:buNone/>
            </a:pPr>
            <a:endParaRPr/>
          </a:p>
          <a:p>
            <a:pPr marL="0" indent="0">
              <a:buClr>
                <a:schemeClr val="dk1"/>
              </a:buClr>
              <a:buSzPct val="64705"/>
              <a:buNone/>
            </a:pPr>
            <a:r>
              <a:rPr lang="en" b="1">
                <a:solidFill>
                  <a:schemeClr val="accent2"/>
                </a:solidFill>
                <a:latin typeface="Roboto"/>
                <a:ea typeface="Roboto"/>
                <a:cs typeface="Roboto"/>
                <a:sym typeface="Roboto"/>
              </a:rPr>
              <a:t>Norovirus: </a:t>
            </a:r>
            <a:r>
              <a:rPr lang="en" b="1">
                <a:solidFill>
                  <a:schemeClr val="accent6"/>
                </a:solidFill>
                <a:latin typeface="Roboto"/>
                <a:ea typeface="Roboto"/>
                <a:cs typeface="Roboto"/>
                <a:sym typeface="Roboto"/>
              </a:rPr>
              <a:t>ORF1-2 junction </a:t>
            </a:r>
            <a:r>
              <a:rPr lang="en">
                <a:solidFill>
                  <a:schemeClr val="dk1"/>
                </a:solidFill>
              </a:rPr>
              <a:t>(detects HuNoV GII)</a:t>
            </a:r>
            <a:endParaRPr>
              <a:solidFill>
                <a:schemeClr val="dk1"/>
              </a:solidFill>
            </a:endParaRPr>
          </a:p>
          <a:p>
            <a:pPr marL="0" indent="0">
              <a:buNone/>
            </a:pPr>
            <a:endParaRPr/>
          </a:p>
          <a:p>
            <a:pPr marL="0" indent="0">
              <a:buNone/>
            </a:pPr>
            <a:r>
              <a:rPr lang="en" b="1">
                <a:solidFill>
                  <a:schemeClr val="accent5"/>
                </a:solidFill>
                <a:latin typeface="Roboto"/>
                <a:ea typeface="Roboto"/>
                <a:cs typeface="Roboto"/>
                <a:sym typeface="Roboto"/>
              </a:rPr>
              <a:t>Controls</a:t>
            </a:r>
            <a:endParaRPr b="1">
              <a:solidFill>
                <a:schemeClr val="accent5"/>
              </a:solidFill>
              <a:latin typeface="Roboto"/>
              <a:ea typeface="Roboto"/>
              <a:cs typeface="Roboto"/>
              <a:sym typeface="Roboto"/>
            </a:endParaRPr>
          </a:p>
          <a:p>
            <a:pPr indent="-394747">
              <a:buSzPct val="100000"/>
            </a:pPr>
            <a:r>
              <a:rPr lang="en"/>
              <a:t>PMMoV (pepper mild mottle virus) - endogenous control</a:t>
            </a:r>
            <a:endParaRPr/>
          </a:p>
          <a:p>
            <a:pPr indent="-394747">
              <a:buSzPct val="100000"/>
            </a:pPr>
            <a:r>
              <a:rPr lang="en"/>
              <a:t>BCoV (bovine coronavirus) - exogenous control</a:t>
            </a:r>
            <a:endParaRPr/>
          </a:p>
        </p:txBody>
      </p:sp>
      <p:sp>
        <p:nvSpPr>
          <p:cNvPr id="145" name="Google Shape;145;p22"/>
          <p:cNvSpPr txBox="1">
            <a:spLocks noGrp="1"/>
          </p:cNvSpPr>
          <p:nvPr>
            <p:ph type="sldNum" idx="12"/>
          </p:nvPr>
        </p:nvSpPr>
        <p:spPr>
          <a:xfrm>
            <a:off x="254444" y="6217623"/>
            <a:ext cx="731600" cy="524800"/>
          </a:xfrm>
          <a:prstGeom prst="rect">
            <a:avLst/>
          </a:prstGeom>
        </p:spPr>
        <p:txBody>
          <a:bodyPr spcFirstLastPara="1" wrap="square" lIns="121900" tIns="121900" rIns="121900" bIns="121900" anchor="ctr" anchorCtr="0">
            <a:normAutofit/>
          </a:bodyPr>
          <a:lstStyle/>
          <a:p>
            <a:pPr defTabSz="1219170">
              <a:buClr>
                <a:srgbClr val="000000"/>
              </a:buClr>
            </a:pPr>
            <a:fld id="{00000000-1234-1234-1234-123412341234}" type="slidenum">
              <a:rPr lang="en" kern="0">
                <a:solidFill>
                  <a:srgbClr val="FFFFFF"/>
                </a:solidFill>
              </a:rPr>
              <a:pPr defTabSz="1219170">
                <a:buClr>
                  <a:srgbClr val="000000"/>
                </a:buClr>
              </a:pPr>
              <a:t>29</a:t>
            </a:fld>
            <a:endParaRPr kern="0">
              <a:solidFill>
                <a:srgbClr val="FFFFFF"/>
              </a:solidFill>
            </a:endParaRPr>
          </a:p>
        </p:txBody>
      </p:sp>
      <p:sp>
        <p:nvSpPr>
          <p:cNvPr id="146" name="Google Shape;146;p22"/>
          <p:cNvSpPr txBox="1">
            <a:spLocks noGrp="1"/>
          </p:cNvSpPr>
          <p:nvPr>
            <p:ph type="body" idx="1"/>
          </p:nvPr>
        </p:nvSpPr>
        <p:spPr>
          <a:xfrm>
            <a:off x="7890533" y="1955900"/>
            <a:ext cx="4065600" cy="3368800"/>
          </a:xfrm>
          <a:prstGeom prst="rect">
            <a:avLst/>
          </a:prstGeom>
        </p:spPr>
        <p:txBody>
          <a:bodyPr spcFirstLastPara="1" wrap="square" lIns="121900" tIns="121900" rIns="121900" bIns="121900" anchor="t" anchorCtr="0">
            <a:normAutofit/>
          </a:bodyPr>
          <a:lstStyle/>
          <a:p>
            <a:pPr marL="0" indent="0" algn="ctr">
              <a:buNone/>
            </a:pPr>
            <a:r>
              <a:rPr lang="en" sz="1867" b="1">
                <a:solidFill>
                  <a:schemeClr val="accent5"/>
                </a:solidFill>
                <a:latin typeface="Roboto"/>
                <a:ea typeface="Roboto"/>
                <a:cs typeface="Roboto"/>
                <a:sym typeface="Roboto"/>
              </a:rPr>
              <a:t>This platform is flexible and we can pivot to new targets </a:t>
            </a:r>
            <a:endParaRPr sz="1867" b="1">
              <a:solidFill>
                <a:schemeClr val="accent5"/>
              </a:solidFill>
              <a:latin typeface="Roboto"/>
              <a:ea typeface="Roboto"/>
              <a:cs typeface="Roboto"/>
              <a:sym typeface="Roboto"/>
            </a:endParaRPr>
          </a:p>
          <a:p>
            <a:pPr marL="0" indent="0" algn="ctr">
              <a:spcBef>
                <a:spcPts val="1600"/>
              </a:spcBef>
              <a:spcAft>
                <a:spcPts val="1600"/>
              </a:spcAft>
              <a:buNone/>
            </a:pPr>
            <a:r>
              <a:rPr lang="en" sz="1600"/>
              <a:t>All methods are in public domain (protocols.io)</a:t>
            </a:r>
            <a:endParaRPr sz="1600"/>
          </a:p>
        </p:txBody>
      </p:sp>
      <p:pic>
        <p:nvPicPr>
          <p:cNvPr id="147" name="Google Shape;147;p22"/>
          <p:cNvPicPr preferRelativeResize="0"/>
          <p:nvPr/>
        </p:nvPicPr>
        <p:blipFill>
          <a:blip r:embed="rId4">
            <a:alphaModFix/>
          </a:blip>
          <a:stretch>
            <a:fillRect/>
          </a:stretch>
        </p:blipFill>
        <p:spPr>
          <a:xfrm>
            <a:off x="10040584" y="3755633"/>
            <a:ext cx="731600" cy="731600"/>
          </a:xfrm>
          <a:prstGeom prst="rect">
            <a:avLst/>
          </a:prstGeom>
          <a:noFill/>
          <a:ln>
            <a:noFill/>
          </a:ln>
        </p:spPr>
      </p:pic>
      <p:pic>
        <p:nvPicPr>
          <p:cNvPr id="148" name="Google Shape;148;p22"/>
          <p:cNvPicPr preferRelativeResize="0"/>
          <p:nvPr/>
        </p:nvPicPr>
        <p:blipFill>
          <a:blip r:embed="rId5">
            <a:alphaModFix/>
          </a:blip>
          <a:stretch>
            <a:fillRect/>
          </a:stretch>
        </p:blipFill>
        <p:spPr>
          <a:xfrm>
            <a:off x="11006684" y="3755633"/>
            <a:ext cx="731600" cy="731600"/>
          </a:xfrm>
          <a:prstGeom prst="rect">
            <a:avLst/>
          </a:prstGeom>
          <a:noFill/>
          <a:ln>
            <a:noFill/>
          </a:ln>
        </p:spPr>
      </p:pic>
      <p:pic>
        <p:nvPicPr>
          <p:cNvPr id="149" name="Google Shape;149;p22"/>
          <p:cNvPicPr preferRelativeResize="0"/>
          <p:nvPr/>
        </p:nvPicPr>
        <p:blipFill>
          <a:blip r:embed="rId6">
            <a:alphaModFix/>
          </a:blip>
          <a:stretch>
            <a:fillRect/>
          </a:stretch>
        </p:blipFill>
        <p:spPr>
          <a:xfrm>
            <a:off x="8108384" y="3755686"/>
            <a:ext cx="731600" cy="731540"/>
          </a:xfrm>
          <a:prstGeom prst="rect">
            <a:avLst/>
          </a:prstGeom>
          <a:noFill/>
          <a:ln>
            <a:noFill/>
          </a:ln>
        </p:spPr>
      </p:pic>
      <p:pic>
        <p:nvPicPr>
          <p:cNvPr id="150" name="Google Shape;150;p22"/>
          <p:cNvPicPr preferRelativeResize="0"/>
          <p:nvPr/>
        </p:nvPicPr>
        <p:blipFill>
          <a:blip r:embed="rId7">
            <a:alphaModFix/>
          </a:blip>
          <a:stretch>
            <a:fillRect/>
          </a:stretch>
        </p:blipFill>
        <p:spPr>
          <a:xfrm>
            <a:off x="9074483" y="3755656"/>
            <a:ext cx="731600" cy="731579"/>
          </a:xfrm>
          <a:prstGeom prst="rect">
            <a:avLst/>
          </a:prstGeom>
          <a:noFill/>
          <a:ln>
            <a:noFill/>
          </a:ln>
        </p:spPr>
      </p:pic>
      <p:pic>
        <p:nvPicPr>
          <p:cNvPr id="151" name="Google Shape;151;p22"/>
          <p:cNvPicPr preferRelativeResize="0"/>
          <p:nvPr/>
        </p:nvPicPr>
        <p:blipFill>
          <a:blip r:embed="rId8">
            <a:alphaModFix/>
          </a:blip>
          <a:stretch>
            <a:fillRect/>
          </a:stretch>
        </p:blipFill>
        <p:spPr>
          <a:xfrm>
            <a:off x="658713" y="4133467"/>
            <a:ext cx="876255" cy="763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6" name="Picture 5" descr="A picture containing outdoor, grass, nature, mountain&#10;&#10;Description automatically generated">
            <a:extLst>
              <a:ext uri="{FF2B5EF4-FFF2-40B4-BE49-F238E27FC236}">
                <a16:creationId xmlns:a16="http://schemas.microsoft.com/office/drawing/2014/main" id="{70C78548-A2C1-4EA9-99AC-33A1B2EA1907}"/>
              </a:ext>
            </a:extLst>
          </p:cNvPr>
          <p:cNvPicPr>
            <a:picLocks noChangeAspect="1"/>
          </p:cNvPicPr>
          <p:nvPr/>
        </p:nvPicPr>
        <p:blipFill rotWithShape="1">
          <a:blip r:embed="rId3" cstate="screen">
            <a:alphaModFix amt="35000"/>
            <a:grayscl/>
            <a:extLst>
              <a:ext uri="{28A0092B-C50C-407E-A947-70E740481C1C}">
                <a14:useLocalDpi xmlns:a14="http://schemas.microsoft.com/office/drawing/2010/main"/>
              </a:ext>
            </a:extLst>
          </a:blip>
          <a:srcRect b="-223"/>
          <a:stretch/>
        </p:blipFill>
        <p:spPr>
          <a:xfrm>
            <a:off x="0" y="1"/>
            <a:ext cx="12191993" cy="6857747"/>
          </a:xfrm>
          <a:prstGeom prst="rect">
            <a:avLst/>
          </a:prstGeom>
        </p:spPr>
      </p:pic>
      <p:pic>
        <p:nvPicPr>
          <p:cNvPr id="9" name="Picture 8" descr="A person wearing a suit and tie smiling at the camera&#10;&#10;Description automatically generated">
            <a:extLst>
              <a:ext uri="{FF2B5EF4-FFF2-40B4-BE49-F238E27FC236}">
                <a16:creationId xmlns:a16="http://schemas.microsoft.com/office/drawing/2014/main" id="{9DF8810B-E166-4577-8818-9A9B3CAC431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2489" y="1590127"/>
            <a:ext cx="2212622" cy="2212622"/>
          </a:xfrm>
          <a:prstGeom prst="rect">
            <a:avLst/>
          </a:prstGeom>
          <a:ln w="38100">
            <a:noFill/>
          </a:ln>
        </p:spPr>
      </p:pic>
      <p:sp>
        <p:nvSpPr>
          <p:cNvPr id="2" name="Title 1">
            <a:extLst>
              <a:ext uri="{FF2B5EF4-FFF2-40B4-BE49-F238E27FC236}">
                <a16:creationId xmlns:a16="http://schemas.microsoft.com/office/drawing/2014/main" id="{540BD963-4E6F-9944-ACFE-400AC65E53BF}"/>
              </a:ext>
            </a:extLst>
          </p:cNvPr>
          <p:cNvSpPr>
            <a:spLocks noGrp="1"/>
          </p:cNvSpPr>
          <p:nvPr>
            <p:ph type="title"/>
          </p:nvPr>
        </p:nvSpPr>
        <p:spPr>
          <a:xfrm>
            <a:off x="607291" y="3974262"/>
            <a:ext cx="4518891" cy="785252"/>
          </a:xfrm>
        </p:spPr>
        <p:txBody>
          <a:bodyPr/>
          <a:lstStyle/>
          <a:p>
            <a:pPr algn="l"/>
            <a:r>
              <a:rPr lang="en-US" dirty="0"/>
              <a:t>Greg Kester</a:t>
            </a:r>
          </a:p>
        </p:txBody>
      </p:sp>
      <p:sp>
        <p:nvSpPr>
          <p:cNvPr id="3" name="Text Placeholder 2">
            <a:extLst>
              <a:ext uri="{FF2B5EF4-FFF2-40B4-BE49-F238E27FC236}">
                <a16:creationId xmlns:a16="http://schemas.microsoft.com/office/drawing/2014/main" id="{C6A287A0-B8B1-C749-A6DB-4B6CDF57B3D6}"/>
              </a:ext>
            </a:extLst>
          </p:cNvPr>
          <p:cNvSpPr txBox="1">
            <a:spLocks/>
          </p:cNvSpPr>
          <p:nvPr/>
        </p:nvSpPr>
        <p:spPr>
          <a:xfrm>
            <a:off x="607291" y="4975280"/>
            <a:ext cx="7535223" cy="13885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2300" b="0" i="0" kern="1200">
                <a:solidFill>
                  <a:schemeClr val="bg2"/>
                </a:solidFill>
                <a:latin typeface="Gotham Medium"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Gotham Medium" pitchFamily="2" charset="0"/>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Medium" pitchFamily="2" charset="0"/>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Medium" pitchFamily="2" charset="0"/>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MODERATOR</a:t>
            </a:r>
            <a:b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DIRECTOR OF RENEWABLE RESOURCE PROGRAMS</a:t>
            </a:r>
            <a:b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CASA</a:t>
            </a:r>
          </a:p>
        </p:txBody>
      </p:sp>
      <p:grpSp>
        <p:nvGrpSpPr>
          <p:cNvPr id="11" name="Group 10">
            <a:extLst>
              <a:ext uri="{FF2B5EF4-FFF2-40B4-BE49-F238E27FC236}">
                <a16:creationId xmlns:a16="http://schemas.microsoft.com/office/drawing/2014/main" id="{22EA52AB-C827-4BEC-9404-44D67E82EC03}"/>
              </a:ext>
            </a:extLst>
          </p:cNvPr>
          <p:cNvGrpSpPr/>
          <p:nvPr/>
        </p:nvGrpSpPr>
        <p:grpSpPr>
          <a:xfrm>
            <a:off x="9047751" y="6123046"/>
            <a:ext cx="2917390" cy="632370"/>
            <a:chOff x="9047751" y="6123046"/>
            <a:chExt cx="2917390" cy="632370"/>
          </a:xfrm>
        </p:grpSpPr>
        <p:pic>
          <p:nvPicPr>
            <p:cNvPr id="12" name="Picture 11" descr="A picture containing drawing&#10;&#10;Description automatically generated">
              <a:extLst>
                <a:ext uri="{FF2B5EF4-FFF2-40B4-BE49-F238E27FC236}">
                  <a16:creationId xmlns:a16="http://schemas.microsoft.com/office/drawing/2014/main" id="{473EDCE4-7061-46E6-A13F-064067C55C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72747" y="6236446"/>
              <a:ext cx="1592394" cy="491732"/>
            </a:xfrm>
            <a:prstGeom prst="rect">
              <a:avLst/>
            </a:prstGeom>
          </p:spPr>
        </p:pic>
        <p:pic>
          <p:nvPicPr>
            <p:cNvPr id="13" name="Picture 12" descr="A close up of a logo&#10;&#10;Description automatically generated">
              <a:extLst>
                <a:ext uri="{FF2B5EF4-FFF2-40B4-BE49-F238E27FC236}">
                  <a16:creationId xmlns:a16="http://schemas.microsoft.com/office/drawing/2014/main" id="{A902199C-5E93-48D8-9F2A-61DAF89743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47751" y="6123046"/>
              <a:ext cx="1232030" cy="632370"/>
            </a:xfrm>
            <a:prstGeom prst="rect">
              <a:avLst/>
            </a:prstGeom>
          </p:spPr>
        </p:pic>
      </p:grpSp>
    </p:spTree>
    <p:extLst>
      <p:ext uri="{BB962C8B-B14F-4D97-AF65-F5344CB8AC3E}">
        <p14:creationId xmlns:p14="http://schemas.microsoft.com/office/powerpoint/2010/main" val="2970607474"/>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3"/>
          <p:cNvSpPr txBox="1">
            <a:spLocks noGrp="1"/>
          </p:cNvSpPr>
          <p:nvPr>
            <p:ph type="title"/>
          </p:nvPr>
        </p:nvSpPr>
        <p:spPr>
          <a:xfrm>
            <a:off x="345500" y="593367"/>
            <a:ext cx="11430800" cy="763600"/>
          </a:xfrm>
          <a:prstGeom prst="rect">
            <a:avLst/>
          </a:prstGeom>
        </p:spPr>
        <p:txBody>
          <a:bodyPr spcFirstLastPara="1" wrap="square" lIns="121900" tIns="121900" rIns="121900" bIns="121900" anchor="t" anchorCtr="0">
            <a:normAutofit/>
          </a:bodyPr>
          <a:lstStyle/>
          <a:p>
            <a:r>
              <a:rPr lang="en" dirty="0"/>
              <a:t>Research underpinning target choices</a:t>
            </a:r>
            <a:endParaRPr dirty="0"/>
          </a:p>
        </p:txBody>
      </p:sp>
      <p:sp>
        <p:nvSpPr>
          <p:cNvPr id="157" name="Google Shape;157;p23"/>
          <p:cNvSpPr txBox="1">
            <a:spLocks noGrp="1"/>
          </p:cNvSpPr>
          <p:nvPr>
            <p:ph type="sldNum" idx="12"/>
          </p:nvPr>
        </p:nvSpPr>
        <p:spPr>
          <a:xfrm>
            <a:off x="254444" y="6217623"/>
            <a:ext cx="731600" cy="524800"/>
          </a:xfrm>
          <a:prstGeom prst="rect">
            <a:avLst/>
          </a:prstGeom>
        </p:spPr>
        <p:txBody>
          <a:bodyPr spcFirstLastPara="1" wrap="square" lIns="121900" tIns="121900" rIns="121900" bIns="121900" anchor="ctr" anchorCtr="0">
            <a:normAutofit/>
          </a:bodyPr>
          <a:lstStyle/>
          <a:p>
            <a:pPr defTabSz="1219170">
              <a:buClr>
                <a:srgbClr val="000000"/>
              </a:buClr>
            </a:pPr>
            <a:fld id="{00000000-1234-1234-1234-123412341234}" type="slidenum">
              <a:rPr lang="en" kern="0">
                <a:solidFill>
                  <a:srgbClr val="FFFFFF"/>
                </a:solidFill>
              </a:rPr>
              <a:pPr defTabSz="1219170">
                <a:buClr>
                  <a:srgbClr val="000000"/>
                </a:buClr>
              </a:pPr>
              <a:t>30</a:t>
            </a:fld>
            <a:endParaRPr kern="0">
              <a:solidFill>
                <a:srgbClr val="FFFFFF"/>
              </a:solidFill>
            </a:endParaRPr>
          </a:p>
        </p:txBody>
      </p:sp>
      <p:sp>
        <p:nvSpPr>
          <p:cNvPr id="158" name="Google Shape;158;p23"/>
          <p:cNvSpPr txBox="1">
            <a:spLocks noGrp="1"/>
          </p:cNvSpPr>
          <p:nvPr>
            <p:ph type="body" idx="1"/>
          </p:nvPr>
        </p:nvSpPr>
        <p:spPr>
          <a:xfrm>
            <a:off x="345500" y="1536633"/>
            <a:ext cx="11070000" cy="4555200"/>
          </a:xfrm>
          <a:prstGeom prst="rect">
            <a:avLst/>
          </a:prstGeom>
        </p:spPr>
        <p:txBody>
          <a:bodyPr spcFirstLastPara="1" wrap="square" lIns="121900" tIns="121900" rIns="121900" bIns="121900" anchor="t" anchorCtr="0">
            <a:normAutofit/>
          </a:bodyPr>
          <a:lstStyle/>
          <a:p>
            <a:pPr indent="-437926">
              <a:buSzPct val="100000"/>
              <a:buAutoNum type="arabicPeriod"/>
            </a:pPr>
            <a:r>
              <a:rPr lang="en"/>
              <a:t>Assay design and testing </a:t>
            </a:r>
            <a:endParaRPr/>
          </a:p>
          <a:p>
            <a:pPr lvl="1" indent="-406601">
              <a:buSzPct val="100000"/>
              <a:buAutoNum type="alphaLcPeriod"/>
            </a:pPr>
            <a:r>
              <a:rPr lang="en" i="1"/>
              <a:t>in silico</a:t>
            </a:r>
            <a:r>
              <a:rPr lang="en"/>
              <a:t> and </a:t>
            </a:r>
            <a:r>
              <a:rPr lang="en" i="1"/>
              <a:t>in vitro</a:t>
            </a:r>
            <a:endParaRPr i="1"/>
          </a:p>
          <a:p>
            <a:pPr indent="-437926">
              <a:buSzPct val="100000"/>
              <a:buAutoNum type="arabicPeriod"/>
            </a:pPr>
            <a:r>
              <a:rPr lang="en"/>
              <a:t>Application to wastewater samples in a research capacity</a:t>
            </a:r>
            <a:endParaRPr/>
          </a:p>
          <a:p>
            <a:pPr lvl="1" indent="-406601">
              <a:buSzPct val="100000"/>
              <a:buAutoNum type="alphaLcPeriod"/>
            </a:pPr>
            <a:r>
              <a:rPr lang="en"/>
              <a:t>Choose samples retrospectively and measure target (in collaboration with plant and public health)</a:t>
            </a:r>
            <a:endParaRPr/>
          </a:p>
          <a:p>
            <a:pPr lvl="1" indent="-406601">
              <a:buSzPct val="100000"/>
              <a:buAutoNum type="alphaLcPeriod"/>
            </a:pPr>
            <a:r>
              <a:rPr lang="en"/>
              <a:t>Identify and obtain customary clinical data stream </a:t>
            </a:r>
            <a:endParaRPr/>
          </a:p>
          <a:p>
            <a:pPr lvl="1" indent="-406601">
              <a:buSzPct val="100000"/>
              <a:buAutoNum type="alphaLcPeriod"/>
            </a:pPr>
            <a:r>
              <a:rPr lang="en"/>
              <a:t>Assess agreement between wastewater &amp; clinical data</a:t>
            </a:r>
            <a:endParaRPr/>
          </a:p>
          <a:p>
            <a:pPr lvl="1" indent="-406601">
              <a:buSzPct val="100000"/>
              <a:buFont typeface="Roboto"/>
              <a:buAutoNum type="alphaLcPeriod"/>
            </a:pPr>
            <a:r>
              <a:rPr lang="en" b="1">
                <a:latin typeface="Roboto"/>
                <a:ea typeface="Roboto"/>
                <a:cs typeface="Roboto"/>
                <a:sym typeface="Roboto"/>
              </a:rPr>
              <a:t>Write and publish preprint and submit for peer review at a journal</a:t>
            </a:r>
            <a:endParaRPr/>
          </a:p>
          <a:p>
            <a:pPr lvl="1" indent="-406601">
              <a:buSzPct val="100000"/>
              <a:buAutoNum type="alphaLcPeriod"/>
            </a:pPr>
            <a:r>
              <a:rPr lang="en"/>
              <a:t>Collaborate with public health colleagues to discuss use cases</a:t>
            </a:r>
            <a:endParaRPr/>
          </a:p>
          <a:p>
            <a:pPr indent="-437926">
              <a:buSzPct val="100000"/>
              <a:buAutoNum type="arabicPeriod"/>
            </a:pPr>
            <a:r>
              <a:rPr lang="en"/>
              <a:t>Prospective roll out new target to SCAN plants (Greater San Francisco Bay Area, CA)</a:t>
            </a:r>
            <a:endParaRPr/>
          </a:p>
          <a:p>
            <a:pPr lvl="1" indent="-406601">
              <a:buSzPct val="100000"/>
              <a:buAutoNum type="alphaLcPeriod"/>
            </a:pPr>
            <a:r>
              <a:rPr lang="en"/>
              <a:t>Add data visualization to websites</a:t>
            </a:r>
            <a:endParaRPr/>
          </a:p>
          <a:p>
            <a:pPr lvl="1" indent="-406601">
              <a:buSzPct val="100000"/>
              <a:buAutoNum type="alphaLcPeriod"/>
            </a:pPr>
            <a:r>
              <a:rPr lang="en"/>
              <a:t>Provide data interpretation to stakeholders</a:t>
            </a:r>
            <a:endParaRPr/>
          </a:p>
          <a:p>
            <a:pPr indent="-437926">
              <a:buSzPct val="100000"/>
              <a:buAutoNum type="arabicPeriod"/>
            </a:pPr>
            <a:r>
              <a:rPr lang="en"/>
              <a:t>Prospective roll out to WastewaterSCAN plants</a:t>
            </a:r>
            <a:endParaRPr/>
          </a:p>
          <a:p>
            <a:pPr lvl="1" indent="-406601">
              <a:buSzPct val="100000"/>
              <a:buAutoNum type="alphaLcPeriod"/>
            </a:pPr>
            <a:r>
              <a:rPr lang="en" sz="1733"/>
              <a:t>Add data visualization to websites</a:t>
            </a:r>
            <a:endParaRPr sz="1733"/>
          </a:p>
          <a:p>
            <a:pPr lvl="1" indent="-406601">
              <a:buSzPct val="100000"/>
              <a:buAutoNum type="alphaLcPeriod"/>
            </a:pPr>
            <a:r>
              <a:rPr lang="en" sz="1733"/>
              <a:t>Provide data interpretation to stakeholders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4"/>
          <p:cNvSpPr txBox="1">
            <a:spLocks noGrp="1"/>
          </p:cNvSpPr>
          <p:nvPr>
            <p:ph type="title"/>
          </p:nvPr>
        </p:nvSpPr>
        <p:spPr>
          <a:xfrm>
            <a:off x="345500" y="593367"/>
            <a:ext cx="11430800" cy="763600"/>
          </a:xfrm>
          <a:prstGeom prst="rect">
            <a:avLst/>
          </a:prstGeom>
        </p:spPr>
        <p:txBody>
          <a:bodyPr spcFirstLastPara="1" wrap="square" lIns="121900" tIns="121900" rIns="121900" bIns="121900" anchor="t" anchorCtr="0">
            <a:normAutofit/>
          </a:bodyPr>
          <a:lstStyle/>
          <a:p>
            <a:r>
              <a:rPr lang="en"/>
              <a:t>SARS-CoV-2 and variants</a:t>
            </a:r>
            <a:endParaRPr/>
          </a:p>
        </p:txBody>
      </p:sp>
      <p:sp>
        <p:nvSpPr>
          <p:cNvPr id="164" name="Google Shape;164;p24"/>
          <p:cNvSpPr txBox="1">
            <a:spLocks noGrp="1"/>
          </p:cNvSpPr>
          <p:nvPr>
            <p:ph type="sldNum" idx="12"/>
          </p:nvPr>
        </p:nvSpPr>
        <p:spPr>
          <a:xfrm>
            <a:off x="254444" y="6217623"/>
            <a:ext cx="731600" cy="524800"/>
          </a:xfrm>
          <a:prstGeom prst="rect">
            <a:avLst/>
          </a:prstGeom>
        </p:spPr>
        <p:txBody>
          <a:bodyPr spcFirstLastPara="1" wrap="square" lIns="121900" tIns="121900" rIns="121900" bIns="121900" anchor="ctr" anchorCtr="0">
            <a:normAutofit/>
          </a:bodyPr>
          <a:lstStyle/>
          <a:p>
            <a:pPr defTabSz="1219170">
              <a:buClr>
                <a:srgbClr val="000000"/>
              </a:buClr>
            </a:pPr>
            <a:fld id="{00000000-1234-1234-1234-123412341234}" type="slidenum">
              <a:rPr lang="en" kern="0">
                <a:solidFill>
                  <a:srgbClr val="FFFFFF"/>
                </a:solidFill>
              </a:rPr>
              <a:pPr defTabSz="1219170">
                <a:buClr>
                  <a:srgbClr val="000000"/>
                </a:buClr>
              </a:pPr>
              <a:t>31</a:t>
            </a:fld>
            <a:endParaRPr kern="0">
              <a:solidFill>
                <a:srgbClr val="FFFFFF"/>
              </a:solidFill>
            </a:endParaRPr>
          </a:p>
        </p:txBody>
      </p:sp>
      <p:pic>
        <p:nvPicPr>
          <p:cNvPr id="165" name="Google Shape;165;p24"/>
          <p:cNvPicPr preferRelativeResize="0"/>
          <p:nvPr/>
        </p:nvPicPr>
        <p:blipFill>
          <a:blip r:embed="rId3">
            <a:alphaModFix/>
          </a:blip>
          <a:stretch>
            <a:fillRect/>
          </a:stretch>
        </p:blipFill>
        <p:spPr>
          <a:xfrm>
            <a:off x="609211" y="1356967"/>
            <a:ext cx="4330700" cy="3695700"/>
          </a:xfrm>
          <a:prstGeom prst="rect">
            <a:avLst/>
          </a:prstGeom>
          <a:noFill/>
          <a:ln>
            <a:noFill/>
          </a:ln>
        </p:spPr>
      </p:pic>
      <p:pic>
        <p:nvPicPr>
          <p:cNvPr id="166" name="Google Shape;166;p24"/>
          <p:cNvPicPr preferRelativeResize="0"/>
          <p:nvPr/>
        </p:nvPicPr>
        <p:blipFill>
          <a:blip r:embed="rId4">
            <a:alphaModFix/>
          </a:blip>
          <a:stretch>
            <a:fillRect/>
          </a:stretch>
        </p:blipFill>
        <p:spPr>
          <a:xfrm>
            <a:off x="609211" y="4886734"/>
            <a:ext cx="4330700" cy="647700"/>
          </a:xfrm>
          <a:prstGeom prst="rect">
            <a:avLst/>
          </a:prstGeom>
          <a:noFill/>
          <a:ln>
            <a:noFill/>
          </a:ln>
        </p:spPr>
      </p:pic>
      <p:pic>
        <p:nvPicPr>
          <p:cNvPr id="167" name="Google Shape;167;p24"/>
          <p:cNvPicPr preferRelativeResize="0"/>
          <p:nvPr/>
        </p:nvPicPr>
        <p:blipFill>
          <a:blip r:embed="rId5">
            <a:alphaModFix/>
          </a:blip>
          <a:stretch>
            <a:fillRect/>
          </a:stretch>
        </p:blipFill>
        <p:spPr>
          <a:xfrm>
            <a:off x="6313877" y="1356967"/>
            <a:ext cx="5054600" cy="2628900"/>
          </a:xfrm>
          <a:prstGeom prst="rect">
            <a:avLst/>
          </a:prstGeom>
          <a:noFill/>
          <a:ln>
            <a:noFill/>
          </a:ln>
        </p:spPr>
      </p:pic>
      <p:sp>
        <p:nvSpPr>
          <p:cNvPr id="168" name="Google Shape;168;p24"/>
          <p:cNvSpPr txBox="1"/>
          <p:nvPr/>
        </p:nvSpPr>
        <p:spPr>
          <a:xfrm>
            <a:off x="6504300" y="3985867"/>
            <a:ext cx="5272000" cy="1395470"/>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867" kern="0">
                <a:solidFill>
                  <a:srgbClr val="000000"/>
                </a:solidFill>
                <a:latin typeface="Roboto Light"/>
                <a:ea typeface="Roboto Light"/>
                <a:cs typeface="Roboto Light"/>
                <a:sym typeface="Roboto Light"/>
              </a:rPr>
              <a:t>N = all SARS-CoV-2</a:t>
            </a:r>
            <a:endParaRPr sz="1867" kern="0">
              <a:solidFill>
                <a:srgbClr val="000000"/>
              </a:solidFill>
              <a:latin typeface="Roboto Light"/>
              <a:ea typeface="Roboto Light"/>
              <a:cs typeface="Roboto Light"/>
              <a:sym typeface="Roboto Light"/>
            </a:endParaRPr>
          </a:p>
          <a:p>
            <a:pPr defTabSz="1219170">
              <a:buClr>
                <a:srgbClr val="000000"/>
              </a:buClr>
            </a:pPr>
            <a:r>
              <a:rPr lang="en" sz="1867" kern="0">
                <a:solidFill>
                  <a:srgbClr val="000000"/>
                </a:solidFill>
                <a:latin typeface="Roboto Light"/>
                <a:ea typeface="Roboto Light"/>
                <a:cs typeface="Roboto Light"/>
                <a:sym typeface="Roboto Light"/>
              </a:rPr>
              <a:t>del143-145 = BA.1</a:t>
            </a:r>
            <a:endParaRPr sz="1867" kern="0">
              <a:solidFill>
                <a:srgbClr val="000000"/>
              </a:solidFill>
              <a:latin typeface="Roboto Light"/>
              <a:ea typeface="Roboto Light"/>
              <a:cs typeface="Roboto Light"/>
              <a:sym typeface="Roboto Light"/>
            </a:endParaRPr>
          </a:p>
          <a:p>
            <a:pPr defTabSz="1219170">
              <a:buClr>
                <a:srgbClr val="000000"/>
              </a:buClr>
            </a:pPr>
            <a:r>
              <a:rPr lang="en" sz="1867" kern="0">
                <a:solidFill>
                  <a:srgbClr val="000000"/>
                </a:solidFill>
                <a:latin typeface="Roboto Light"/>
                <a:ea typeface="Roboto Light"/>
                <a:cs typeface="Roboto Light"/>
                <a:sym typeface="Roboto Light"/>
              </a:rPr>
              <a:t>LPPA24S =  BA.2 + BA.4 + BA.5</a:t>
            </a:r>
            <a:endParaRPr sz="1867" kern="0">
              <a:solidFill>
                <a:srgbClr val="000000"/>
              </a:solidFill>
              <a:latin typeface="Roboto Light"/>
              <a:ea typeface="Roboto Light"/>
              <a:cs typeface="Roboto Light"/>
              <a:sym typeface="Roboto Light"/>
            </a:endParaRPr>
          </a:p>
          <a:p>
            <a:pPr defTabSz="1219170">
              <a:buClr>
                <a:srgbClr val="000000"/>
              </a:buClr>
            </a:pPr>
            <a:r>
              <a:rPr lang="en" sz="1867" kern="0">
                <a:solidFill>
                  <a:srgbClr val="000000"/>
                </a:solidFill>
                <a:latin typeface="Roboto Light"/>
                <a:ea typeface="Roboto Light"/>
                <a:cs typeface="Roboto Light"/>
                <a:sym typeface="Roboto Light"/>
              </a:rPr>
              <a:t>S:477-505 = BA.1 + BA.2 + BA.4 + BA.5 </a:t>
            </a:r>
            <a:endParaRPr sz="1867" kern="0">
              <a:solidFill>
                <a:srgbClr val="000000"/>
              </a:solidFill>
              <a:latin typeface="Roboto Light"/>
              <a:ea typeface="Roboto Light"/>
              <a:cs typeface="Roboto Light"/>
              <a:sym typeface="Roboto Light"/>
            </a:endParaRPr>
          </a:p>
        </p:txBody>
      </p:sp>
      <p:sp>
        <p:nvSpPr>
          <p:cNvPr id="169" name="Google Shape;169;p24"/>
          <p:cNvSpPr txBox="1"/>
          <p:nvPr/>
        </p:nvSpPr>
        <p:spPr>
          <a:xfrm>
            <a:off x="1290933" y="5448684"/>
            <a:ext cx="44944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867" kern="0">
                <a:solidFill>
                  <a:srgbClr val="000000"/>
                </a:solidFill>
                <a:latin typeface="Roboto Light"/>
                <a:ea typeface="Roboto Light"/>
                <a:cs typeface="Roboto Light"/>
                <a:sym typeface="Roboto Light"/>
              </a:rPr>
              <a:t>Published in </a:t>
            </a:r>
            <a:r>
              <a:rPr lang="en" sz="1867" i="1" kern="0">
                <a:solidFill>
                  <a:srgbClr val="000000"/>
                </a:solidFill>
                <a:latin typeface="Roboto Light"/>
                <a:ea typeface="Roboto Light"/>
                <a:cs typeface="Roboto Light"/>
                <a:sym typeface="Roboto Light"/>
              </a:rPr>
              <a:t>mSystems</a:t>
            </a:r>
            <a:endParaRPr sz="1867" i="1" kern="0">
              <a:solidFill>
                <a:srgbClr val="000000"/>
              </a:solidFill>
              <a:latin typeface="Roboto Light"/>
              <a:ea typeface="Roboto Light"/>
              <a:cs typeface="Roboto Light"/>
              <a:sym typeface="Roboto Light"/>
            </a:endParaRPr>
          </a:p>
        </p:txBody>
      </p:sp>
      <p:sp>
        <p:nvSpPr>
          <p:cNvPr id="170" name="Google Shape;170;p24"/>
          <p:cNvSpPr txBox="1"/>
          <p:nvPr/>
        </p:nvSpPr>
        <p:spPr>
          <a:xfrm>
            <a:off x="6672633" y="5534418"/>
            <a:ext cx="44944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867" kern="0">
                <a:solidFill>
                  <a:srgbClr val="000000"/>
                </a:solidFill>
                <a:latin typeface="Roboto Light"/>
                <a:ea typeface="Roboto Light"/>
                <a:cs typeface="Roboto Light"/>
                <a:sym typeface="Roboto Light"/>
              </a:rPr>
              <a:t>Published in </a:t>
            </a:r>
            <a:r>
              <a:rPr lang="en" sz="1867" i="1" kern="0">
                <a:solidFill>
                  <a:srgbClr val="000000"/>
                </a:solidFill>
                <a:latin typeface="Roboto Light"/>
                <a:ea typeface="Roboto Light"/>
                <a:cs typeface="Roboto Light"/>
                <a:sym typeface="Roboto Light"/>
              </a:rPr>
              <a:t>ES&amp;T Letters</a:t>
            </a:r>
            <a:endParaRPr sz="1867" i="1" kern="0">
              <a:solidFill>
                <a:srgbClr val="000000"/>
              </a:solidFill>
              <a:latin typeface="Roboto Light"/>
              <a:ea typeface="Roboto Light"/>
              <a:cs typeface="Roboto Light"/>
              <a:sym typeface="Roboto 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5"/>
          <p:cNvSpPr txBox="1">
            <a:spLocks noGrp="1"/>
          </p:cNvSpPr>
          <p:nvPr>
            <p:ph type="title"/>
          </p:nvPr>
        </p:nvSpPr>
        <p:spPr>
          <a:xfrm>
            <a:off x="345500" y="593367"/>
            <a:ext cx="11430800" cy="763600"/>
          </a:xfrm>
          <a:prstGeom prst="rect">
            <a:avLst/>
          </a:prstGeom>
        </p:spPr>
        <p:txBody>
          <a:bodyPr spcFirstLastPara="1" wrap="square" lIns="121900" tIns="121900" rIns="121900" bIns="121900" anchor="t" anchorCtr="0">
            <a:normAutofit/>
          </a:bodyPr>
          <a:lstStyle/>
          <a:p>
            <a:r>
              <a:rPr lang="en"/>
              <a:t>Influenza A RNA</a:t>
            </a:r>
            <a:endParaRPr/>
          </a:p>
        </p:txBody>
      </p:sp>
      <p:sp>
        <p:nvSpPr>
          <p:cNvPr id="176" name="Google Shape;176;p25"/>
          <p:cNvSpPr txBox="1">
            <a:spLocks noGrp="1"/>
          </p:cNvSpPr>
          <p:nvPr>
            <p:ph type="sldNum" idx="12"/>
          </p:nvPr>
        </p:nvSpPr>
        <p:spPr>
          <a:xfrm>
            <a:off x="254444" y="6217623"/>
            <a:ext cx="731600" cy="524800"/>
          </a:xfrm>
          <a:prstGeom prst="rect">
            <a:avLst/>
          </a:prstGeom>
        </p:spPr>
        <p:txBody>
          <a:bodyPr spcFirstLastPara="1" wrap="square" lIns="121900" tIns="121900" rIns="121900" bIns="121900" anchor="ctr" anchorCtr="0">
            <a:normAutofit/>
          </a:bodyPr>
          <a:lstStyle/>
          <a:p>
            <a:pPr defTabSz="1219170">
              <a:buClr>
                <a:srgbClr val="000000"/>
              </a:buClr>
            </a:pPr>
            <a:fld id="{00000000-1234-1234-1234-123412341234}" type="slidenum">
              <a:rPr lang="en" kern="0">
                <a:solidFill>
                  <a:srgbClr val="FFFFFF"/>
                </a:solidFill>
              </a:rPr>
              <a:pPr defTabSz="1219170">
                <a:buClr>
                  <a:srgbClr val="000000"/>
                </a:buClr>
              </a:pPr>
              <a:t>32</a:t>
            </a:fld>
            <a:endParaRPr kern="0">
              <a:solidFill>
                <a:srgbClr val="FFFFFF"/>
              </a:solidFill>
            </a:endParaRPr>
          </a:p>
        </p:txBody>
      </p:sp>
      <p:pic>
        <p:nvPicPr>
          <p:cNvPr id="177" name="Google Shape;177;p25"/>
          <p:cNvPicPr preferRelativeResize="0"/>
          <p:nvPr/>
        </p:nvPicPr>
        <p:blipFill>
          <a:blip r:embed="rId3">
            <a:alphaModFix/>
          </a:blip>
          <a:stretch>
            <a:fillRect/>
          </a:stretch>
        </p:blipFill>
        <p:spPr>
          <a:xfrm>
            <a:off x="4522867" y="1011768"/>
            <a:ext cx="7253436" cy="4834465"/>
          </a:xfrm>
          <a:prstGeom prst="rect">
            <a:avLst/>
          </a:prstGeom>
          <a:noFill/>
          <a:ln>
            <a:noFill/>
          </a:ln>
        </p:spPr>
      </p:pic>
      <p:sp>
        <p:nvSpPr>
          <p:cNvPr id="178" name="Google Shape;178;p25"/>
          <p:cNvSpPr txBox="1"/>
          <p:nvPr/>
        </p:nvSpPr>
        <p:spPr>
          <a:xfrm>
            <a:off x="345500" y="1435033"/>
            <a:ext cx="4243600" cy="4555200"/>
          </a:xfrm>
          <a:prstGeom prst="rect">
            <a:avLst/>
          </a:prstGeom>
          <a:noFill/>
          <a:ln>
            <a:noFill/>
          </a:ln>
        </p:spPr>
        <p:txBody>
          <a:bodyPr spcFirstLastPara="1" wrap="square" lIns="121900" tIns="121900" rIns="121900" bIns="121900" anchor="t" anchorCtr="0">
            <a:normAutofit fontScale="85000" lnSpcReduction="20000"/>
          </a:bodyPr>
          <a:lstStyle/>
          <a:p>
            <a:pPr defTabSz="1219170">
              <a:lnSpc>
                <a:spcPct val="115000"/>
              </a:lnSpc>
              <a:buClr>
                <a:srgbClr val="000000"/>
              </a:buClr>
            </a:pPr>
            <a:r>
              <a:rPr lang="en" sz="2267" kern="0">
                <a:solidFill>
                  <a:srgbClr val="595959"/>
                </a:solidFill>
                <a:latin typeface="Roboto Light"/>
                <a:ea typeface="Roboto Light"/>
                <a:cs typeface="Roboto Light"/>
                <a:sym typeface="Roboto Light"/>
              </a:rPr>
              <a:t>High quality clinical data:</a:t>
            </a:r>
            <a:endParaRPr sz="2267" kern="0">
              <a:solidFill>
                <a:srgbClr val="595959"/>
              </a:solidFill>
              <a:latin typeface="Roboto Light"/>
              <a:ea typeface="Roboto Light"/>
              <a:cs typeface="Roboto Light"/>
              <a:sym typeface="Roboto Light"/>
            </a:endParaRPr>
          </a:p>
          <a:p>
            <a:pPr marL="609585" indent="-427132" defTabSz="1219170">
              <a:lnSpc>
                <a:spcPct val="115000"/>
              </a:lnSpc>
              <a:spcBef>
                <a:spcPts val="1600"/>
              </a:spcBef>
              <a:buClr>
                <a:srgbClr val="595959"/>
              </a:buClr>
              <a:buSzPct val="100000"/>
              <a:buFont typeface="Roboto Light"/>
              <a:buChar char="●"/>
            </a:pPr>
            <a:r>
              <a:rPr lang="en" sz="2267" kern="0">
                <a:solidFill>
                  <a:srgbClr val="595959"/>
                </a:solidFill>
                <a:latin typeface="Roboto Light"/>
                <a:ea typeface="Roboto Light"/>
                <a:cs typeface="Roboto Light"/>
                <a:sym typeface="Roboto Light"/>
              </a:rPr>
              <a:t>CDC investigation (UM)</a:t>
            </a:r>
            <a:endParaRPr sz="2267" kern="0">
              <a:solidFill>
                <a:srgbClr val="595959"/>
              </a:solidFill>
              <a:latin typeface="Roboto Light"/>
              <a:ea typeface="Roboto Light"/>
              <a:cs typeface="Roboto Light"/>
              <a:sym typeface="Roboto Light"/>
            </a:endParaRPr>
          </a:p>
          <a:p>
            <a:pPr marL="609585" indent="-427132" defTabSz="1219170">
              <a:lnSpc>
                <a:spcPct val="115000"/>
              </a:lnSpc>
              <a:buClr>
                <a:srgbClr val="595959"/>
              </a:buClr>
              <a:buSzPct val="100000"/>
              <a:buFont typeface="Roboto Light"/>
              <a:buChar char="●"/>
            </a:pPr>
            <a:r>
              <a:rPr lang="en" sz="2267" kern="0">
                <a:solidFill>
                  <a:srgbClr val="595959"/>
                </a:solidFill>
                <a:latin typeface="Roboto Light"/>
                <a:ea typeface="Roboto Light"/>
                <a:cs typeface="Roboto Light"/>
                <a:sym typeface="Roboto Light"/>
              </a:rPr>
              <a:t>Screening testing of athletes (Stanford)</a:t>
            </a:r>
            <a:endParaRPr sz="2267" kern="0">
              <a:solidFill>
                <a:srgbClr val="595959"/>
              </a:solidFill>
              <a:latin typeface="Roboto Light"/>
              <a:ea typeface="Roboto Light"/>
              <a:cs typeface="Roboto Light"/>
              <a:sym typeface="Roboto Light"/>
            </a:endParaRPr>
          </a:p>
          <a:p>
            <a:pPr defTabSz="1219170">
              <a:lnSpc>
                <a:spcPct val="115000"/>
              </a:lnSpc>
              <a:spcBef>
                <a:spcPts val="1600"/>
              </a:spcBef>
              <a:buClr>
                <a:srgbClr val="000000"/>
              </a:buClr>
            </a:pPr>
            <a:r>
              <a:rPr lang="en" sz="2267" kern="0">
                <a:solidFill>
                  <a:srgbClr val="595959"/>
                </a:solidFill>
                <a:latin typeface="Roboto Light"/>
                <a:ea typeface="Roboto Light"/>
                <a:cs typeface="Roboto Light"/>
                <a:sym typeface="Roboto Light"/>
              </a:rPr>
              <a:t>IAV RNA associated with incidence rates (Kendall’s tau): </a:t>
            </a:r>
            <a:endParaRPr sz="2267" kern="0">
              <a:solidFill>
                <a:srgbClr val="595959"/>
              </a:solidFill>
              <a:latin typeface="Roboto Light"/>
              <a:ea typeface="Roboto Light"/>
              <a:cs typeface="Roboto Light"/>
              <a:sym typeface="Roboto Light"/>
            </a:endParaRPr>
          </a:p>
          <a:p>
            <a:pPr marL="609585" indent="-427132" defTabSz="1219170">
              <a:lnSpc>
                <a:spcPct val="115000"/>
              </a:lnSpc>
              <a:spcBef>
                <a:spcPts val="1600"/>
              </a:spcBef>
              <a:buClr>
                <a:srgbClr val="595959"/>
              </a:buClr>
              <a:buSzPct val="100000"/>
              <a:buFont typeface="Roboto Light"/>
              <a:buChar char="●"/>
            </a:pPr>
            <a:r>
              <a:rPr lang="en" sz="2267" kern="0">
                <a:solidFill>
                  <a:srgbClr val="595959"/>
                </a:solidFill>
                <a:latin typeface="Roboto Light"/>
                <a:ea typeface="Roboto Light"/>
                <a:cs typeface="Roboto Light"/>
                <a:sym typeface="Roboto Light"/>
              </a:rPr>
              <a:t>0.58 at UM and </a:t>
            </a:r>
            <a:endParaRPr sz="2267" kern="0">
              <a:solidFill>
                <a:srgbClr val="595959"/>
              </a:solidFill>
              <a:latin typeface="Roboto Light"/>
              <a:ea typeface="Roboto Light"/>
              <a:cs typeface="Roboto Light"/>
              <a:sym typeface="Roboto Light"/>
            </a:endParaRPr>
          </a:p>
          <a:p>
            <a:pPr marL="609585" indent="-427132" defTabSz="1219170">
              <a:lnSpc>
                <a:spcPct val="115000"/>
              </a:lnSpc>
              <a:buClr>
                <a:srgbClr val="595959"/>
              </a:buClr>
              <a:buSzPct val="100000"/>
              <a:buFont typeface="Roboto Light"/>
              <a:buChar char="●"/>
            </a:pPr>
            <a:r>
              <a:rPr lang="en" sz="2267" kern="0">
                <a:solidFill>
                  <a:srgbClr val="595959"/>
                </a:solidFill>
                <a:latin typeface="Roboto Light"/>
                <a:ea typeface="Roboto Light"/>
                <a:cs typeface="Roboto Light"/>
                <a:sym typeface="Roboto Light"/>
              </a:rPr>
              <a:t>0.67 at Stanford University</a:t>
            </a:r>
            <a:endParaRPr sz="2267" kern="0">
              <a:solidFill>
                <a:srgbClr val="595959"/>
              </a:solidFill>
              <a:latin typeface="Roboto Light"/>
              <a:ea typeface="Roboto Light"/>
              <a:cs typeface="Roboto Light"/>
              <a:sym typeface="Roboto Light"/>
            </a:endParaRPr>
          </a:p>
          <a:p>
            <a:pPr defTabSz="1219170">
              <a:lnSpc>
                <a:spcPct val="115000"/>
              </a:lnSpc>
              <a:spcBef>
                <a:spcPts val="1600"/>
              </a:spcBef>
              <a:spcAft>
                <a:spcPts val="1600"/>
              </a:spcAft>
              <a:buClr>
                <a:srgbClr val="000000"/>
              </a:buClr>
            </a:pPr>
            <a:r>
              <a:rPr lang="en" sz="2267" kern="0">
                <a:solidFill>
                  <a:srgbClr val="595959"/>
                </a:solidFill>
                <a:latin typeface="Roboto Light"/>
                <a:ea typeface="Roboto Light"/>
                <a:cs typeface="Roboto Light"/>
                <a:sym typeface="Roboto Light"/>
              </a:rPr>
              <a:t>Sequencing of RNA from wastewater indicates the same circulating strain at UM</a:t>
            </a:r>
            <a:endParaRPr sz="2267" kern="0">
              <a:solidFill>
                <a:srgbClr val="595959"/>
              </a:solidFill>
              <a:latin typeface="Roboto Light"/>
              <a:ea typeface="Roboto Light"/>
              <a:cs typeface="Roboto Light"/>
              <a:sym typeface="Roboto Light"/>
            </a:endParaRPr>
          </a:p>
        </p:txBody>
      </p:sp>
      <p:pic>
        <p:nvPicPr>
          <p:cNvPr id="179" name="Google Shape;179;p25"/>
          <p:cNvPicPr preferRelativeResize="0"/>
          <p:nvPr/>
        </p:nvPicPr>
        <p:blipFill>
          <a:blip r:embed="rId4">
            <a:alphaModFix/>
          </a:blip>
          <a:stretch>
            <a:fillRect/>
          </a:stretch>
        </p:blipFill>
        <p:spPr>
          <a:xfrm>
            <a:off x="11263467" y="80061"/>
            <a:ext cx="860267" cy="860247"/>
          </a:xfrm>
          <a:prstGeom prst="rect">
            <a:avLst/>
          </a:prstGeom>
          <a:noFill/>
          <a:ln>
            <a:noFill/>
          </a:ln>
        </p:spPr>
      </p:pic>
      <p:sp>
        <p:nvSpPr>
          <p:cNvPr id="180" name="Google Shape;180;p25"/>
          <p:cNvSpPr txBox="1"/>
          <p:nvPr/>
        </p:nvSpPr>
        <p:spPr>
          <a:xfrm>
            <a:off x="7868633" y="183767"/>
            <a:ext cx="44944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867" kern="0">
                <a:solidFill>
                  <a:srgbClr val="000000"/>
                </a:solidFill>
                <a:latin typeface="Roboto Light"/>
                <a:ea typeface="Roboto Light"/>
                <a:cs typeface="Roboto Light"/>
                <a:sym typeface="Roboto Light"/>
              </a:rPr>
              <a:t>Published in </a:t>
            </a:r>
            <a:r>
              <a:rPr lang="en" sz="1867" i="1" kern="0">
                <a:solidFill>
                  <a:srgbClr val="000000"/>
                </a:solidFill>
                <a:latin typeface="Roboto Light"/>
                <a:ea typeface="Roboto Light"/>
                <a:cs typeface="Roboto Light"/>
                <a:sym typeface="Roboto Light"/>
              </a:rPr>
              <a:t>ES&amp;T Letters</a:t>
            </a:r>
            <a:endParaRPr sz="1867" i="1" kern="0">
              <a:solidFill>
                <a:srgbClr val="000000"/>
              </a:solidFill>
              <a:latin typeface="Roboto Light"/>
              <a:ea typeface="Roboto Light"/>
              <a:cs typeface="Roboto Light"/>
              <a:sym typeface="Roboto 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6"/>
          <p:cNvSpPr txBox="1">
            <a:spLocks noGrp="1"/>
          </p:cNvSpPr>
          <p:nvPr>
            <p:ph type="title"/>
          </p:nvPr>
        </p:nvSpPr>
        <p:spPr>
          <a:xfrm>
            <a:off x="345500" y="593367"/>
            <a:ext cx="11430800" cy="763600"/>
          </a:xfrm>
          <a:prstGeom prst="rect">
            <a:avLst/>
          </a:prstGeom>
        </p:spPr>
        <p:txBody>
          <a:bodyPr spcFirstLastPara="1" wrap="square" lIns="121900" tIns="121900" rIns="121900" bIns="121900" anchor="t" anchorCtr="0">
            <a:normAutofit/>
          </a:bodyPr>
          <a:lstStyle/>
          <a:p>
            <a:r>
              <a:rPr lang="en"/>
              <a:t>MPXV DNA </a:t>
            </a:r>
            <a:endParaRPr/>
          </a:p>
          <a:p>
            <a:endParaRPr/>
          </a:p>
        </p:txBody>
      </p:sp>
      <p:sp>
        <p:nvSpPr>
          <p:cNvPr id="186" name="Google Shape;186;p26"/>
          <p:cNvSpPr txBox="1">
            <a:spLocks noGrp="1"/>
          </p:cNvSpPr>
          <p:nvPr>
            <p:ph type="sldNum" idx="12"/>
          </p:nvPr>
        </p:nvSpPr>
        <p:spPr>
          <a:xfrm>
            <a:off x="254444" y="6217623"/>
            <a:ext cx="731600" cy="524800"/>
          </a:xfrm>
          <a:prstGeom prst="rect">
            <a:avLst/>
          </a:prstGeom>
        </p:spPr>
        <p:txBody>
          <a:bodyPr spcFirstLastPara="1" wrap="square" lIns="121900" tIns="121900" rIns="121900" bIns="121900" anchor="ctr" anchorCtr="0">
            <a:normAutofit/>
          </a:bodyPr>
          <a:lstStyle/>
          <a:p>
            <a:pPr defTabSz="1219170">
              <a:buClr>
                <a:srgbClr val="000000"/>
              </a:buClr>
            </a:pPr>
            <a:fld id="{00000000-1234-1234-1234-123412341234}" type="slidenum">
              <a:rPr lang="en" kern="0">
                <a:solidFill>
                  <a:srgbClr val="FFFFFF"/>
                </a:solidFill>
              </a:rPr>
              <a:pPr defTabSz="1219170">
                <a:buClr>
                  <a:srgbClr val="000000"/>
                </a:buClr>
              </a:pPr>
              <a:t>33</a:t>
            </a:fld>
            <a:endParaRPr kern="0">
              <a:solidFill>
                <a:srgbClr val="FFFFFF"/>
              </a:solidFill>
            </a:endParaRPr>
          </a:p>
        </p:txBody>
      </p:sp>
      <p:pic>
        <p:nvPicPr>
          <p:cNvPr id="187" name="Google Shape;187;p26"/>
          <p:cNvPicPr preferRelativeResize="0"/>
          <p:nvPr/>
        </p:nvPicPr>
        <p:blipFill>
          <a:blip r:embed="rId3">
            <a:alphaModFix/>
          </a:blip>
          <a:stretch>
            <a:fillRect/>
          </a:stretch>
        </p:blipFill>
        <p:spPr>
          <a:xfrm>
            <a:off x="3872435" y="1468967"/>
            <a:ext cx="8153901" cy="4555200"/>
          </a:xfrm>
          <a:prstGeom prst="rect">
            <a:avLst/>
          </a:prstGeom>
          <a:noFill/>
          <a:ln>
            <a:noFill/>
          </a:ln>
        </p:spPr>
      </p:pic>
      <p:sp>
        <p:nvSpPr>
          <p:cNvPr id="188" name="Google Shape;188;p26"/>
          <p:cNvSpPr txBox="1"/>
          <p:nvPr/>
        </p:nvSpPr>
        <p:spPr>
          <a:xfrm>
            <a:off x="345500" y="1536633"/>
            <a:ext cx="3590000" cy="4555200"/>
          </a:xfrm>
          <a:prstGeom prst="rect">
            <a:avLst/>
          </a:prstGeom>
          <a:noFill/>
          <a:ln>
            <a:noFill/>
          </a:ln>
        </p:spPr>
        <p:txBody>
          <a:bodyPr spcFirstLastPara="1" wrap="square" lIns="121900" tIns="121900" rIns="121900" bIns="121900" anchor="t" anchorCtr="0">
            <a:normAutofit fontScale="85000" lnSpcReduction="10000"/>
          </a:bodyPr>
          <a:lstStyle/>
          <a:p>
            <a:pPr defTabSz="1219170">
              <a:lnSpc>
                <a:spcPct val="115000"/>
              </a:lnSpc>
              <a:buClr>
                <a:srgbClr val="000000"/>
              </a:buClr>
            </a:pPr>
            <a:r>
              <a:rPr lang="en" sz="2267" kern="0">
                <a:solidFill>
                  <a:srgbClr val="595959"/>
                </a:solidFill>
                <a:latin typeface="Roboto Light"/>
                <a:ea typeface="Roboto Light"/>
                <a:cs typeface="Roboto Light"/>
                <a:sym typeface="Roboto Light"/>
              </a:rPr>
              <a:t>Partnered with CA Department of Public Health for an analysis of MPX cases and wastewater results</a:t>
            </a:r>
            <a:endParaRPr sz="2267" kern="0">
              <a:solidFill>
                <a:srgbClr val="595959"/>
              </a:solidFill>
              <a:latin typeface="Roboto Light"/>
              <a:ea typeface="Roboto Light"/>
              <a:cs typeface="Roboto Light"/>
              <a:sym typeface="Roboto Light"/>
            </a:endParaRPr>
          </a:p>
          <a:p>
            <a:pPr defTabSz="1219170">
              <a:lnSpc>
                <a:spcPct val="115000"/>
              </a:lnSpc>
              <a:spcBef>
                <a:spcPts val="1600"/>
              </a:spcBef>
              <a:buClr>
                <a:srgbClr val="000000"/>
              </a:buClr>
            </a:pPr>
            <a:r>
              <a:rPr lang="en" sz="2267" kern="0">
                <a:solidFill>
                  <a:srgbClr val="595959"/>
                </a:solidFill>
                <a:latin typeface="Roboto Light"/>
                <a:ea typeface="Roboto Light"/>
                <a:cs typeface="Roboto Light"/>
                <a:sym typeface="Roboto Light"/>
              </a:rPr>
              <a:t>Strong association between MPXV DNA concentration in wastewater and cases</a:t>
            </a:r>
            <a:endParaRPr sz="2267" kern="0">
              <a:solidFill>
                <a:srgbClr val="595959"/>
              </a:solidFill>
              <a:latin typeface="Roboto Light"/>
              <a:ea typeface="Roboto Light"/>
              <a:cs typeface="Roboto Light"/>
              <a:sym typeface="Roboto Light"/>
            </a:endParaRPr>
          </a:p>
          <a:p>
            <a:pPr defTabSz="1219170">
              <a:lnSpc>
                <a:spcPct val="115000"/>
              </a:lnSpc>
              <a:spcBef>
                <a:spcPts val="1600"/>
              </a:spcBef>
              <a:spcAft>
                <a:spcPts val="1600"/>
              </a:spcAft>
              <a:buClr>
                <a:srgbClr val="000000"/>
              </a:buClr>
            </a:pPr>
            <a:r>
              <a:rPr lang="en" sz="2267" kern="0">
                <a:solidFill>
                  <a:srgbClr val="595959"/>
                </a:solidFill>
                <a:latin typeface="Roboto Light"/>
                <a:ea typeface="Roboto Light"/>
                <a:cs typeface="Roboto Light"/>
                <a:sym typeface="Roboto Light"/>
              </a:rPr>
              <a:t>MPXV DNA detected at 5 of 9 sites prior to or within a day of the first case identified in source sewershed</a:t>
            </a:r>
            <a:endParaRPr sz="2267" kern="0">
              <a:solidFill>
                <a:srgbClr val="595959"/>
              </a:solidFill>
              <a:latin typeface="Roboto Light"/>
              <a:ea typeface="Roboto Light"/>
              <a:cs typeface="Roboto Light"/>
              <a:sym typeface="Roboto Light"/>
            </a:endParaRPr>
          </a:p>
        </p:txBody>
      </p:sp>
      <p:pic>
        <p:nvPicPr>
          <p:cNvPr id="189" name="Google Shape;189;p26"/>
          <p:cNvPicPr preferRelativeResize="0"/>
          <p:nvPr/>
        </p:nvPicPr>
        <p:blipFill>
          <a:blip r:embed="rId4">
            <a:alphaModFix/>
          </a:blip>
          <a:stretch>
            <a:fillRect/>
          </a:stretch>
        </p:blipFill>
        <p:spPr>
          <a:xfrm>
            <a:off x="10640933" y="126803"/>
            <a:ext cx="1025000" cy="1024967"/>
          </a:xfrm>
          <a:prstGeom prst="rect">
            <a:avLst/>
          </a:prstGeom>
          <a:noFill/>
          <a:ln>
            <a:noFill/>
          </a:ln>
        </p:spPr>
      </p:pic>
      <p:sp>
        <p:nvSpPr>
          <p:cNvPr id="190" name="Google Shape;190;p26"/>
          <p:cNvSpPr txBox="1"/>
          <p:nvPr/>
        </p:nvSpPr>
        <p:spPr>
          <a:xfrm>
            <a:off x="6988733" y="455300"/>
            <a:ext cx="37396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867" kern="0">
                <a:solidFill>
                  <a:srgbClr val="000000"/>
                </a:solidFill>
                <a:latin typeface="Roboto Light"/>
                <a:ea typeface="Roboto Light"/>
                <a:cs typeface="Roboto Light"/>
                <a:sym typeface="Roboto Light"/>
              </a:rPr>
              <a:t>Accepted and preprint is available</a:t>
            </a:r>
            <a:endParaRPr sz="1867" i="1" kern="0">
              <a:solidFill>
                <a:srgbClr val="000000"/>
              </a:solidFill>
              <a:latin typeface="Roboto Light"/>
              <a:ea typeface="Roboto Light"/>
              <a:cs typeface="Roboto Light"/>
              <a:sym typeface="Roboto 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7"/>
          <p:cNvSpPr txBox="1">
            <a:spLocks noGrp="1"/>
          </p:cNvSpPr>
          <p:nvPr>
            <p:ph type="title"/>
          </p:nvPr>
        </p:nvSpPr>
        <p:spPr>
          <a:xfrm>
            <a:off x="345500" y="593367"/>
            <a:ext cx="11430800" cy="763600"/>
          </a:xfrm>
          <a:prstGeom prst="rect">
            <a:avLst/>
          </a:prstGeom>
        </p:spPr>
        <p:txBody>
          <a:bodyPr spcFirstLastPara="1" wrap="square" lIns="121900" tIns="121900" rIns="121900" bIns="121900" anchor="t" anchorCtr="0">
            <a:normAutofit/>
          </a:bodyPr>
          <a:lstStyle/>
          <a:p>
            <a:r>
              <a:rPr lang="en"/>
              <a:t>RSV, seasonal human coronaviruses, and human parainfluenza</a:t>
            </a:r>
            <a:endParaRPr/>
          </a:p>
        </p:txBody>
      </p:sp>
      <p:sp>
        <p:nvSpPr>
          <p:cNvPr id="196" name="Google Shape;196;p27"/>
          <p:cNvSpPr txBox="1">
            <a:spLocks noGrp="1"/>
          </p:cNvSpPr>
          <p:nvPr>
            <p:ph type="sldNum" idx="12"/>
          </p:nvPr>
        </p:nvSpPr>
        <p:spPr>
          <a:xfrm>
            <a:off x="254444" y="6217623"/>
            <a:ext cx="731600" cy="524800"/>
          </a:xfrm>
          <a:prstGeom prst="rect">
            <a:avLst/>
          </a:prstGeom>
        </p:spPr>
        <p:txBody>
          <a:bodyPr spcFirstLastPara="1" wrap="square" lIns="121900" tIns="121900" rIns="121900" bIns="121900" anchor="ctr" anchorCtr="0">
            <a:normAutofit/>
          </a:bodyPr>
          <a:lstStyle/>
          <a:p>
            <a:pPr defTabSz="1219170">
              <a:buClr>
                <a:srgbClr val="000000"/>
              </a:buClr>
            </a:pPr>
            <a:fld id="{00000000-1234-1234-1234-123412341234}" type="slidenum">
              <a:rPr lang="en" kern="0">
                <a:solidFill>
                  <a:srgbClr val="FFFFFF"/>
                </a:solidFill>
              </a:rPr>
              <a:pPr defTabSz="1219170">
                <a:buClr>
                  <a:srgbClr val="000000"/>
                </a:buClr>
              </a:pPr>
              <a:t>34</a:t>
            </a:fld>
            <a:endParaRPr kern="0">
              <a:solidFill>
                <a:srgbClr val="FFFFFF"/>
              </a:solidFill>
            </a:endParaRPr>
          </a:p>
        </p:txBody>
      </p:sp>
      <p:pic>
        <p:nvPicPr>
          <p:cNvPr id="197" name="Google Shape;197;p27"/>
          <p:cNvPicPr preferRelativeResize="0"/>
          <p:nvPr/>
        </p:nvPicPr>
        <p:blipFill>
          <a:blip r:embed="rId3">
            <a:alphaModFix/>
          </a:blip>
          <a:stretch>
            <a:fillRect/>
          </a:stretch>
        </p:blipFill>
        <p:spPr>
          <a:xfrm>
            <a:off x="4631634" y="1494667"/>
            <a:ext cx="7545732" cy="2722000"/>
          </a:xfrm>
          <a:prstGeom prst="rect">
            <a:avLst/>
          </a:prstGeom>
          <a:noFill/>
          <a:ln>
            <a:noFill/>
          </a:ln>
        </p:spPr>
      </p:pic>
      <p:pic>
        <p:nvPicPr>
          <p:cNvPr id="198" name="Google Shape;198;p27"/>
          <p:cNvPicPr preferRelativeResize="0"/>
          <p:nvPr/>
        </p:nvPicPr>
        <p:blipFill>
          <a:blip r:embed="rId4">
            <a:alphaModFix/>
          </a:blip>
          <a:stretch>
            <a:fillRect/>
          </a:stretch>
        </p:blipFill>
        <p:spPr>
          <a:xfrm>
            <a:off x="40700" y="1494667"/>
            <a:ext cx="4617069" cy="2722004"/>
          </a:xfrm>
          <a:prstGeom prst="rect">
            <a:avLst/>
          </a:prstGeom>
          <a:noFill/>
          <a:ln>
            <a:noFill/>
          </a:ln>
        </p:spPr>
      </p:pic>
      <p:sp>
        <p:nvSpPr>
          <p:cNvPr id="199" name="Google Shape;199;p27"/>
          <p:cNvSpPr txBox="1"/>
          <p:nvPr/>
        </p:nvSpPr>
        <p:spPr>
          <a:xfrm>
            <a:off x="466067" y="4514267"/>
            <a:ext cx="6261200" cy="82082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867" kern="0">
                <a:solidFill>
                  <a:srgbClr val="000000"/>
                </a:solidFill>
                <a:latin typeface="Roboto Light"/>
                <a:ea typeface="Roboto Light"/>
                <a:cs typeface="Roboto Light"/>
                <a:sym typeface="Roboto Light"/>
              </a:rPr>
              <a:t>17 months of data from one WWTP  (2/2021 - 7/ 2022)</a:t>
            </a:r>
            <a:endParaRPr sz="1867" kern="0">
              <a:solidFill>
                <a:srgbClr val="000000"/>
              </a:solidFill>
              <a:latin typeface="Roboto Light"/>
              <a:ea typeface="Roboto Light"/>
              <a:cs typeface="Roboto Light"/>
              <a:sym typeface="Roboto Light"/>
            </a:endParaRPr>
          </a:p>
          <a:p>
            <a:pPr defTabSz="1219170">
              <a:buClr>
                <a:srgbClr val="000000"/>
              </a:buClr>
            </a:pPr>
            <a:r>
              <a:rPr lang="en" sz="1867" kern="0">
                <a:solidFill>
                  <a:srgbClr val="000000"/>
                </a:solidFill>
                <a:latin typeface="Roboto Light"/>
                <a:ea typeface="Roboto Light"/>
                <a:cs typeface="Roboto Light"/>
                <a:sym typeface="Roboto Light"/>
              </a:rPr>
              <a:t>State and county-level positivity rate data </a:t>
            </a:r>
            <a:endParaRPr sz="1867" kern="0">
              <a:solidFill>
                <a:srgbClr val="000000"/>
              </a:solidFill>
              <a:latin typeface="Roboto Light"/>
              <a:ea typeface="Roboto Light"/>
              <a:cs typeface="Roboto Light"/>
              <a:sym typeface="Roboto Light"/>
            </a:endParaRPr>
          </a:p>
        </p:txBody>
      </p:sp>
      <p:pic>
        <p:nvPicPr>
          <p:cNvPr id="200" name="Google Shape;200;p27"/>
          <p:cNvPicPr preferRelativeResize="0"/>
          <p:nvPr/>
        </p:nvPicPr>
        <p:blipFill>
          <a:blip r:embed="rId5">
            <a:alphaModFix/>
          </a:blip>
          <a:stretch>
            <a:fillRect/>
          </a:stretch>
        </p:blipFill>
        <p:spPr>
          <a:xfrm flipH="1">
            <a:off x="10497134" y="4514267"/>
            <a:ext cx="1279165" cy="1279165"/>
          </a:xfrm>
          <a:prstGeom prst="rect">
            <a:avLst/>
          </a:prstGeom>
          <a:noFill/>
          <a:ln>
            <a:noFill/>
          </a:ln>
        </p:spPr>
      </p:pic>
      <p:sp>
        <p:nvSpPr>
          <p:cNvPr id="201" name="Google Shape;201;p27"/>
          <p:cNvSpPr txBox="1"/>
          <p:nvPr/>
        </p:nvSpPr>
        <p:spPr>
          <a:xfrm>
            <a:off x="6426851" y="4748451"/>
            <a:ext cx="4000000" cy="1395470"/>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867" u="sng" kern="0">
                <a:solidFill>
                  <a:srgbClr val="0330A1"/>
                </a:solidFill>
                <a:latin typeface="Arial"/>
                <a:cs typeface="Arial"/>
                <a:sym typeface="Arial"/>
                <a:hlinkClick r:id="rId6"/>
              </a:rPr>
              <a:t>https://www.medrxiv.org/content/10.1101/2022.09.22.22280218v1</a:t>
            </a:r>
            <a:endParaRPr sz="1867" kern="0">
              <a:solidFill>
                <a:srgbClr val="000000"/>
              </a:solidFill>
              <a:latin typeface="Arial"/>
              <a:cs typeface="Arial"/>
              <a:sym typeface="Arial"/>
            </a:endParaRPr>
          </a:p>
          <a:p>
            <a:pPr defTabSz="1219170">
              <a:buClr>
                <a:srgbClr val="000000"/>
              </a:buClr>
            </a:pPr>
            <a:endParaRPr sz="1867" kern="0">
              <a:solidFill>
                <a:srgbClr val="000000"/>
              </a:solidFill>
              <a:latin typeface="Arial"/>
              <a:cs typeface="Arial"/>
              <a:sym typeface="Arial"/>
            </a:endParaRPr>
          </a:p>
          <a:p>
            <a:pPr defTabSz="1219170">
              <a:buClr>
                <a:srgbClr val="000000"/>
              </a:buClr>
            </a:pPr>
            <a:r>
              <a:rPr lang="en" sz="1867" kern="0">
                <a:solidFill>
                  <a:srgbClr val="000000"/>
                </a:solidFill>
                <a:latin typeface="Arial"/>
                <a:cs typeface="Arial"/>
                <a:sym typeface="Arial"/>
              </a:rPr>
              <a:t>Accepted at</a:t>
            </a:r>
            <a:r>
              <a:rPr lang="en" sz="1867" i="1" kern="0">
                <a:solidFill>
                  <a:srgbClr val="000000"/>
                </a:solidFill>
                <a:latin typeface="Arial"/>
                <a:cs typeface="Arial"/>
                <a:sym typeface="Arial"/>
              </a:rPr>
              <a:t> Lancet Microbe </a:t>
            </a:r>
            <a:endParaRPr sz="1867" i="1" kern="0">
              <a:solidFill>
                <a:srgbClr val="000000"/>
              </a:solidFill>
              <a:latin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8"/>
          <p:cNvSpPr txBox="1">
            <a:spLocks noGrp="1"/>
          </p:cNvSpPr>
          <p:nvPr>
            <p:ph type="title"/>
          </p:nvPr>
        </p:nvSpPr>
        <p:spPr>
          <a:xfrm>
            <a:off x="415600" y="2867800"/>
            <a:ext cx="11360800" cy="1122400"/>
          </a:xfrm>
          <a:prstGeom prst="rect">
            <a:avLst/>
          </a:prstGeom>
        </p:spPr>
        <p:txBody>
          <a:bodyPr spcFirstLastPara="1" wrap="square" lIns="121900" tIns="121900" rIns="121900" bIns="121900" anchor="ctr" anchorCtr="0">
            <a:normAutofit fontScale="90000"/>
          </a:bodyPr>
          <a:lstStyle/>
          <a:p>
            <a:r>
              <a:rPr lang="en"/>
              <a:t>Recent trends at WastewaterSCAN sites</a:t>
            </a:r>
            <a:endParaRPr/>
          </a:p>
        </p:txBody>
      </p:sp>
      <p:sp>
        <p:nvSpPr>
          <p:cNvPr id="207" name="Google Shape;207;p28"/>
          <p:cNvSpPr txBox="1">
            <a:spLocks noGrp="1"/>
          </p:cNvSpPr>
          <p:nvPr>
            <p:ph type="sldNum" idx="12"/>
          </p:nvPr>
        </p:nvSpPr>
        <p:spPr>
          <a:xfrm>
            <a:off x="254444" y="6217623"/>
            <a:ext cx="731600" cy="524800"/>
          </a:xfrm>
          <a:prstGeom prst="rect">
            <a:avLst/>
          </a:prstGeom>
        </p:spPr>
        <p:txBody>
          <a:bodyPr spcFirstLastPara="1" wrap="square" lIns="121900" tIns="121900" rIns="121900" bIns="121900" anchor="ctr" anchorCtr="0">
            <a:normAutofit/>
          </a:bodyPr>
          <a:lstStyle/>
          <a:p>
            <a:pPr defTabSz="1219170">
              <a:buClr>
                <a:srgbClr val="000000"/>
              </a:buClr>
            </a:pPr>
            <a:fld id="{00000000-1234-1234-1234-123412341234}" type="slidenum">
              <a:rPr lang="en" kern="0">
                <a:solidFill>
                  <a:srgbClr val="FFFFFF"/>
                </a:solidFill>
              </a:rPr>
              <a:pPr defTabSz="1219170">
                <a:buClr>
                  <a:srgbClr val="000000"/>
                </a:buClr>
              </a:pPr>
              <a:t>35</a:t>
            </a:fld>
            <a:endParaRPr kern="0">
              <a:solidFill>
                <a:srgbClr val="FFFFFF"/>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9"/>
          <p:cNvSpPr txBox="1"/>
          <p:nvPr/>
        </p:nvSpPr>
        <p:spPr>
          <a:xfrm>
            <a:off x="117133" y="771567"/>
            <a:ext cx="11430800" cy="7636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3333" b="1" kern="0">
                <a:solidFill>
                  <a:srgbClr val="0330A1"/>
                </a:solidFill>
                <a:latin typeface="Roboto Condensed"/>
                <a:ea typeface="Roboto Condensed"/>
                <a:cs typeface="Roboto Condensed"/>
                <a:sym typeface="Roboto Condensed"/>
              </a:rPr>
              <a:t>WW &amp; COVID-19 </a:t>
            </a:r>
            <a:endParaRPr sz="3333" b="1" kern="0">
              <a:solidFill>
                <a:srgbClr val="0330A1"/>
              </a:solidFill>
              <a:latin typeface="Roboto Condensed"/>
              <a:ea typeface="Roboto Condensed"/>
              <a:cs typeface="Roboto Condensed"/>
              <a:sym typeface="Roboto Condensed"/>
            </a:endParaRPr>
          </a:p>
          <a:p>
            <a:pPr defTabSz="1219170">
              <a:lnSpc>
                <a:spcPct val="115000"/>
              </a:lnSpc>
              <a:buClr>
                <a:srgbClr val="000000"/>
              </a:buClr>
            </a:pPr>
            <a:r>
              <a:rPr lang="en" sz="3333" b="1" kern="0">
                <a:solidFill>
                  <a:srgbClr val="0330A1"/>
                </a:solidFill>
                <a:latin typeface="Roboto Condensed"/>
                <a:ea typeface="Roboto Condensed"/>
                <a:cs typeface="Roboto Condensed"/>
                <a:sym typeface="Roboto Condensed"/>
              </a:rPr>
              <a:t>Surveillance</a:t>
            </a:r>
            <a:endParaRPr sz="4800" b="1" kern="0">
              <a:solidFill>
                <a:srgbClr val="0330A1"/>
              </a:solidFill>
              <a:latin typeface="Roboto Condensed"/>
              <a:ea typeface="Roboto Condensed"/>
              <a:cs typeface="Roboto Condensed"/>
              <a:sym typeface="Roboto Condensed"/>
            </a:endParaRPr>
          </a:p>
        </p:txBody>
      </p:sp>
      <p:sp>
        <p:nvSpPr>
          <p:cNvPr id="213" name="Google Shape;213;p29"/>
          <p:cNvSpPr txBox="1"/>
          <p:nvPr/>
        </p:nvSpPr>
        <p:spPr>
          <a:xfrm>
            <a:off x="411000" y="287100"/>
            <a:ext cx="2838000" cy="4513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333" kern="0">
                <a:solidFill>
                  <a:srgbClr val="F7870F"/>
                </a:solidFill>
                <a:latin typeface="Roboto"/>
                <a:ea typeface="Roboto"/>
                <a:cs typeface="Roboto"/>
                <a:sym typeface="Roboto"/>
              </a:rPr>
              <a:t>TARGET: SARS-CoV-2</a:t>
            </a:r>
            <a:endParaRPr sz="1333" kern="0">
              <a:solidFill>
                <a:srgbClr val="F7870F"/>
              </a:solidFill>
              <a:latin typeface="Roboto"/>
              <a:ea typeface="Roboto"/>
              <a:cs typeface="Roboto"/>
              <a:sym typeface="Roboto"/>
            </a:endParaRPr>
          </a:p>
        </p:txBody>
      </p:sp>
      <p:sp>
        <p:nvSpPr>
          <p:cNvPr id="214" name="Google Shape;214;p29"/>
          <p:cNvSpPr txBox="1"/>
          <p:nvPr/>
        </p:nvSpPr>
        <p:spPr>
          <a:xfrm>
            <a:off x="0" y="2055367"/>
            <a:ext cx="3164800" cy="3424000"/>
          </a:xfrm>
          <a:prstGeom prst="rect">
            <a:avLst/>
          </a:prstGeom>
          <a:noFill/>
          <a:ln>
            <a:noFill/>
          </a:ln>
        </p:spPr>
        <p:txBody>
          <a:bodyPr spcFirstLastPara="1" wrap="square" lIns="121900" tIns="121900" rIns="121900" bIns="121900" anchor="t" anchorCtr="0">
            <a:noAutofit/>
          </a:bodyPr>
          <a:lstStyle/>
          <a:p>
            <a:pPr marL="609585" indent="-440256" defTabSz="1219170">
              <a:lnSpc>
                <a:spcPct val="115000"/>
              </a:lnSpc>
              <a:buClr>
                <a:srgbClr val="595959"/>
              </a:buClr>
              <a:buSzPts val="1600"/>
              <a:buFont typeface="Roboto"/>
              <a:buChar char="●"/>
            </a:pPr>
            <a:r>
              <a:rPr lang="en" sz="2133" kern="0">
                <a:solidFill>
                  <a:srgbClr val="595959"/>
                </a:solidFill>
                <a:highlight>
                  <a:srgbClr val="FFFFFF"/>
                </a:highlight>
                <a:latin typeface="Roboto"/>
                <a:ea typeface="Roboto"/>
                <a:cs typeface="Roboto"/>
                <a:sym typeface="Roboto"/>
              </a:rPr>
              <a:t>21-d trends are</a:t>
            </a:r>
            <a:endParaRPr sz="2133" kern="0">
              <a:solidFill>
                <a:srgbClr val="595959"/>
              </a:solidFill>
              <a:highlight>
                <a:srgbClr val="FFFFFF"/>
              </a:highlight>
              <a:latin typeface="Roboto"/>
              <a:ea typeface="Roboto"/>
              <a:cs typeface="Roboto"/>
              <a:sym typeface="Roboto"/>
            </a:endParaRPr>
          </a:p>
          <a:p>
            <a:pPr marL="1219170" lvl="1" indent="-440256" defTabSz="1219170">
              <a:lnSpc>
                <a:spcPct val="115000"/>
              </a:lnSpc>
              <a:buClr>
                <a:srgbClr val="595959"/>
              </a:buClr>
              <a:buSzPts val="1600"/>
              <a:buFont typeface="Roboto"/>
              <a:buChar char="○"/>
            </a:pPr>
            <a:r>
              <a:rPr lang="en" sz="2133" kern="0">
                <a:solidFill>
                  <a:srgbClr val="595959"/>
                </a:solidFill>
                <a:highlight>
                  <a:srgbClr val="FFFFFF"/>
                </a:highlight>
                <a:latin typeface="Roboto"/>
                <a:ea typeface="Roboto"/>
                <a:cs typeface="Roboto"/>
                <a:sym typeface="Roboto"/>
              </a:rPr>
              <a:t>⬇ 13/114</a:t>
            </a:r>
            <a:endParaRPr sz="2133" kern="0">
              <a:solidFill>
                <a:srgbClr val="595959"/>
              </a:solidFill>
              <a:highlight>
                <a:srgbClr val="FFFFFF"/>
              </a:highlight>
              <a:latin typeface="Roboto"/>
              <a:ea typeface="Roboto"/>
              <a:cs typeface="Roboto"/>
              <a:sym typeface="Roboto"/>
            </a:endParaRPr>
          </a:p>
          <a:p>
            <a:pPr marL="1219170" lvl="1" indent="-440256" defTabSz="1219170">
              <a:lnSpc>
                <a:spcPct val="115000"/>
              </a:lnSpc>
              <a:buClr>
                <a:srgbClr val="595959"/>
              </a:buClr>
              <a:buSzPts val="1600"/>
              <a:buFont typeface="Roboto"/>
              <a:buChar char="○"/>
            </a:pPr>
            <a:r>
              <a:rPr lang="en" sz="2133" kern="0">
                <a:solidFill>
                  <a:srgbClr val="595959"/>
                </a:solidFill>
                <a:highlight>
                  <a:srgbClr val="FFFFFF"/>
                </a:highlight>
                <a:latin typeface="Roboto"/>
                <a:ea typeface="Roboto"/>
                <a:cs typeface="Roboto"/>
                <a:sym typeface="Roboto"/>
              </a:rPr>
              <a:t>⬆ 29/114</a:t>
            </a:r>
            <a:endParaRPr sz="2133" kern="0">
              <a:solidFill>
                <a:srgbClr val="595959"/>
              </a:solidFill>
              <a:highlight>
                <a:srgbClr val="FFFFFF"/>
              </a:highlight>
              <a:latin typeface="Roboto"/>
              <a:ea typeface="Roboto"/>
              <a:cs typeface="Roboto"/>
              <a:sym typeface="Roboto"/>
            </a:endParaRPr>
          </a:p>
          <a:p>
            <a:pPr marL="1219170" lvl="1" indent="-440256" defTabSz="1219170">
              <a:lnSpc>
                <a:spcPct val="115000"/>
              </a:lnSpc>
              <a:buClr>
                <a:srgbClr val="595959"/>
              </a:buClr>
              <a:buSzPts val="1600"/>
              <a:buFont typeface="Roboto"/>
              <a:buChar char="○"/>
            </a:pPr>
            <a:r>
              <a:rPr lang="en" sz="2133" kern="0">
                <a:solidFill>
                  <a:srgbClr val="595959"/>
                </a:solidFill>
                <a:highlight>
                  <a:srgbClr val="FFFFFF"/>
                </a:highlight>
                <a:latin typeface="Roboto"/>
                <a:ea typeface="Roboto"/>
                <a:cs typeface="Roboto"/>
                <a:sym typeface="Roboto"/>
              </a:rPr>
              <a:t>Remainder No trend </a:t>
            </a:r>
            <a:endParaRPr sz="2133" kern="0">
              <a:solidFill>
                <a:srgbClr val="595959"/>
              </a:solidFill>
              <a:highlight>
                <a:srgbClr val="FFFFFF"/>
              </a:highlight>
              <a:latin typeface="Roboto"/>
              <a:ea typeface="Roboto"/>
              <a:cs typeface="Roboto"/>
              <a:sym typeface="Roboto"/>
            </a:endParaRPr>
          </a:p>
          <a:p>
            <a:pPr marL="609585" indent="-440256" defTabSz="1219170">
              <a:lnSpc>
                <a:spcPct val="115000"/>
              </a:lnSpc>
              <a:buClr>
                <a:srgbClr val="595959"/>
              </a:buClr>
              <a:buSzPts val="1600"/>
              <a:buFont typeface="Roboto"/>
              <a:buChar char="●"/>
            </a:pPr>
            <a:r>
              <a:rPr lang="en" sz="2133" kern="0">
                <a:solidFill>
                  <a:srgbClr val="595959"/>
                </a:solidFill>
                <a:highlight>
                  <a:srgbClr val="FFFFFF"/>
                </a:highlight>
                <a:latin typeface="Roboto"/>
                <a:ea typeface="Roboto"/>
                <a:cs typeface="Roboto"/>
                <a:sym typeface="Roboto"/>
              </a:rPr>
              <a:t>Clinical data through Dec 28, 2022</a:t>
            </a:r>
            <a:endParaRPr sz="2133" kern="0">
              <a:solidFill>
                <a:srgbClr val="595959"/>
              </a:solidFill>
              <a:highlight>
                <a:srgbClr val="FFFFFF"/>
              </a:highlight>
              <a:latin typeface="Roboto"/>
              <a:ea typeface="Roboto"/>
              <a:cs typeface="Roboto"/>
              <a:sym typeface="Roboto"/>
            </a:endParaRPr>
          </a:p>
        </p:txBody>
      </p:sp>
      <p:sp>
        <p:nvSpPr>
          <p:cNvPr id="215" name="Google Shape;215;p29"/>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t" anchorCtr="0">
            <a:normAutofit/>
          </a:bodyPr>
          <a:lstStyle/>
          <a:p>
            <a:pPr defTabSz="1219170">
              <a:buClr>
                <a:srgbClr val="000000"/>
              </a:buClr>
            </a:pPr>
            <a:fld id="{00000000-1234-1234-1234-123412341234}" type="slidenum">
              <a:rPr lang="en" kern="0">
                <a:solidFill>
                  <a:srgbClr val="595959"/>
                </a:solidFill>
              </a:rPr>
              <a:pPr defTabSz="1219170">
                <a:buClr>
                  <a:srgbClr val="000000"/>
                </a:buClr>
              </a:pPr>
              <a:t>36</a:t>
            </a:fld>
            <a:endParaRPr kern="0">
              <a:solidFill>
                <a:srgbClr val="595959"/>
              </a:solidFill>
            </a:endParaRPr>
          </a:p>
        </p:txBody>
      </p:sp>
      <p:pic>
        <p:nvPicPr>
          <p:cNvPr id="216" name="Google Shape;216;p29"/>
          <p:cNvPicPr preferRelativeResize="0"/>
          <p:nvPr/>
        </p:nvPicPr>
        <p:blipFill>
          <a:blip r:embed="rId3">
            <a:alphaModFix/>
          </a:blip>
          <a:stretch>
            <a:fillRect/>
          </a:stretch>
        </p:blipFill>
        <p:spPr>
          <a:xfrm>
            <a:off x="3379901" y="3135067"/>
            <a:ext cx="2930367" cy="2344299"/>
          </a:xfrm>
          <a:prstGeom prst="rect">
            <a:avLst/>
          </a:prstGeom>
          <a:noFill/>
          <a:ln>
            <a:noFill/>
          </a:ln>
        </p:spPr>
      </p:pic>
      <p:pic>
        <p:nvPicPr>
          <p:cNvPr id="217" name="Google Shape;217;p29"/>
          <p:cNvPicPr preferRelativeResize="0"/>
          <p:nvPr/>
        </p:nvPicPr>
        <p:blipFill>
          <a:blip r:embed="rId4">
            <a:alphaModFix/>
          </a:blip>
          <a:stretch>
            <a:fillRect/>
          </a:stretch>
        </p:blipFill>
        <p:spPr>
          <a:xfrm>
            <a:off x="6268201" y="3151197"/>
            <a:ext cx="2930367" cy="2344283"/>
          </a:xfrm>
          <a:prstGeom prst="rect">
            <a:avLst/>
          </a:prstGeom>
          <a:noFill/>
          <a:ln>
            <a:noFill/>
          </a:ln>
        </p:spPr>
      </p:pic>
      <p:pic>
        <p:nvPicPr>
          <p:cNvPr id="218" name="Google Shape;218;p29"/>
          <p:cNvPicPr preferRelativeResize="0"/>
          <p:nvPr/>
        </p:nvPicPr>
        <p:blipFill>
          <a:blip r:embed="rId5">
            <a:alphaModFix/>
          </a:blip>
          <a:stretch>
            <a:fillRect/>
          </a:stretch>
        </p:blipFill>
        <p:spPr>
          <a:xfrm>
            <a:off x="9208934" y="3135074"/>
            <a:ext cx="2930367" cy="2344293"/>
          </a:xfrm>
          <a:prstGeom prst="rect">
            <a:avLst/>
          </a:prstGeom>
          <a:noFill/>
          <a:ln>
            <a:noFill/>
          </a:ln>
        </p:spPr>
      </p:pic>
      <p:pic>
        <p:nvPicPr>
          <p:cNvPr id="219" name="Google Shape;219;p29"/>
          <p:cNvPicPr preferRelativeResize="0"/>
          <p:nvPr/>
        </p:nvPicPr>
        <p:blipFill>
          <a:blip r:embed="rId6">
            <a:alphaModFix/>
          </a:blip>
          <a:stretch>
            <a:fillRect/>
          </a:stretch>
        </p:blipFill>
        <p:spPr>
          <a:xfrm>
            <a:off x="3149267" y="396500"/>
            <a:ext cx="2996140" cy="2396901"/>
          </a:xfrm>
          <a:prstGeom prst="rect">
            <a:avLst/>
          </a:prstGeom>
          <a:noFill/>
          <a:ln>
            <a:noFill/>
          </a:ln>
        </p:spPr>
      </p:pic>
      <p:pic>
        <p:nvPicPr>
          <p:cNvPr id="220" name="Google Shape;220;p29"/>
          <p:cNvPicPr preferRelativeResize="0"/>
          <p:nvPr/>
        </p:nvPicPr>
        <p:blipFill>
          <a:blip r:embed="rId7">
            <a:alphaModFix/>
          </a:blip>
          <a:stretch>
            <a:fillRect/>
          </a:stretch>
        </p:blipFill>
        <p:spPr>
          <a:xfrm>
            <a:off x="6096000" y="343887"/>
            <a:ext cx="2996133" cy="2396912"/>
          </a:xfrm>
          <a:prstGeom prst="rect">
            <a:avLst/>
          </a:prstGeom>
          <a:noFill/>
          <a:ln>
            <a:noFill/>
          </a:ln>
        </p:spPr>
      </p:pic>
      <p:pic>
        <p:nvPicPr>
          <p:cNvPr id="221" name="Google Shape;221;p29"/>
          <p:cNvPicPr preferRelativeResize="0"/>
          <p:nvPr/>
        </p:nvPicPr>
        <p:blipFill>
          <a:blip r:embed="rId8">
            <a:alphaModFix/>
          </a:blip>
          <a:stretch>
            <a:fillRect/>
          </a:stretch>
        </p:blipFill>
        <p:spPr>
          <a:xfrm>
            <a:off x="9025067" y="253767"/>
            <a:ext cx="3164800" cy="253183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0"/>
          <p:cNvSpPr txBox="1"/>
          <p:nvPr/>
        </p:nvSpPr>
        <p:spPr>
          <a:xfrm>
            <a:off x="411000" y="287100"/>
            <a:ext cx="2838000" cy="4513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333" kern="0">
                <a:solidFill>
                  <a:srgbClr val="F7870F"/>
                </a:solidFill>
                <a:latin typeface="Roboto"/>
                <a:ea typeface="Roboto"/>
                <a:cs typeface="Roboto"/>
                <a:sym typeface="Roboto"/>
              </a:rPr>
              <a:t>TARGET: Influenza A</a:t>
            </a:r>
            <a:endParaRPr sz="1333" kern="0">
              <a:solidFill>
                <a:srgbClr val="F7870F"/>
              </a:solidFill>
              <a:latin typeface="Roboto"/>
              <a:ea typeface="Roboto"/>
              <a:cs typeface="Roboto"/>
              <a:sym typeface="Roboto"/>
            </a:endParaRPr>
          </a:p>
        </p:txBody>
      </p:sp>
      <p:sp>
        <p:nvSpPr>
          <p:cNvPr id="227" name="Google Shape;227;p30"/>
          <p:cNvSpPr txBox="1"/>
          <p:nvPr/>
        </p:nvSpPr>
        <p:spPr>
          <a:xfrm>
            <a:off x="106200" y="694967"/>
            <a:ext cx="4241200" cy="7800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buSzPts val="1100"/>
            </a:pPr>
            <a:r>
              <a:rPr lang="en" sz="3333" b="1" kern="0">
                <a:solidFill>
                  <a:srgbClr val="0330A1"/>
                </a:solidFill>
                <a:latin typeface="Roboto Condensed"/>
                <a:ea typeface="Roboto Condensed"/>
                <a:cs typeface="Roboto Condensed"/>
                <a:sym typeface="Roboto Condensed"/>
              </a:rPr>
              <a:t>WW &amp; IAV </a:t>
            </a:r>
            <a:endParaRPr sz="3333" b="1" kern="0">
              <a:solidFill>
                <a:srgbClr val="0330A1"/>
              </a:solidFill>
              <a:latin typeface="Roboto Condensed"/>
              <a:ea typeface="Roboto Condensed"/>
              <a:cs typeface="Roboto Condensed"/>
              <a:sym typeface="Roboto Condensed"/>
            </a:endParaRPr>
          </a:p>
          <a:p>
            <a:pPr defTabSz="1219170">
              <a:lnSpc>
                <a:spcPct val="115000"/>
              </a:lnSpc>
              <a:buClr>
                <a:srgbClr val="000000"/>
              </a:buClr>
              <a:buSzPts val="1100"/>
            </a:pPr>
            <a:r>
              <a:rPr lang="en" sz="3333" b="1" kern="0">
                <a:solidFill>
                  <a:srgbClr val="0330A1"/>
                </a:solidFill>
                <a:latin typeface="Roboto Condensed"/>
                <a:ea typeface="Roboto Condensed"/>
                <a:cs typeface="Roboto Condensed"/>
                <a:sym typeface="Roboto Condensed"/>
              </a:rPr>
              <a:t>Surveillance</a:t>
            </a:r>
            <a:endParaRPr sz="3333" b="1" kern="0">
              <a:solidFill>
                <a:srgbClr val="0330A1"/>
              </a:solidFill>
              <a:latin typeface="Roboto Condensed"/>
              <a:ea typeface="Roboto Condensed"/>
              <a:cs typeface="Roboto Condensed"/>
              <a:sym typeface="Roboto Condensed"/>
            </a:endParaRPr>
          </a:p>
        </p:txBody>
      </p:sp>
      <p:sp>
        <p:nvSpPr>
          <p:cNvPr id="228" name="Google Shape;228;p30"/>
          <p:cNvSpPr txBox="1"/>
          <p:nvPr/>
        </p:nvSpPr>
        <p:spPr>
          <a:xfrm>
            <a:off x="0" y="2103333"/>
            <a:ext cx="2996000" cy="3661600"/>
          </a:xfrm>
          <a:prstGeom prst="rect">
            <a:avLst/>
          </a:prstGeom>
          <a:noFill/>
          <a:ln>
            <a:noFill/>
          </a:ln>
        </p:spPr>
        <p:txBody>
          <a:bodyPr spcFirstLastPara="1" wrap="square" lIns="121900" tIns="121900" rIns="121900" bIns="121900" anchor="t" anchorCtr="0">
            <a:noAutofit/>
          </a:bodyPr>
          <a:lstStyle/>
          <a:p>
            <a:pPr marL="609585" indent="-440256" defTabSz="1219170">
              <a:lnSpc>
                <a:spcPct val="115000"/>
              </a:lnSpc>
              <a:buClr>
                <a:srgbClr val="595959"/>
              </a:buClr>
              <a:buSzPts val="1600"/>
              <a:buFont typeface="Roboto"/>
              <a:buChar char="●"/>
            </a:pPr>
            <a:r>
              <a:rPr lang="en" sz="2133" kern="0">
                <a:solidFill>
                  <a:srgbClr val="595959"/>
                </a:solidFill>
                <a:highlight>
                  <a:srgbClr val="FFFFFF"/>
                </a:highlight>
                <a:latin typeface="Roboto"/>
                <a:ea typeface="Roboto"/>
                <a:cs typeface="Roboto"/>
                <a:sym typeface="Roboto"/>
              </a:rPr>
              <a:t>21-d trends are</a:t>
            </a:r>
            <a:endParaRPr sz="2133" kern="0">
              <a:solidFill>
                <a:srgbClr val="595959"/>
              </a:solidFill>
              <a:highlight>
                <a:srgbClr val="FFFFFF"/>
              </a:highlight>
              <a:latin typeface="Roboto"/>
              <a:ea typeface="Roboto"/>
              <a:cs typeface="Roboto"/>
              <a:sym typeface="Roboto"/>
            </a:endParaRPr>
          </a:p>
          <a:p>
            <a:pPr marL="1219170" lvl="1" indent="-440256" defTabSz="1219170">
              <a:lnSpc>
                <a:spcPct val="115000"/>
              </a:lnSpc>
              <a:buClr>
                <a:srgbClr val="595959"/>
              </a:buClr>
              <a:buSzPts val="1600"/>
              <a:buFont typeface="Roboto"/>
              <a:buChar char="○"/>
            </a:pPr>
            <a:r>
              <a:rPr lang="en" sz="2133" kern="0">
                <a:solidFill>
                  <a:srgbClr val="595959"/>
                </a:solidFill>
                <a:highlight>
                  <a:srgbClr val="FFFFFF"/>
                </a:highlight>
                <a:latin typeface="Roboto"/>
                <a:ea typeface="Roboto"/>
                <a:cs typeface="Roboto"/>
                <a:sym typeface="Roboto"/>
              </a:rPr>
              <a:t>⬇ 29/114</a:t>
            </a:r>
            <a:endParaRPr sz="2133" kern="0">
              <a:solidFill>
                <a:srgbClr val="595959"/>
              </a:solidFill>
              <a:highlight>
                <a:srgbClr val="FFFFFF"/>
              </a:highlight>
              <a:latin typeface="Roboto"/>
              <a:ea typeface="Roboto"/>
              <a:cs typeface="Roboto"/>
              <a:sym typeface="Roboto"/>
            </a:endParaRPr>
          </a:p>
          <a:p>
            <a:pPr marL="1219170" lvl="1" indent="-440256" defTabSz="1219170">
              <a:lnSpc>
                <a:spcPct val="115000"/>
              </a:lnSpc>
              <a:buClr>
                <a:srgbClr val="595959"/>
              </a:buClr>
              <a:buSzPts val="1600"/>
              <a:buFont typeface="Roboto"/>
              <a:buChar char="○"/>
            </a:pPr>
            <a:r>
              <a:rPr lang="en" sz="2133" kern="0">
                <a:solidFill>
                  <a:srgbClr val="595959"/>
                </a:solidFill>
                <a:highlight>
                  <a:srgbClr val="FFFFFF"/>
                </a:highlight>
                <a:latin typeface="Roboto"/>
                <a:ea typeface="Roboto"/>
                <a:cs typeface="Roboto"/>
                <a:sym typeface="Roboto"/>
              </a:rPr>
              <a:t>⬆ 11 /114</a:t>
            </a:r>
            <a:endParaRPr sz="2133" kern="0">
              <a:solidFill>
                <a:srgbClr val="595959"/>
              </a:solidFill>
              <a:highlight>
                <a:srgbClr val="FFFFFF"/>
              </a:highlight>
              <a:latin typeface="Roboto"/>
              <a:ea typeface="Roboto"/>
              <a:cs typeface="Roboto"/>
              <a:sym typeface="Roboto"/>
            </a:endParaRPr>
          </a:p>
          <a:p>
            <a:pPr marL="1219170" lvl="1" indent="-440256" defTabSz="1219170">
              <a:lnSpc>
                <a:spcPct val="115000"/>
              </a:lnSpc>
              <a:buClr>
                <a:srgbClr val="595959"/>
              </a:buClr>
              <a:buSzPts val="1600"/>
              <a:buFont typeface="Roboto"/>
              <a:buChar char="○"/>
            </a:pPr>
            <a:r>
              <a:rPr lang="en" sz="2133" kern="0">
                <a:solidFill>
                  <a:srgbClr val="595959"/>
                </a:solidFill>
                <a:highlight>
                  <a:srgbClr val="FFFFFF"/>
                </a:highlight>
                <a:latin typeface="Roboto"/>
                <a:ea typeface="Roboto"/>
                <a:cs typeface="Roboto"/>
                <a:sym typeface="Roboto"/>
              </a:rPr>
              <a:t>Remainder No trend</a:t>
            </a:r>
            <a:endParaRPr sz="2133" kern="0">
              <a:solidFill>
                <a:srgbClr val="595959"/>
              </a:solidFill>
              <a:highlight>
                <a:srgbClr val="FFFFFF"/>
              </a:highlight>
              <a:latin typeface="Roboto"/>
              <a:ea typeface="Roboto"/>
              <a:cs typeface="Roboto"/>
              <a:sym typeface="Roboto"/>
            </a:endParaRPr>
          </a:p>
          <a:p>
            <a:pPr marL="609585" indent="-440256" defTabSz="1219170">
              <a:lnSpc>
                <a:spcPct val="115000"/>
              </a:lnSpc>
              <a:buClr>
                <a:srgbClr val="595959"/>
              </a:buClr>
              <a:buSzPts val="1600"/>
              <a:buFont typeface="Roboto"/>
              <a:buChar char="●"/>
            </a:pPr>
            <a:r>
              <a:rPr lang="en" sz="2133" kern="0">
                <a:solidFill>
                  <a:srgbClr val="595959"/>
                </a:solidFill>
                <a:highlight>
                  <a:srgbClr val="FFFFFF"/>
                </a:highlight>
                <a:latin typeface="Roboto"/>
                <a:ea typeface="Roboto"/>
                <a:cs typeface="Roboto"/>
                <a:sym typeface="Roboto"/>
              </a:rPr>
              <a:t>Clinical data through Dec 25, 2022</a:t>
            </a:r>
            <a:endParaRPr sz="2133" kern="0">
              <a:solidFill>
                <a:srgbClr val="595959"/>
              </a:solidFill>
              <a:highlight>
                <a:srgbClr val="FFFFFF"/>
              </a:highlight>
              <a:latin typeface="Roboto"/>
              <a:ea typeface="Roboto"/>
              <a:cs typeface="Roboto"/>
              <a:sym typeface="Roboto"/>
            </a:endParaRPr>
          </a:p>
        </p:txBody>
      </p:sp>
      <p:sp>
        <p:nvSpPr>
          <p:cNvPr id="229" name="Google Shape;229;p30"/>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t" anchorCtr="0">
            <a:normAutofit/>
          </a:bodyPr>
          <a:lstStyle/>
          <a:p>
            <a:pPr defTabSz="1219170">
              <a:buClr>
                <a:srgbClr val="000000"/>
              </a:buClr>
            </a:pPr>
            <a:fld id="{00000000-1234-1234-1234-123412341234}" type="slidenum">
              <a:rPr lang="en" kern="0">
                <a:solidFill>
                  <a:srgbClr val="595959"/>
                </a:solidFill>
              </a:rPr>
              <a:pPr defTabSz="1219170">
                <a:buClr>
                  <a:srgbClr val="000000"/>
                </a:buClr>
              </a:pPr>
              <a:t>37</a:t>
            </a:fld>
            <a:endParaRPr kern="0">
              <a:solidFill>
                <a:srgbClr val="595959"/>
              </a:solidFill>
            </a:endParaRPr>
          </a:p>
        </p:txBody>
      </p:sp>
      <p:pic>
        <p:nvPicPr>
          <p:cNvPr id="230" name="Google Shape;230;p30"/>
          <p:cNvPicPr preferRelativeResize="0"/>
          <p:nvPr/>
        </p:nvPicPr>
        <p:blipFill>
          <a:blip r:embed="rId3">
            <a:alphaModFix/>
          </a:blip>
          <a:stretch>
            <a:fillRect/>
          </a:stretch>
        </p:blipFill>
        <p:spPr>
          <a:xfrm>
            <a:off x="3014700" y="3014807"/>
            <a:ext cx="2996000" cy="2396795"/>
          </a:xfrm>
          <a:prstGeom prst="rect">
            <a:avLst/>
          </a:prstGeom>
          <a:noFill/>
          <a:ln>
            <a:noFill/>
          </a:ln>
        </p:spPr>
      </p:pic>
      <p:pic>
        <p:nvPicPr>
          <p:cNvPr id="231" name="Google Shape;231;p30"/>
          <p:cNvPicPr preferRelativeResize="0"/>
          <p:nvPr/>
        </p:nvPicPr>
        <p:blipFill>
          <a:blip r:embed="rId4">
            <a:alphaModFix/>
          </a:blip>
          <a:stretch>
            <a:fillRect/>
          </a:stretch>
        </p:blipFill>
        <p:spPr>
          <a:xfrm>
            <a:off x="5959301" y="3014800"/>
            <a:ext cx="3123007" cy="2498400"/>
          </a:xfrm>
          <a:prstGeom prst="rect">
            <a:avLst/>
          </a:prstGeom>
          <a:noFill/>
          <a:ln>
            <a:noFill/>
          </a:ln>
        </p:spPr>
      </p:pic>
      <p:pic>
        <p:nvPicPr>
          <p:cNvPr id="232" name="Google Shape;232;p30"/>
          <p:cNvPicPr preferRelativeResize="0"/>
          <p:nvPr/>
        </p:nvPicPr>
        <p:blipFill>
          <a:blip r:embed="rId5">
            <a:alphaModFix/>
          </a:blip>
          <a:stretch>
            <a:fillRect/>
          </a:stretch>
        </p:blipFill>
        <p:spPr>
          <a:xfrm>
            <a:off x="9070767" y="3020316"/>
            <a:ext cx="3123000" cy="2498416"/>
          </a:xfrm>
          <a:prstGeom prst="rect">
            <a:avLst/>
          </a:prstGeom>
          <a:noFill/>
          <a:ln>
            <a:noFill/>
          </a:ln>
        </p:spPr>
      </p:pic>
      <p:pic>
        <p:nvPicPr>
          <p:cNvPr id="233" name="Google Shape;233;p30"/>
          <p:cNvPicPr preferRelativeResize="0"/>
          <p:nvPr/>
        </p:nvPicPr>
        <p:blipFill>
          <a:blip r:embed="rId6">
            <a:alphaModFix/>
          </a:blip>
          <a:stretch>
            <a:fillRect/>
          </a:stretch>
        </p:blipFill>
        <p:spPr>
          <a:xfrm>
            <a:off x="2835033" y="287100"/>
            <a:ext cx="3123000" cy="2498400"/>
          </a:xfrm>
          <a:prstGeom prst="rect">
            <a:avLst/>
          </a:prstGeom>
          <a:noFill/>
          <a:ln>
            <a:noFill/>
          </a:ln>
        </p:spPr>
      </p:pic>
      <p:pic>
        <p:nvPicPr>
          <p:cNvPr id="234" name="Google Shape;234;p30"/>
          <p:cNvPicPr preferRelativeResize="0"/>
          <p:nvPr/>
        </p:nvPicPr>
        <p:blipFill>
          <a:blip r:embed="rId7">
            <a:alphaModFix/>
          </a:blip>
          <a:stretch>
            <a:fillRect/>
          </a:stretch>
        </p:blipFill>
        <p:spPr>
          <a:xfrm>
            <a:off x="5933866" y="197933"/>
            <a:ext cx="3123033" cy="2498400"/>
          </a:xfrm>
          <a:prstGeom prst="rect">
            <a:avLst/>
          </a:prstGeom>
          <a:noFill/>
          <a:ln>
            <a:noFill/>
          </a:ln>
        </p:spPr>
      </p:pic>
      <p:pic>
        <p:nvPicPr>
          <p:cNvPr id="235" name="Google Shape;235;p30"/>
          <p:cNvPicPr preferRelativeResize="0"/>
          <p:nvPr/>
        </p:nvPicPr>
        <p:blipFill>
          <a:blip r:embed="rId8">
            <a:alphaModFix/>
          </a:blip>
          <a:stretch>
            <a:fillRect/>
          </a:stretch>
        </p:blipFill>
        <p:spPr>
          <a:xfrm>
            <a:off x="9070767" y="164333"/>
            <a:ext cx="3123000" cy="249842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1"/>
          <p:cNvSpPr txBox="1"/>
          <p:nvPr/>
        </p:nvSpPr>
        <p:spPr>
          <a:xfrm>
            <a:off x="309400" y="796567"/>
            <a:ext cx="5918800" cy="7636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3333" b="1" kern="0">
                <a:solidFill>
                  <a:srgbClr val="0330A1"/>
                </a:solidFill>
                <a:latin typeface="Roboto Condensed"/>
                <a:ea typeface="Roboto Condensed"/>
                <a:cs typeface="Roboto Condensed"/>
                <a:sym typeface="Roboto Condensed"/>
              </a:rPr>
              <a:t>WW &amp; RSV</a:t>
            </a:r>
            <a:endParaRPr sz="3333" b="1" kern="0">
              <a:solidFill>
                <a:srgbClr val="0330A1"/>
              </a:solidFill>
              <a:latin typeface="Roboto Condensed"/>
              <a:ea typeface="Roboto Condensed"/>
              <a:cs typeface="Roboto Condensed"/>
              <a:sym typeface="Roboto Condensed"/>
            </a:endParaRPr>
          </a:p>
          <a:p>
            <a:pPr defTabSz="1219170">
              <a:lnSpc>
                <a:spcPct val="115000"/>
              </a:lnSpc>
              <a:buClr>
                <a:srgbClr val="000000"/>
              </a:buClr>
            </a:pPr>
            <a:r>
              <a:rPr lang="en" sz="3333" b="1" kern="0">
                <a:solidFill>
                  <a:srgbClr val="0330A1"/>
                </a:solidFill>
                <a:latin typeface="Roboto Condensed"/>
                <a:ea typeface="Roboto Condensed"/>
                <a:cs typeface="Roboto Condensed"/>
                <a:sym typeface="Roboto Condensed"/>
              </a:rPr>
              <a:t>Surveillance</a:t>
            </a:r>
            <a:endParaRPr sz="4800" b="1" kern="0">
              <a:solidFill>
                <a:srgbClr val="0330A1"/>
              </a:solidFill>
              <a:latin typeface="Roboto Condensed"/>
              <a:ea typeface="Roboto Condensed"/>
              <a:cs typeface="Roboto Condensed"/>
              <a:sym typeface="Roboto Condensed"/>
            </a:endParaRPr>
          </a:p>
        </p:txBody>
      </p:sp>
      <p:sp>
        <p:nvSpPr>
          <p:cNvPr id="241" name="Google Shape;241;p31"/>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t" anchorCtr="0">
            <a:normAutofit/>
          </a:bodyPr>
          <a:lstStyle/>
          <a:p>
            <a:pPr defTabSz="1219170">
              <a:buClr>
                <a:srgbClr val="000000"/>
              </a:buClr>
            </a:pPr>
            <a:fld id="{00000000-1234-1234-1234-123412341234}" type="slidenum">
              <a:rPr lang="en" kern="0">
                <a:solidFill>
                  <a:srgbClr val="595959"/>
                </a:solidFill>
              </a:rPr>
              <a:pPr defTabSz="1219170">
                <a:buClr>
                  <a:srgbClr val="000000"/>
                </a:buClr>
              </a:pPr>
              <a:t>38</a:t>
            </a:fld>
            <a:endParaRPr kern="0">
              <a:solidFill>
                <a:srgbClr val="595959"/>
              </a:solidFill>
            </a:endParaRPr>
          </a:p>
        </p:txBody>
      </p:sp>
      <p:sp>
        <p:nvSpPr>
          <p:cNvPr id="242" name="Google Shape;242;p31"/>
          <p:cNvSpPr txBox="1"/>
          <p:nvPr/>
        </p:nvSpPr>
        <p:spPr>
          <a:xfrm>
            <a:off x="61233" y="2057400"/>
            <a:ext cx="3092000" cy="3753200"/>
          </a:xfrm>
          <a:prstGeom prst="rect">
            <a:avLst/>
          </a:prstGeom>
          <a:noFill/>
          <a:ln>
            <a:noFill/>
          </a:ln>
        </p:spPr>
        <p:txBody>
          <a:bodyPr spcFirstLastPara="1" wrap="square" lIns="121900" tIns="121900" rIns="121900" bIns="121900" anchor="t" anchorCtr="0">
            <a:noAutofit/>
          </a:bodyPr>
          <a:lstStyle/>
          <a:p>
            <a:pPr marL="609585" indent="-440256" defTabSz="1219170">
              <a:lnSpc>
                <a:spcPct val="115000"/>
              </a:lnSpc>
              <a:buClr>
                <a:srgbClr val="595959"/>
              </a:buClr>
              <a:buSzPts val="1600"/>
              <a:buFont typeface="Roboto"/>
              <a:buChar char="●"/>
            </a:pPr>
            <a:r>
              <a:rPr lang="en" sz="2133" kern="0">
                <a:solidFill>
                  <a:srgbClr val="595959"/>
                </a:solidFill>
                <a:highlight>
                  <a:srgbClr val="FFFFFF"/>
                </a:highlight>
                <a:latin typeface="Roboto"/>
                <a:ea typeface="Roboto"/>
                <a:cs typeface="Roboto"/>
                <a:sym typeface="Roboto"/>
              </a:rPr>
              <a:t>21-d trends are</a:t>
            </a:r>
            <a:endParaRPr sz="2133" kern="0">
              <a:solidFill>
                <a:srgbClr val="595959"/>
              </a:solidFill>
              <a:highlight>
                <a:srgbClr val="FFFFFF"/>
              </a:highlight>
              <a:latin typeface="Roboto"/>
              <a:ea typeface="Roboto"/>
              <a:cs typeface="Roboto"/>
              <a:sym typeface="Roboto"/>
            </a:endParaRPr>
          </a:p>
          <a:p>
            <a:pPr marL="1219170" lvl="1" indent="-440256" defTabSz="1219170">
              <a:lnSpc>
                <a:spcPct val="115000"/>
              </a:lnSpc>
              <a:buClr>
                <a:srgbClr val="595959"/>
              </a:buClr>
              <a:buSzPts val="1600"/>
              <a:buFont typeface="Roboto"/>
              <a:buChar char="○"/>
            </a:pPr>
            <a:r>
              <a:rPr lang="en" sz="2133" kern="0">
                <a:solidFill>
                  <a:srgbClr val="595959"/>
                </a:solidFill>
                <a:highlight>
                  <a:srgbClr val="FFFFFF"/>
                </a:highlight>
                <a:latin typeface="Roboto"/>
                <a:ea typeface="Roboto"/>
                <a:cs typeface="Roboto"/>
                <a:sym typeface="Roboto"/>
              </a:rPr>
              <a:t>⬇ 27/114</a:t>
            </a:r>
            <a:endParaRPr sz="2133" kern="0">
              <a:solidFill>
                <a:srgbClr val="595959"/>
              </a:solidFill>
              <a:highlight>
                <a:srgbClr val="FFFFFF"/>
              </a:highlight>
              <a:latin typeface="Roboto"/>
              <a:ea typeface="Roboto"/>
              <a:cs typeface="Roboto"/>
              <a:sym typeface="Roboto"/>
            </a:endParaRPr>
          </a:p>
          <a:p>
            <a:pPr marL="1219170" lvl="1" indent="-440256" defTabSz="1219170">
              <a:lnSpc>
                <a:spcPct val="115000"/>
              </a:lnSpc>
              <a:buClr>
                <a:srgbClr val="595959"/>
              </a:buClr>
              <a:buSzPts val="1600"/>
              <a:buFont typeface="Roboto"/>
              <a:buChar char="○"/>
            </a:pPr>
            <a:r>
              <a:rPr lang="en" sz="2133" kern="0">
                <a:solidFill>
                  <a:srgbClr val="595959"/>
                </a:solidFill>
                <a:highlight>
                  <a:srgbClr val="FFFFFF"/>
                </a:highlight>
                <a:latin typeface="Roboto"/>
                <a:ea typeface="Roboto"/>
                <a:cs typeface="Roboto"/>
                <a:sym typeface="Roboto"/>
              </a:rPr>
              <a:t>⬆ 9/114</a:t>
            </a:r>
            <a:endParaRPr sz="2133" kern="0">
              <a:solidFill>
                <a:srgbClr val="595959"/>
              </a:solidFill>
              <a:highlight>
                <a:srgbClr val="FFFFFF"/>
              </a:highlight>
              <a:latin typeface="Roboto"/>
              <a:ea typeface="Roboto"/>
              <a:cs typeface="Roboto"/>
              <a:sym typeface="Roboto"/>
            </a:endParaRPr>
          </a:p>
          <a:p>
            <a:pPr marL="1219170" lvl="1" indent="-440256" defTabSz="1219170">
              <a:lnSpc>
                <a:spcPct val="115000"/>
              </a:lnSpc>
              <a:buClr>
                <a:srgbClr val="595959"/>
              </a:buClr>
              <a:buSzPts val="1600"/>
              <a:buFont typeface="Roboto"/>
              <a:buChar char="○"/>
            </a:pPr>
            <a:r>
              <a:rPr lang="en" sz="2133" kern="0">
                <a:solidFill>
                  <a:srgbClr val="595959"/>
                </a:solidFill>
                <a:highlight>
                  <a:srgbClr val="FFFFFF"/>
                </a:highlight>
                <a:latin typeface="Roboto"/>
                <a:ea typeface="Roboto"/>
                <a:cs typeface="Roboto"/>
                <a:sym typeface="Roboto"/>
              </a:rPr>
              <a:t>Remainder No trend</a:t>
            </a:r>
            <a:endParaRPr sz="2133" kern="0">
              <a:solidFill>
                <a:srgbClr val="595959"/>
              </a:solidFill>
              <a:highlight>
                <a:srgbClr val="FFFFFF"/>
              </a:highlight>
              <a:latin typeface="Roboto"/>
              <a:ea typeface="Roboto"/>
              <a:cs typeface="Roboto"/>
              <a:sym typeface="Roboto"/>
            </a:endParaRPr>
          </a:p>
          <a:p>
            <a:pPr marL="609585" indent="-440256" defTabSz="1219170">
              <a:lnSpc>
                <a:spcPct val="115000"/>
              </a:lnSpc>
              <a:buClr>
                <a:srgbClr val="595959"/>
              </a:buClr>
              <a:buSzPts val="1600"/>
              <a:buFont typeface="Roboto"/>
              <a:buChar char="●"/>
            </a:pPr>
            <a:r>
              <a:rPr lang="en" sz="2133" kern="0">
                <a:solidFill>
                  <a:srgbClr val="595959"/>
                </a:solidFill>
                <a:highlight>
                  <a:srgbClr val="FFFFFF"/>
                </a:highlight>
                <a:latin typeface="Roboto"/>
                <a:ea typeface="Roboto"/>
                <a:cs typeface="Roboto"/>
                <a:sym typeface="Roboto"/>
              </a:rPr>
              <a:t>Clinical data through Dec 31, 2022</a:t>
            </a:r>
            <a:endParaRPr sz="2133" kern="0">
              <a:solidFill>
                <a:srgbClr val="595959"/>
              </a:solidFill>
              <a:highlight>
                <a:srgbClr val="FFFFFF"/>
              </a:highlight>
              <a:latin typeface="Roboto"/>
              <a:ea typeface="Roboto"/>
              <a:cs typeface="Roboto"/>
              <a:sym typeface="Roboto"/>
            </a:endParaRPr>
          </a:p>
        </p:txBody>
      </p:sp>
      <p:pic>
        <p:nvPicPr>
          <p:cNvPr id="243" name="Google Shape;243;p31"/>
          <p:cNvPicPr preferRelativeResize="0"/>
          <p:nvPr/>
        </p:nvPicPr>
        <p:blipFill>
          <a:blip r:embed="rId3">
            <a:alphaModFix/>
          </a:blip>
          <a:stretch>
            <a:fillRect/>
          </a:stretch>
        </p:blipFill>
        <p:spPr>
          <a:xfrm>
            <a:off x="3204967" y="3233280"/>
            <a:ext cx="2941467" cy="2353152"/>
          </a:xfrm>
          <a:prstGeom prst="rect">
            <a:avLst/>
          </a:prstGeom>
          <a:noFill/>
          <a:ln>
            <a:noFill/>
          </a:ln>
        </p:spPr>
      </p:pic>
      <p:pic>
        <p:nvPicPr>
          <p:cNvPr id="244" name="Google Shape;244;p31"/>
          <p:cNvPicPr preferRelativeResize="0"/>
          <p:nvPr/>
        </p:nvPicPr>
        <p:blipFill>
          <a:blip r:embed="rId4">
            <a:alphaModFix/>
          </a:blip>
          <a:stretch>
            <a:fillRect/>
          </a:stretch>
        </p:blipFill>
        <p:spPr>
          <a:xfrm>
            <a:off x="6283400" y="3213300"/>
            <a:ext cx="2941467" cy="2353168"/>
          </a:xfrm>
          <a:prstGeom prst="rect">
            <a:avLst/>
          </a:prstGeom>
          <a:noFill/>
          <a:ln>
            <a:noFill/>
          </a:ln>
        </p:spPr>
      </p:pic>
      <p:pic>
        <p:nvPicPr>
          <p:cNvPr id="245" name="Google Shape;245;p31"/>
          <p:cNvPicPr preferRelativeResize="0"/>
          <p:nvPr/>
        </p:nvPicPr>
        <p:blipFill>
          <a:blip r:embed="rId5">
            <a:alphaModFix/>
          </a:blip>
          <a:stretch>
            <a:fillRect/>
          </a:stretch>
        </p:blipFill>
        <p:spPr>
          <a:xfrm>
            <a:off x="9224869" y="3182435"/>
            <a:ext cx="2909740" cy="2327797"/>
          </a:xfrm>
          <a:prstGeom prst="rect">
            <a:avLst/>
          </a:prstGeom>
          <a:noFill/>
          <a:ln>
            <a:noFill/>
          </a:ln>
        </p:spPr>
      </p:pic>
      <p:pic>
        <p:nvPicPr>
          <p:cNvPr id="246" name="Google Shape;246;p31"/>
          <p:cNvPicPr preferRelativeResize="0"/>
          <p:nvPr/>
        </p:nvPicPr>
        <p:blipFill>
          <a:blip r:embed="rId6">
            <a:alphaModFix/>
          </a:blip>
          <a:stretch>
            <a:fillRect/>
          </a:stretch>
        </p:blipFill>
        <p:spPr>
          <a:xfrm>
            <a:off x="6018667" y="203200"/>
            <a:ext cx="3092000" cy="2473595"/>
          </a:xfrm>
          <a:prstGeom prst="rect">
            <a:avLst/>
          </a:prstGeom>
          <a:noFill/>
          <a:ln>
            <a:noFill/>
          </a:ln>
        </p:spPr>
      </p:pic>
      <p:pic>
        <p:nvPicPr>
          <p:cNvPr id="247" name="Google Shape;247;p31"/>
          <p:cNvPicPr preferRelativeResize="0"/>
          <p:nvPr/>
        </p:nvPicPr>
        <p:blipFill>
          <a:blip r:embed="rId7">
            <a:alphaModFix/>
          </a:blip>
          <a:stretch>
            <a:fillRect/>
          </a:stretch>
        </p:blipFill>
        <p:spPr>
          <a:xfrm>
            <a:off x="8964867" y="232633"/>
            <a:ext cx="3092000" cy="2473595"/>
          </a:xfrm>
          <a:prstGeom prst="rect">
            <a:avLst/>
          </a:prstGeom>
          <a:noFill/>
          <a:ln>
            <a:noFill/>
          </a:ln>
        </p:spPr>
      </p:pic>
      <p:pic>
        <p:nvPicPr>
          <p:cNvPr id="248" name="Google Shape;248;p31"/>
          <p:cNvPicPr preferRelativeResize="0"/>
          <p:nvPr/>
        </p:nvPicPr>
        <p:blipFill>
          <a:blip r:embed="rId8">
            <a:alphaModFix/>
          </a:blip>
          <a:stretch>
            <a:fillRect/>
          </a:stretch>
        </p:blipFill>
        <p:spPr>
          <a:xfrm>
            <a:off x="3133234" y="276847"/>
            <a:ext cx="2909733" cy="2327787"/>
          </a:xfrm>
          <a:prstGeom prst="rect">
            <a:avLst/>
          </a:prstGeom>
          <a:noFill/>
          <a:ln>
            <a:noFill/>
          </a:ln>
        </p:spPr>
      </p:pic>
      <p:sp>
        <p:nvSpPr>
          <p:cNvPr id="249" name="Google Shape;249;p31"/>
          <p:cNvSpPr txBox="1"/>
          <p:nvPr/>
        </p:nvSpPr>
        <p:spPr>
          <a:xfrm>
            <a:off x="411000" y="287100"/>
            <a:ext cx="2838000" cy="4513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333" kern="0">
                <a:solidFill>
                  <a:srgbClr val="F7870F"/>
                </a:solidFill>
                <a:latin typeface="Roboto"/>
                <a:ea typeface="Roboto"/>
                <a:cs typeface="Roboto"/>
                <a:sym typeface="Roboto"/>
              </a:rPr>
              <a:t>TARGET: RSV</a:t>
            </a:r>
            <a:endParaRPr sz="1333" kern="0">
              <a:solidFill>
                <a:srgbClr val="F7870F"/>
              </a:solidFill>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2"/>
          <p:cNvSpPr txBox="1"/>
          <p:nvPr/>
        </p:nvSpPr>
        <p:spPr>
          <a:xfrm>
            <a:off x="411000" y="287100"/>
            <a:ext cx="2838000" cy="4513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333" kern="0">
                <a:solidFill>
                  <a:srgbClr val="F7870F"/>
                </a:solidFill>
                <a:latin typeface="Roboto"/>
                <a:ea typeface="Roboto"/>
                <a:cs typeface="Roboto"/>
                <a:sym typeface="Roboto"/>
              </a:rPr>
              <a:t>TARGET: mpox</a:t>
            </a:r>
            <a:endParaRPr sz="1333" kern="0">
              <a:solidFill>
                <a:srgbClr val="F7870F"/>
              </a:solidFill>
              <a:latin typeface="Roboto"/>
              <a:ea typeface="Roboto"/>
              <a:cs typeface="Roboto"/>
              <a:sym typeface="Roboto"/>
            </a:endParaRPr>
          </a:p>
        </p:txBody>
      </p:sp>
      <p:sp>
        <p:nvSpPr>
          <p:cNvPr id="255" name="Google Shape;255;p32"/>
          <p:cNvSpPr txBox="1"/>
          <p:nvPr/>
        </p:nvSpPr>
        <p:spPr>
          <a:xfrm>
            <a:off x="146800" y="1555667"/>
            <a:ext cx="2899600" cy="4078400"/>
          </a:xfrm>
          <a:prstGeom prst="rect">
            <a:avLst/>
          </a:prstGeom>
          <a:noFill/>
          <a:ln>
            <a:noFill/>
          </a:ln>
        </p:spPr>
        <p:txBody>
          <a:bodyPr spcFirstLastPara="1" wrap="square" lIns="121900" tIns="121900" rIns="121900" bIns="121900" anchor="t" anchorCtr="0">
            <a:noAutofit/>
          </a:bodyPr>
          <a:lstStyle/>
          <a:p>
            <a:pPr marL="609585" indent="-423323" defTabSz="1219170">
              <a:lnSpc>
                <a:spcPct val="115000"/>
              </a:lnSpc>
              <a:buClr>
                <a:srgbClr val="595959"/>
              </a:buClr>
              <a:buSzPts val="1400"/>
              <a:buFont typeface="Roboto"/>
              <a:buChar char="●"/>
            </a:pPr>
            <a:r>
              <a:rPr lang="en" sz="1867" kern="0">
                <a:solidFill>
                  <a:srgbClr val="595959"/>
                </a:solidFill>
                <a:highlight>
                  <a:srgbClr val="FFFFFF"/>
                </a:highlight>
                <a:latin typeface="Roboto"/>
                <a:ea typeface="Roboto"/>
                <a:cs typeface="Roboto"/>
                <a:sym typeface="Roboto"/>
              </a:rPr>
              <a:t>Very few detects (30 positive out 1,219 samples from month of December)</a:t>
            </a:r>
            <a:endParaRPr sz="1867" kern="0">
              <a:solidFill>
                <a:srgbClr val="595959"/>
              </a:solidFill>
              <a:highlight>
                <a:srgbClr val="FFFFFF"/>
              </a:highlight>
              <a:latin typeface="Roboto"/>
              <a:ea typeface="Roboto"/>
              <a:cs typeface="Roboto"/>
              <a:sym typeface="Roboto"/>
            </a:endParaRPr>
          </a:p>
          <a:p>
            <a:pPr marL="609585" indent="-423323" defTabSz="1219170">
              <a:lnSpc>
                <a:spcPct val="115000"/>
              </a:lnSpc>
              <a:buClr>
                <a:srgbClr val="595959"/>
              </a:buClr>
              <a:buSzPts val="1400"/>
              <a:buFont typeface="Roboto"/>
              <a:buChar char="●"/>
            </a:pPr>
            <a:r>
              <a:rPr lang="en" sz="1867" kern="0">
                <a:solidFill>
                  <a:srgbClr val="595959"/>
                </a:solidFill>
                <a:highlight>
                  <a:srgbClr val="FFFFFF"/>
                </a:highlight>
                <a:latin typeface="Roboto"/>
                <a:ea typeface="Roboto"/>
                <a:cs typeface="Roboto"/>
                <a:sym typeface="Roboto"/>
              </a:rPr>
              <a:t>Very few reported cases</a:t>
            </a:r>
            <a:endParaRPr sz="1867" kern="0">
              <a:solidFill>
                <a:srgbClr val="595959"/>
              </a:solidFill>
              <a:highlight>
                <a:srgbClr val="FFFFFF"/>
              </a:highlight>
              <a:latin typeface="Roboto"/>
              <a:ea typeface="Roboto"/>
              <a:cs typeface="Roboto"/>
              <a:sym typeface="Roboto"/>
            </a:endParaRPr>
          </a:p>
          <a:p>
            <a:pPr marL="609585" defTabSz="1219170">
              <a:lnSpc>
                <a:spcPct val="115000"/>
              </a:lnSpc>
              <a:buClr>
                <a:srgbClr val="000000"/>
              </a:buClr>
            </a:pPr>
            <a:endParaRPr sz="1867" kern="0">
              <a:solidFill>
                <a:srgbClr val="595959"/>
              </a:solidFill>
              <a:highlight>
                <a:srgbClr val="FFFFFF"/>
              </a:highlight>
              <a:latin typeface="Roboto"/>
              <a:ea typeface="Roboto"/>
              <a:cs typeface="Roboto"/>
              <a:sym typeface="Roboto"/>
            </a:endParaRPr>
          </a:p>
        </p:txBody>
      </p:sp>
      <p:sp>
        <p:nvSpPr>
          <p:cNvPr id="256" name="Google Shape;256;p32"/>
          <p:cNvSpPr txBox="1"/>
          <p:nvPr/>
        </p:nvSpPr>
        <p:spPr>
          <a:xfrm>
            <a:off x="447100" y="694967"/>
            <a:ext cx="11430800" cy="7636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3333" b="1" kern="0">
                <a:solidFill>
                  <a:srgbClr val="0330A1"/>
                </a:solidFill>
                <a:latin typeface="Roboto Condensed"/>
                <a:ea typeface="Roboto Condensed"/>
                <a:cs typeface="Roboto Condensed"/>
                <a:sym typeface="Roboto Condensed"/>
              </a:rPr>
              <a:t>Mpox Surveillance</a:t>
            </a:r>
            <a:endParaRPr sz="4800" b="1" kern="0">
              <a:solidFill>
                <a:srgbClr val="0330A1"/>
              </a:solidFill>
              <a:latin typeface="Roboto Condensed"/>
              <a:ea typeface="Roboto Condensed"/>
              <a:cs typeface="Roboto Condensed"/>
              <a:sym typeface="Roboto Condensed"/>
            </a:endParaRPr>
          </a:p>
        </p:txBody>
      </p:sp>
      <p:sp>
        <p:nvSpPr>
          <p:cNvPr id="257" name="Google Shape;257;p32"/>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t" anchorCtr="0">
            <a:normAutofit/>
          </a:bodyPr>
          <a:lstStyle/>
          <a:p>
            <a:pPr defTabSz="1219170">
              <a:buClr>
                <a:srgbClr val="000000"/>
              </a:buClr>
            </a:pPr>
            <a:fld id="{00000000-1234-1234-1234-123412341234}" type="slidenum">
              <a:rPr lang="en" kern="0">
                <a:solidFill>
                  <a:srgbClr val="595959"/>
                </a:solidFill>
              </a:rPr>
              <a:pPr defTabSz="1219170">
                <a:buClr>
                  <a:srgbClr val="000000"/>
                </a:buClr>
              </a:pPr>
              <a:t>39</a:t>
            </a:fld>
            <a:endParaRPr kern="0">
              <a:solidFill>
                <a:srgbClr val="595959"/>
              </a:solidFill>
            </a:endParaRPr>
          </a:p>
        </p:txBody>
      </p:sp>
      <p:sp>
        <p:nvSpPr>
          <p:cNvPr id="258" name="Google Shape;258;p32"/>
          <p:cNvSpPr txBox="1">
            <a:spLocks noGrp="1"/>
          </p:cNvSpPr>
          <p:nvPr>
            <p:ph type="title"/>
          </p:nvPr>
        </p:nvSpPr>
        <p:spPr>
          <a:xfrm>
            <a:off x="415600" y="6199233"/>
            <a:ext cx="11360800" cy="1122400"/>
          </a:xfrm>
          <a:prstGeom prst="rect">
            <a:avLst/>
          </a:prstGeom>
        </p:spPr>
        <p:txBody>
          <a:bodyPr spcFirstLastPara="1" wrap="square" lIns="121900" tIns="121900" rIns="121900" bIns="121900" anchor="t" anchorCtr="0">
            <a:normAutofit/>
          </a:bodyPr>
          <a:lstStyle/>
          <a:p>
            <a:r>
              <a:rPr lang="en" sz="1733" b="0" i="1">
                <a:solidFill>
                  <a:schemeClr val="lt1"/>
                </a:solidFill>
              </a:rPr>
              <a:t>mpox is now the preferred term for “monkeypox,” the usage of which is being phased out by the WHO</a:t>
            </a:r>
            <a:endParaRPr sz="1733" b="0" i="1">
              <a:solidFill>
                <a:schemeClr val="lt1"/>
              </a:solidFill>
            </a:endParaRPr>
          </a:p>
        </p:txBody>
      </p:sp>
      <p:pic>
        <p:nvPicPr>
          <p:cNvPr id="259" name="Google Shape;259;p32"/>
          <p:cNvPicPr preferRelativeResize="0"/>
          <p:nvPr/>
        </p:nvPicPr>
        <p:blipFill>
          <a:blip r:embed="rId3">
            <a:alphaModFix/>
          </a:blip>
          <a:stretch>
            <a:fillRect/>
          </a:stretch>
        </p:blipFill>
        <p:spPr>
          <a:xfrm>
            <a:off x="3783901" y="561900"/>
            <a:ext cx="2655033" cy="2124032"/>
          </a:xfrm>
          <a:prstGeom prst="rect">
            <a:avLst/>
          </a:prstGeom>
          <a:noFill/>
          <a:ln>
            <a:noFill/>
          </a:ln>
        </p:spPr>
      </p:pic>
      <p:pic>
        <p:nvPicPr>
          <p:cNvPr id="260" name="Google Shape;260;p32"/>
          <p:cNvPicPr preferRelativeResize="0"/>
          <p:nvPr/>
        </p:nvPicPr>
        <p:blipFill>
          <a:blip r:embed="rId4">
            <a:alphaModFix/>
          </a:blip>
          <a:stretch>
            <a:fillRect/>
          </a:stretch>
        </p:blipFill>
        <p:spPr>
          <a:xfrm>
            <a:off x="6476534" y="439000"/>
            <a:ext cx="2808673" cy="2246933"/>
          </a:xfrm>
          <a:prstGeom prst="rect">
            <a:avLst/>
          </a:prstGeom>
          <a:noFill/>
          <a:ln>
            <a:noFill/>
          </a:ln>
        </p:spPr>
      </p:pic>
      <p:pic>
        <p:nvPicPr>
          <p:cNvPr id="261" name="Google Shape;261;p32"/>
          <p:cNvPicPr preferRelativeResize="0"/>
          <p:nvPr/>
        </p:nvPicPr>
        <p:blipFill>
          <a:blip r:embed="rId5">
            <a:alphaModFix/>
          </a:blip>
          <a:stretch>
            <a:fillRect/>
          </a:stretch>
        </p:blipFill>
        <p:spPr>
          <a:xfrm>
            <a:off x="9279233" y="417693"/>
            <a:ext cx="2808667" cy="2246939"/>
          </a:xfrm>
          <a:prstGeom prst="rect">
            <a:avLst/>
          </a:prstGeom>
          <a:noFill/>
          <a:ln>
            <a:noFill/>
          </a:ln>
        </p:spPr>
      </p:pic>
      <p:pic>
        <p:nvPicPr>
          <p:cNvPr id="262" name="Google Shape;262;p32"/>
          <p:cNvPicPr preferRelativeResize="0"/>
          <p:nvPr/>
        </p:nvPicPr>
        <p:blipFill>
          <a:blip r:embed="rId6">
            <a:alphaModFix/>
          </a:blip>
          <a:stretch>
            <a:fillRect/>
          </a:stretch>
        </p:blipFill>
        <p:spPr>
          <a:xfrm>
            <a:off x="3809100" y="3211967"/>
            <a:ext cx="2899667" cy="2319733"/>
          </a:xfrm>
          <a:prstGeom prst="rect">
            <a:avLst/>
          </a:prstGeom>
          <a:noFill/>
          <a:ln>
            <a:noFill/>
          </a:ln>
        </p:spPr>
      </p:pic>
      <p:pic>
        <p:nvPicPr>
          <p:cNvPr id="263" name="Google Shape;263;p32"/>
          <p:cNvPicPr preferRelativeResize="0"/>
          <p:nvPr/>
        </p:nvPicPr>
        <p:blipFill>
          <a:blip r:embed="rId7">
            <a:alphaModFix/>
          </a:blip>
          <a:stretch>
            <a:fillRect/>
          </a:stretch>
        </p:blipFill>
        <p:spPr>
          <a:xfrm>
            <a:off x="6553600" y="3211972"/>
            <a:ext cx="2899667" cy="2319728"/>
          </a:xfrm>
          <a:prstGeom prst="rect">
            <a:avLst/>
          </a:prstGeom>
          <a:noFill/>
          <a:ln>
            <a:noFill/>
          </a:ln>
        </p:spPr>
      </p:pic>
      <p:pic>
        <p:nvPicPr>
          <p:cNvPr id="264" name="Google Shape;264;p32"/>
          <p:cNvPicPr preferRelativeResize="0"/>
          <p:nvPr/>
        </p:nvPicPr>
        <p:blipFill>
          <a:blip r:embed="rId8">
            <a:alphaModFix/>
          </a:blip>
          <a:stretch>
            <a:fillRect/>
          </a:stretch>
        </p:blipFill>
        <p:spPr>
          <a:xfrm>
            <a:off x="9302300" y="3211951"/>
            <a:ext cx="2899667" cy="23197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6" name="Picture 5" descr="A whale jumping out of the water&#10;&#10;Description automatically generated">
            <a:extLst>
              <a:ext uri="{FF2B5EF4-FFF2-40B4-BE49-F238E27FC236}">
                <a16:creationId xmlns:a16="http://schemas.microsoft.com/office/drawing/2014/main" id="{5B2D568C-BD31-48C9-9D54-437B98E216B7}"/>
              </a:ext>
            </a:extLst>
          </p:cNvPr>
          <p:cNvPicPr>
            <a:picLocks noChangeAspect="1"/>
          </p:cNvPicPr>
          <p:nvPr/>
        </p:nvPicPr>
        <p:blipFill rotWithShape="1">
          <a:blip r:embed="rId2" cstate="screen">
            <a:alphaModFix amt="30000"/>
            <a:grayscl/>
            <a:extLst>
              <a:ext uri="{28A0092B-C50C-407E-A947-70E740481C1C}">
                <a14:useLocalDpi xmlns:a14="http://schemas.microsoft.com/office/drawing/2010/main"/>
              </a:ext>
            </a:extLst>
          </a:blip>
          <a:srcRect/>
          <a:stretch/>
        </p:blipFill>
        <p:spPr>
          <a:xfrm>
            <a:off x="0" y="0"/>
            <a:ext cx="12191997" cy="6857990"/>
          </a:xfrm>
          <a:prstGeom prst="rect">
            <a:avLst/>
          </a:prstGeom>
        </p:spPr>
      </p:pic>
      <p:sp>
        <p:nvSpPr>
          <p:cNvPr id="8" name="Text Placeholder 2">
            <a:extLst>
              <a:ext uri="{FF2B5EF4-FFF2-40B4-BE49-F238E27FC236}">
                <a16:creationId xmlns:a16="http://schemas.microsoft.com/office/drawing/2014/main" id="{4B4F0565-3782-4D42-8B08-419916C919CE}"/>
              </a:ext>
            </a:extLst>
          </p:cNvPr>
          <p:cNvSpPr txBox="1">
            <a:spLocks/>
          </p:cNvSpPr>
          <p:nvPr/>
        </p:nvSpPr>
        <p:spPr>
          <a:xfrm>
            <a:off x="607292" y="4975280"/>
            <a:ext cx="6322014" cy="13885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2300" b="0" i="0" kern="1200">
                <a:solidFill>
                  <a:schemeClr val="bg2"/>
                </a:solidFill>
                <a:latin typeface="Gotham Medium"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Gotham Medium" pitchFamily="2" charset="0"/>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Medium" pitchFamily="2" charset="0"/>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Medium" pitchFamily="2" charset="0"/>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National Wastewater Surveillance System Lead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Waterborne Disease Prevention Branch</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Centers for Disease Control and Prevention</a:t>
            </a:r>
          </a:p>
        </p:txBody>
      </p:sp>
      <p:sp>
        <p:nvSpPr>
          <p:cNvPr id="14" name="Title 1">
            <a:extLst>
              <a:ext uri="{FF2B5EF4-FFF2-40B4-BE49-F238E27FC236}">
                <a16:creationId xmlns:a16="http://schemas.microsoft.com/office/drawing/2014/main" id="{E0939800-A70B-4D29-8BD9-3426E74DF44B}"/>
              </a:ext>
            </a:extLst>
          </p:cNvPr>
          <p:cNvSpPr txBox="1">
            <a:spLocks/>
          </p:cNvSpPr>
          <p:nvPr/>
        </p:nvSpPr>
        <p:spPr>
          <a:xfrm>
            <a:off x="607291" y="4249369"/>
            <a:ext cx="4518891" cy="785252"/>
          </a:xfrm>
          <a:prstGeom prst="rect">
            <a:avLst/>
          </a:prstGeom>
        </p:spPr>
        <p:txBody>
          <a:bodyPr vert="horz" lIns="91440" tIns="45720" rIns="91440" bIns="45720" rtlCol="0" anchor="ctr">
            <a:normAutofit fontScale="77500" lnSpcReduction="20000"/>
          </a:bodyPr>
          <a:lstStyle>
            <a:lvl1pPr algn="ctr" defTabSz="914400" rtl="0" eaLnBrk="1" latinLnBrk="0" hangingPunct="1">
              <a:lnSpc>
                <a:spcPct val="90000"/>
              </a:lnSpc>
              <a:spcBef>
                <a:spcPct val="0"/>
              </a:spcBef>
              <a:buNone/>
              <a:defRPr sz="4000" b="1" i="0" kern="1200" spc="0">
                <a:solidFill>
                  <a:srgbClr val="FFFFFF"/>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4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Amy E. Kirby, PhD MPH</a:t>
            </a:r>
            <a:endParaRPr kumimoji="0" lang="en-US" sz="4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grpSp>
        <p:nvGrpSpPr>
          <p:cNvPr id="2" name="Group 1">
            <a:extLst>
              <a:ext uri="{FF2B5EF4-FFF2-40B4-BE49-F238E27FC236}">
                <a16:creationId xmlns:a16="http://schemas.microsoft.com/office/drawing/2014/main" id="{1E5F9F95-4B3D-16F5-65FB-DDF35A786AB4}"/>
              </a:ext>
            </a:extLst>
          </p:cNvPr>
          <p:cNvGrpSpPr/>
          <p:nvPr/>
        </p:nvGrpSpPr>
        <p:grpSpPr>
          <a:xfrm>
            <a:off x="9047751" y="6123046"/>
            <a:ext cx="2917390" cy="632370"/>
            <a:chOff x="9047751" y="6123046"/>
            <a:chExt cx="2917390" cy="632370"/>
          </a:xfrm>
        </p:grpSpPr>
        <p:pic>
          <p:nvPicPr>
            <p:cNvPr id="3" name="Picture 2" descr="A picture containing drawing&#10;&#10;Description automatically generated">
              <a:extLst>
                <a:ext uri="{FF2B5EF4-FFF2-40B4-BE49-F238E27FC236}">
                  <a16:creationId xmlns:a16="http://schemas.microsoft.com/office/drawing/2014/main" id="{FEFB39FF-911E-F8AA-F022-1D62F89A11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2747" y="6236446"/>
              <a:ext cx="1592394" cy="491732"/>
            </a:xfrm>
            <a:prstGeom prst="rect">
              <a:avLst/>
            </a:prstGeom>
          </p:spPr>
        </p:pic>
        <p:pic>
          <p:nvPicPr>
            <p:cNvPr id="4" name="Picture 3" descr="A close up of a logo&#10;&#10;Description automatically generated">
              <a:extLst>
                <a:ext uri="{FF2B5EF4-FFF2-40B4-BE49-F238E27FC236}">
                  <a16:creationId xmlns:a16="http://schemas.microsoft.com/office/drawing/2014/main" id="{9D76A6AF-05A0-ED1F-9063-CDEA4801B8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7751" y="6123046"/>
              <a:ext cx="1232030" cy="632370"/>
            </a:xfrm>
            <a:prstGeom prst="rect">
              <a:avLst/>
            </a:prstGeom>
          </p:spPr>
        </p:pic>
      </p:grpSp>
      <p:pic>
        <p:nvPicPr>
          <p:cNvPr id="7" name="Picture 6">
            <a:extLst>
              <a:ext uri="{FF2B5EF4-FFF2-40B4-BE49-F238E27FC236}">
                <a16:creationId xmlns:a16="http://schemas.microsoft.com/office/drawing/2014/main" id="{0D436765-E2F5-C61B-90D0-FC3E5A48EA6A}"/>
              </a:ext>
            </a:extLst>
          </p:cNvPr>
          <p:cNvPicPr>
            <a:picLocks noChangeAspect="1"/>
          </p:cNvPicPr>
          <p:nvPr/>
        </p:nvPicPr>
        <p:blipFill>
          <a:blip r:embed="rId5"/>
          <a:stretch>
            <a:fillRect/>
          </a:stretch>
        </p:blipFill>
        <p:spPr>
          <a:xfrm>
            <a:off x="675986" y="2001856"/>
            <a:ext cx="2190750" cy="2190750"/>
          </a:xfrm>
          <a:prstGeom prst="rect">
            <a:avLst/>
          </a:prstGeom>
        </p:spPr>
      </p:pic>
    </p:spTree>
    <p:extLst>
      <p:ext uri="{BB962C8B-B14F-4D97-AF65-F5344CB8AC3E}">
        <p14:creationId xmlns:p14="http://schemas.microsoft.com/office/powerpoint/2010/main" val="4230749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3"/>
          <p:cNvSpPr txBox="1">
            <a:spLocks noGrp="1"/>
          </p:cNvSpPr>
          <p:nvPr>
            <p:ph type="title"/>
          </p:nvPr>
        </p:nvSpPr>
        <p:spPr>
          <a:xfrm>
            <a:off x="345500" y="593367"/>
            <a:ext cx="11430800" cy="763600"/>
          </a:xfrm>
          <a:prstGeom prst="rect">
            <a:avLst/>
          </a:prstGeom>
        </p:spPr>
        <p:txBody>
          <a:bodyPr spcFirstLastPara="1" wrap="square" lIns="121900" tIns="121900" rIns="121900" bIns="121900" anchor="t" anchorCtr="0">
            <a:normAutofit/>
          </a:bodyPr>
          <a:lstStyle/>
          <a:p>
            <a:pPr>
              <a:lnSpc>
                <a:spcPct val="115000"/>
              </a:lnSpc>
            </a:pPr>
            <a:r>
              <a:rPr lang="en">
                <a:latin typeface="Roboto Condensed"/>
                <a:ea typeface="Roboto Condensed"/>
                <a:cs typeface="Roboto Condensed"/>
                <a:sym typeface="Roboto Condensed"/>
              </a:rPr>
              <a:t>WW Surveillance</a:t>
            </a:r>
            <a:endParaRPr/>
          </a:p>
        </p:txBody>
      </p:sp>
      <p:sp>
        <p:nvSpPr>
          <p:cNvPr id="270" name="Google Shape;270;p33"/>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t" anchorCtr="0">
            <a:normAutofit/>
          </a:bodyPr>
          <a:lstStyle/>
          <a:p>
            <a:pPr defTabSz="1219170">
              <a:buClr>
                <a:srgbClr val="000000"/>
              </a:buClr>
            </a:pPr>
            <a:fld id="{00000000-1234-1234-1234-123412341234}" type="slidenum">
              <a:rPr lang="en" kern="0">
                <a:solidFill>
                  <a:srgbClr val="595959"/>
                </a:solidFill>
              </a:rPr>
              <a:pPr defTabSz="1219170">
                <a:buClr>
                  <a:srgbClr val="000000"/>
                </a:buClr>
              </a:pPr>
              <a:t>40</a:t>
            </a:fld>
            <a:endParaRPr kern="0">
              <a:solidFill>
                <a:srgbClr val="595959"/>
              </a:solidFill>
            </a:endParaRPr>
          </a:p>
        </p:txBody>
      </p:sp>
      <p:sp>
        <p:nvSpPr>
          <p:cNvPr id="271" name="Google Shape;271;p33"/>
          <p:cNvSpPr txBox="1"/>
          <p:nvPr/>
        </p:nvSpPr>
        <p:spPr>
          <a:xfrm>
            <a:off x="411000" y="287100"/>
            <a:ext cx="2838000" cy="4513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333" kern="0">
                <a:solidFill>
                  <a:srgbClr val="F7870F"/>
                </a:solidFill>
                <a:latin typeface="Roboto"/>
                <a:ea typeface="Roboto"/>
                <a:cs typeface="Roboto"/>
                <a:sym typeface="Roboto"/>
              </a:rPr>
              <a:t>TARGET: IBV, HMPV,  Norovirus</a:t>
            </a:r>
            <a:endParaRPr sz="1333" kern="0">
              <a:solidFill>
                <a:srgbClr val="F7870F"/>
              </a:solidFill>
              <a:latin typeface="Roboto"/>
              <a:ea typeface="Roboto"/>
              <a:cs typeface="Roboto"/>
              <a:sym typeface="Roboto"/>
            </a:endParaRPr>
          </a:p>
        </p:txBody>
      </p:sp>
      <p:sp>
        <p:nvSpPr>
          <p:cNvPr id="272" name="Google Shape;272;p33"/>
          <p:cNvSpPr txBox="1"/>
          <p:nvPr/>
        </p:nvSpPr>
        <p:spPr>
          <a:xfrm>
            <a:off x="345500" y="1356967"/>
            <a:ext cx="11063600" cy="18732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1867" kern="0">
                <a:solidFill>
                  <a:srgbClr val="595959"/>
                </a:solidFill>
                <a:highlight>
                  <a:srgbClr val="FFFFFF"/>
                </a:highlight>
                <a:latin typeface="Roboto"/>
                <a:ea typeface="Roboto"/>
                <a:cs typeface="Roboto"/>
                <a:sym typeface="Roboto"/>
              </a:rPr>
              <a:t>Mid Dec 2022, expanded analysis to include Influenza B, Human Metapneumovirus, and Norovirus GII</a:t>
            </a:r>
            <a:endParaRPr sz="1867" kern="0">
              <a:solidFill>
                <a:srgbClr val="595959"/>
              </a:solidFill>
              <a:highlight>
                <a:srgbClr val="FFFFFF"/>
              </a:highlight>
              <a:latin typeface="Roboto"/>
              <a:ea typeface="Roboto"/>
              <a:cs typeface="Roboto"/>
              <a:sym typeface="Roboto"/>
            </a:endParaRPr>
          </a:p>
          <a:p>
            <a:pPr defTabSz="1219170">
              <a:lnSpc>
                <a:spcPct val="115000"/>
              </a:lnSpc>
              <a:buClr>
                <a:srgbClr val="000000"/>
              </a:buClr>
            </a:pPr>
            <a:r>
              <a:rPr lang="en" sz="1867" kern="0">
                <a:solidFill>
                  <a:srgbClr val="595959"/>
                </a:solidFill>
                <a:highlight>
                  <a:srgbClr val="FFFFFF"/>
                </a:highlight>
                <a:latin typeface="Roboto"/>
                <a:ea typeface="Roboto"/>
                <a:cs typeface="Roboto"/>
                <a:sym typeface="Roboto"/>
              </a:rPr>
              <a:t>Approximately 7 - 9 samples per plant so far</a:t>
            </a:r>
            <a:endParaRPr sz="1867" kern="0">
              <a:solidFill>
                <a:srgbClr val="595959"/>
              </a:solidFill>
              <a:highlight>
                <a:srgbClr val="FFFFFF"/>
              </a:highlight>
              <a:latin typeface="Roboto"/>
              <a:ea typeface="Roboto"/>
              <a:cs typeface="Roboto"/>
              <a:sym typeface="Roboto"/>
            </a:endParaRPr>
          </a:p>
          <a:p>
            <a:pPr defTabSz="1219170">
              <a:lnSpc>
                <a:spcPct val="115000"/>
              </a:lnSpc>
              <a:buClr>
                <a:srgbClr val="000000"/>
              </a:buClr>
            </a:pPr>
            <a:r>
              <a:rPr lang="en" sz="1867" kern="0">
                <a:solidFill>
                  <a:srgbClr val="595959"/>
                </a:solidFill>
                <a:highlight>
                  <a:srgbClr val="FFFFFF"/>
                </a:highlight>
                <a:latin typeface="Roboto"/>
                <a:ea typeface="Roboto"/>
                <a:cs typeface="Roboto"/>
                <a:sym typeface="Roboto"/>
              </a:rPr>
              <a:t>Trend analysis coming soon</a:t>
            </a:r>
            <a:endParaRPr sz="1867" kern="0">
              <a:solidFill>
                <a:srgbClr val="595959"/>
              </a:solidFill>
              <a:highlight>
                <a:srgbClr val="FFFFFF"/>
              </a:highlight>
              <a:latin typeface="Roboto"/>
              <a:ea typeface="Roboto"/>
              <a:cs typeface="Roboto"/>
              <a:sym typeface="Roboto"/>
            </a:endParaRPr>
          </a:p>
        </p:txBody>
      </p:sp>
      <p:graphicFrame>
        <p:nvGraphicFramePr>
          <p:cNvPr id="273" name="Google Shape;273;p33"/>
          <p:cNvGraphicFramePr/>
          <p:nvPr/>
        </p:nvGraphicFramePr>
        <p:xfrm>
          <a:off x="634801" y="2537368"/>
          <a:ext cx="9250900" cy="3257189"/>
        </p:xfrm>
        <a:graphic>
          <a:graphicData uri="http://schemas.openxmlformats.org/drawingml/2006/table">
            <a:tbl>
              <a:tblPr>
                <a:noFill/>
              </a:tblPr>
              <a:tblGrid>
                <a:gridCol w="1009767">
                  <a:extLst>
                    <a:ext uri="{9D8B030D-6E8A-4147-A177-3AD203B41FA5}">
                      <a16:colId xmlns:a16="http://schemas.microsoft.com/office/drawing/2014/main" val="20000"/>
                    </a:ext>
                  </a:extLst>
                </a:gridCol>
                <a:gridCol w="1636633">
                  <a:extLst>
                    <a:ext uri="{9D8B030D-6E8A-4147-A177-3AD203B41FA5}">
                      <a16:colId xmlns:a16="http://schemas.microsoft.com/office/drawing/2014/main" val="20001"/>
                    </a:ext>
                  </a:extLst>
                </a:gridCol>
                <a:gridCol w="1648200">
                  <a:extLst>
                    <a:ext uri="{9D8B030D-6E8A-4147-A177-3AD203B41FA5}">
                      <a16:colId xmlns:a16="http://schemas.microsoft.com/office/drawing/2014/main" val="20002"/>
                    </a:ext>
                  </a:extLst>
                </a:gridCol>
                <a:gridCol w="1625000">
                  <a:extLst>
                    <a:ext uri="{9D8B030D-6E8A-4147-A177-3AD203B41FA5}">
                      <a16:colId xmlns:a16="http://schemas.microsoft.com/office/drawing/2014/main" val="20003"/>
                    </a:ext>
                  </a:extLst>
                </a:gridCol>
                <a:gridCol w="1659833">
                  <a:extLst>
                    <a:ext uri="{9D8B030D-6E8A-4147-A177-3AD203B41FA5}">
                      <a16:colId xmlns:a16="http://schemas.microsoft.com/office/drawing/2014/main" val="20004"/>
                    </a:ext>
                  </a:extLst>
                </a:gridCol>
                <a:gridCol w="1671467">
                  <a:extLst>
                    <a:ext uri="{9D8B030D-6E8A-4147-A177-3AD203B41FA5}">
                      <a16:colId xmlns:a16="http://schemas.microsoft.com/office/drawing/2014/main" val="20005"/>
                    </a:ext>
                  </a:extLst>
                </a:gridCol>
              </a:tblGrid>
              <a:tr h="1413491">
                <a:tc>
                  <a:txBody>
                    <a:bodyPr/>
                    <a:lstStyle/>
                    <a:p>
                      <a:pPr marL="0" lvl="0" indent="0" algn="l" rtl="0">
                        <a:spcBef>
                          <a:spcPts val="0"/>
                        </a:spcBef>
                        <a:spcAft>
                          <a:spcPts val="0"/>
                        </a:spcAft>
                        <a:buNone/>
                      </a:pPr>
                      <a:endParaRPr sz="2500"/>
                    </a:p>
                  </a:txBody>
                  <a:tcPr marL="12700" marR="12700" marT="12700" marB="121900" anchor="b">
                    <a:lnR w="6325" cap="flat" cmpd="sng">
                      <a:solidFill>
                        <a:srgbClr val="000000"/>
                      </a:solidFill>
                      <a:prstDash val="solid"/>
                      <a:round/>
                      <a:headEnd type="none" w="sm" len="sm"/>
                      <a:tailEnd type="none" w="sm" len="sm"/>
                    </a:lnR>
                    <a:lnB w="63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500" b="1">
                          <a:latin typeface="Roboto"/>
                          <a:ea typeface="Roboto"/>
                          <a:cs typeface="Roboto"/>
                          <a:sym typeface="Roboto"/>
                        </a:rPr>
                        <a:t># Samples</a:t>
                      </a:r>
                      <a:endParaRPr sz="2500" b="1">
                        <a:latin typeface="Roboto"/>
                        <a:ea typeface="Roboto"/>
                        <a:cs typeface="Roboto"/>
                        <a:sym typeface="Roboto"/>
                      </a:endParaRPr>
                    </a:p>
                  </a:txBody>
                  <a:tcPr marL="12700" marR="12700" marT="12700" marB="121900" anchor="ctr">
                    <a:lnL w="6325" cap="flat" cmpd="sng">
                      <a:solidFill>
                        <a:srgbClr val="000000"/>
                      </a:solidFill>
                      <a:prstDash val="solid"/>
                      <a:round/>
                      <a:headEnd type="none" w="sm" len="sm"/>
                      <a:tailEnd type="none" w="sm" len="sm"/>
                    </a:lnL>
                    <a:lnR w="6325" cap="flat" cmpd="sng">
                      <a:solidFill>
                        <a:srgbClr val="000000"/>
                      </a:solidFill>
                      <a:prstDash val="solid"/>
                      <a:round/>
                      <a:headEnd type="none" w="sm" len="sm"/>
                      <a:tailEnd type="none" w="sm" len="sm"/>
                    </a:lnR>
                    <a:lnT w="6325" cap="flat" cmpd="sng">
                      <a:solidFill>
                        <a:srgbClr val="000000"/>
                      </a:solidFill>
                      <a:prstDash val="solid"/>
                      <a:round/>
                      <a:headEnd type="none" w="sm" len="sm"/>
                      <a:tailEnd type="none" w="sm" len="sm"/>
                    </a:lnT>
                    <a:lnB w="63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500" b="1">
                          <a:latin typeface="Roboto"/>
                          <a:ea typeface="Roboto"/>
                          <a:cs typeface="Roboto"/>
                          <a:sym typeface="Roboto"/>
                        </a:rPr>
                        <a:t># Detections</a:t>
                      </a:r>
                      <a:endParaRPr sz="2500" b="1">
                        <a:latin typeface="Roboto"/>
                        <a:ea typeface="Roboto"/>
                        <a:cs typeface="Roboto"/>
                        <a:sym typeface="Roboto"/>
                      </a:endParaRPr>
                    </a:p>
                  </a:txBody>
                  <a:tcPr marL="12700" marR="12700" marT="12700" marB="121900" anchor="ctr">
                    <a:lnL w="6325" cap="flat" cmpd="sng">
                      <a:solidFill>
                        <a:srgbClr val="000000"/>
                      </a:solidFill>
                      <a:prstDash val="solid"/>
                      <a:round/>
                      <a:headEnd type="none" w="sm" len="sm"/>
                      <a:tailEnd type="none" w="sm" len="sm"/>
                    </a:lnL>
                    <a:lnR w="6325" cap="flat" cmpd="sng">
                      <a:solidFill>
                        <a:srgbClr val="000000"/>
                      </a:solidFill>
                      <a:prstDash val="solid"/>
                      <a:round/>
                      <a:headEnd type="none" w="sm" len="sm"/>
                      <a:tailEnd type="none" w="sm" len="sm"/>
                    </a:lnR>
                    <a:lnT w="6325" cap="flat" cmpd="sng">
                      <a:solidFill>
                        <a:srgbClr val="000000"/>
                      </a:solidFill>
                      <a:prstDash val="solid"/>
                      <a:round/>
                      <a:headEnd type="none" w="sm" len="sm"/>
                      <a:tailEnd type="none" w="sm" len="sm"/>
                    </a:lnT>
                    <a:lnB w="63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500" b="1">
                          <a:latin typeface="Roboto"/>
                          <a:ea typeface="Roboto"/>
                          <a:cs typeface="Roboto"/>
                          <a:sym typeface="Roboto"/>
                        </a:rPr>
                        <a:t>Minimum (cp/g)</a:t>
                      </a:r>
                      <a:endParaRPr sz="2500" b="1">
                        <a:latin typeface="Roboto"/>
                        <a:ea typeface="Roboto"/>
                        <a:cs typeface="Roboto"/>
                        <a:sym typeface="Roboto"/>
                      </a:endParaRPr>
                    </a:p>
                  </a:txBody>
                  <a:tcPr marL="12700" marR="12700" marT="12700" marB="121900" anchor="ctr">
                    <a:lnL w="6325" cap="flat" cmpd="sng">
                      <a:solidFill>
                        <a:srgbClr val="000000"/>
                      </a:solidFill>
                      <a:prstDash val="solid"/>
                      <a:round/>
                      <a:headEnd type="none" w="sm" len="sm"/>
                      <a:tailEnd type="none" w="sm" len="sm"/>
                    </a:lnL>
                    <a:lnR w="6325" cap="flat" cmpd="sng">
                      <a:solidFill>
                        <a:srgbClr val="000000"/>
                      </a:solidFill>
                      <a:prstDash val="solid"/>
                      <a:round/>
                      <a:headEnd type="none" w="sm" len="sm"/>
                      <a:tailEnd type="none" w="sm" len="sm"/>
                    </a:lnR>
                    <a:lnT w="6325" cap="flat" cmpd="sng">
                      <a:solidFill>
                        <a:srgbClr val="000000"/>
                      </a:solidFill>
                      <a:prstDash val="solid"/>
                      <a:round/>
                      <a:headEnd type="none" w="sm" len="sm"/>
                      <a:tailEnd type="none" w="sm" len="sm"/>
                    </a:lnT>
                    <a:lnB w="63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500" b="1">
                          <a:latin typeface="Roboto"/>
                          <a:ea typeface="Roboto"/>
                          <a:cs typeface="Roboto"/>
                          <a:sym typeface="Roboto"/>
                        </a:rPr>
                        <a:t>Maximum (cp/g)</a:t>
                      </a:r>
                      <a:endParaRPr sz="2500" b="1">
                        <a:latin typeface="Roboto"/>
                        <a:ea typeface="Roboto"/>
                        <a:cs typeface="Roboto"/>
                        <a:sym typeface="Roboto"/>
                      </a:endParaRPr>
                    </a:p>
                  </a:txBody>
                  <a:tcPr marL="12700" marR="12700" marT="12700" marB="121900" anchor="ctr">
                    <a:lnL w="6325" cap="flat" cmpd="sng">
                      <a:solidFill>
                        <a:srgbClr val="000000"/>
                      </a:solidFill>
                      <a:prstDash val="solid"/>
                      <a:round/>
                      <a:headEnd type="none" w="sm" len="sm"/>
                      <a:tailEnd type="none" w="sm" len="sm"/>
                    </a:lnL>
                    <a:lnR w="6325" cap="flat" cmpd="sng">
                      <a:solidFill>
                        <a:srgbClr val="000000"/>
                      </a:solidFill>
                      <a:prstDash val="solid"/>
                      <a:round/>
                      <a:headEnd type="none" w="sm" len="sm"/>
                      <a:tailEnd type="none" w="sm" len="sm"/>
                    </a:lnR>
                    <a:lnT w="6325" cap="flat" cmpd="sng">
                      <a:solidFill>
                        <a:srgbClr val="000000"/>
                      </a:solidFill>
                      <a:prstDash val="solid"/>
                      <a:round/>
                      <a:headEnd type="none" w="sm" len="sm"/>
                      <a:tailEnd type="none" w="sm" len="sm"/>
                    </a:lnT>
                    <a:lnB w="63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500" b="1">
                          <a:latin typeface="Roboto"/>
                          <a:ea typeface="Roboto"/>
                          <a:cs typeface="Roboto"/>
                          <a:sym typeface="Roboto"/>
                        </a:rPr>
                        <a:t>Median Concentration (cp/g)</a:t>
                      </a:r>
                      <a:endParaRPr sz="2500" b="1">
                        <a:latin typeface="Roboto"/>
                        <a:ea typeface="Roboto"/>
                        <a:cs typeface="Roboto"/>
                        <a:sym typeface="Roboto"/>
                      </a:endParaRPr>
                    </a:p>
                  </a:txBody>
                  <a:tcPr marL="12700" marR="12700" marT="12700" marB="121900" anchor="ctr">
                    <a:lnL w="6325" cap="flat" cmpd="sng">
                      <a:solidFill>
                        <a:srgbClr val="000000"/>
                      </a:solidFill>
                      <a:prstDash val="solid"/>
                      <a:round/>
                      <a:headEnd type="none" w="sm" len="sm"/>
                      <a:tailEnd type="none" w="sm" len="sm"/>
                    </a:lnL>
                    <a:lnR w="6325" cap="flat" cmpd="sng">
                      <a:solidFill>
                        <a:srgbClr val="000000"/>
                      </a:solidFill>
                      <a:prstDash val="solid"/>
                      <a:round/>
                      <a:headEnd type="none" w="sm" len="sm"/>
                      <a:tailEnd type="none" w="sm" len="sm"/>
                    </a:lnR>
                    <a:lnT w="6325" cap="flat" cmpd="sng">
                      <a:solidFill>
                        <a:srgbClr val="000000"/>
                      </a:solidFill>
                      <a:prstDash val="solid"/>
                      <a:round/>
                      <a:headEnd type="none" w="sm" len="sm"/>
                      <a:tailEnd type="none" w="sm" len="sm"/>
                    </a:lnT>
                    <a:lnB w="63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12767">
                <a:tc>
                  <a:txBody>
                    <a:bodyPr/>
                    <a:lstStyle/>
                    <a:p>
                      <a:pPr marL="0" lvl="0" indent="0" algn="ctr" rtl="0">
                        <a:spcBef>
                          <a:spcPts val="0"/>
                        </a:spcBef>
                        <a:spcAft>
                          <a:spcPts val="0"/>
                        </a:spcAft>
                        <a:buNone/>
                      </a:pPr>
                      <a:r>
                        <a:rPr lang="en" sz="2500" b="1">
                          <a:latin typeface="Roboto"/>
                          <a:ea typeface="Roboto"/>
                          <a:cs typeface="Roboto"/>
                          <a:sym typeface="Roboto"/>
                        </a:rPr>
                        <a:t>IBV</a:t>
                      </a:r>
                      <a:endParaRPr sz="2500" b="1">
                        <a:latin typeface="Roboto"/>
                        <a:ea typeface="Roboto"/>
                        <a:cs typeface="Roboto"/>
                        <a:sym typeface="Roboto"/>
                      </a:endParaRPr>
                    </a:p>
                  </a:txBody>
                  <a:tcPr marL="12700" marR="12700" marT="12700" marB="121900" anchor="b">
                    <a:lnL w="6325" cap="flat" cmpd="sng">
                      <a:solidFill>
                        <a:srgbClr val="000000"/>
                      </a:solidFill>
                      <a:prstDash val="solid"/>
                      <a:round/>
                      <a:headEnd type="none" w="sm" len="sm"/>
                      <a:tailEnd type="none" w="sm" len="sm"/>
                    </a:lnL>
                    <a:lnR w="6325" cap="flat" cmpd="sng">
                      <a:solidFill>
                        <a:srgbClr val="000000"/>
                      </a:solidFill>
                      <a:prstDash val="solid"/>
                      <a:round/>
                      <a:headEnd type="none" w="sm" len="sm"/>
                      <a:tailEnd type="none" w="sm" len="sm"/>
                    </a:lnR>
                    <a:lnT w="6325" cap="flat" cmpd="sng">
                      <a:solidFill>
                        <a:srgbClr val="000000"/>
                      </a:solidFill>
                      <a:prstDash val="solid"/>
                      <a:round/>
                      <a:headEnd type="none" w="sm" len="sm"/>
                      <a:tailEnd type="none" w="sm" len="sm"/>
                    </a:lnT>
                    <a:lnB w="63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latin typeface="Roboto"/>
                          <a:ea typeface="Roboto"/>
                          <a:cs typeface="Roboto"/>
                          <a:sym typeface="Roboto"/>
                        </a:rPr>
                        <a:t>928</a:t>
                      </a:r>
                      <a:endParaRPr sz="1700">
                        <a:latin typeface="Roboto"/>
                        <a:ea typeface="Roboto"/>
                        <a:cs typeface="Roboto"/>
                        <a:sym typeface="Roboto"/>
                      </a:endParaRPr>
                    </a:p>
                  </a:txBody>
                  <a:tcPr marL="12700" marR="12700" marT="12700" marB="121900" anchor="ctr">
                    <a:lnL w="6325" cap="flat" cmpd="sng">
                      <a:solidFill>
                        <a:srgbClr val="000000"/>
                      </a:solidFill>
                      <a:prstDash val="solid"/>
                      <a:round/>
                      <a:headEnd type="none" w="sm" len="sm"/>
                      <a:tailEnd type="none" w="sm" len="sm"/>
                    </a:lnL>
                    <a:lnR w="6325" cap="flat" cmpd="sng">
                      <a:solidFill>
                        <a:srgbClr val="000000"/>
                      </a:solidFill>
                      <a:prstDash val="solid"/>
                      <a:round/>
                      <a:headEnd type="none" w="sm" len="sm"/>
                      <a:tailEnd type="none" w="sm" len="sm"/>
                    </a:lnR>
                    <a:lnT w="6325" cap="flat" cmpd="sng">
                      <a:solidFill>
                        <a:srgbClr val="000000"/>
                      </a:solidFill>
                      <a:prstDash val="solid"/>
                      <a:round/>
                      <a:headEnd type="none" w="sm" len="sm"/>
                      <a:tailEnd type="none" w="sm" len="sm"/>
                    </a:lnT>
                    <a:lnB w="63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latin typeface="Roboto"/>
                          <a:ea typeface="Roboto"/>
                          <a:cs typeface="Roboto"/>
                          <a:sym typeface="Roboto"/>
                        </a:rPr>
                        <a:t>24</a:t>
                      </a:r>
                      <a:endParaRPr sz="1700">
                        <a:latin typeface="Roboto"/>
                        <a:ea typeface="Roboto"/>
                        <a:cs typeface="Roboto"/>
                        <a:sym typeface="Roboto"/>
                      </a:endParaRPr>
                    </a:p>
                  </a:txBody>
                  <a:tcPr marL="12700" marR="12700" marT="12700" marB="121900" anchor="ctr">
                    <a:lnL w="6325" cap="flat" cmpd="sng">
                      <a:solidFill>
                        <a:srgbClr val="000000"/>
                      </a:solidFill>
                      <a:prstDash val="solid"/>
                      <a:round/>
                      <a:headEnd type="none" w="sm" len="sm"/>
                      <a:tailEnd type="none" w="sm" len="sm"/>
                    </a:lnL>
                    <a:lnR w="6325" cap="flat" cmpd="sng">
                      <a:solidFill>
                        <a:srgbClr val="000000"/>
                      </a:solidFill>
                      <a:prstDash val="solid"/>
                      <a:round/>
                      <a:headEnd type="none" w="sm" len="sm"/>
                      <a:tailEnd type="none" w="sm" len="sm"/>
                    </a:lnR>
                    <a:lnT w="6325" cap="flat" cmpd="sng">
                      <a:solidFill>
                        <a:srgbClr val="000000"/>
                      </a:solidFill>
                      <a:prstDash val="solid"/>
                      <a:round/>
                      <a:headEnd type="none" w="sm" len="sm"/>
                      <a:tailEnd type="none" w="sm" len="sm"/>
                    </a:lnT>
                    <a:lnB w="63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latin typeface="Roboto"/>
                          <a:ea typeface="Roboto"/>
                          <a:cs typeface="Roboto"/>
                          <a:sym typeface="Roboto"/>
                        </a:rPr>
                        <a:t>Non-detect</a:t>
                      </a:r>
                      <a:endParaRPr sz="1700">
                        <a:latin typeface="Roboto"/>
                        <a:ea typeface="Roboto"/>
                        <a:cs typeface="Roboto"/>
                        <a:sym typeface="Roboto"/>
                      </a:endParaRPr>
                    </a:p>
                  </a:txBody>
                  <a:tcPr marL="12700" marR="12700" marT="12700" marB="121900" anchor="ctr">
                    <a:lnL w="6325" cap="flat" cmpd="sng">
                      <a:solidFill>
                        <a:srgbClr val="000000"/>
                      </a:solidFill>
                      <a:prstDash val="solid"/>
                      <a:round/>
                      <a:headEnd type="none" w="sm" len="sm"/>
                      <a:tailEnd type="none" w="sm" len="sm"/>
                    </a:lnL>
                    <a:lnR w="6325" cap="flat" cmpd="sng">
                      <a:solidFill>
                        <a:srgbClr val="000000"/>
                      </a:solidFill>
                      <a:prstDash val="solid"/>
                      <a:round/>
                      <a:headEnd type="none" w="sm" len="sm"/>
                      <a:tailEnd type="none" w="sm" len="sm"/>
                    </a:lnR>
                    <a:lnT w="6325" cap="flat" cmpd="sng">
                      <a:solidFill>
                        <a:srgbClr val="000000"/>
                      </a:solidFill>
                      <a:prstDash val="solid"/>
                      <a:round/>
                      <a:headEnd type="none" w="sm" len="sm"/>
                      <a:tailEnd type="none" w="sm" len="sm"/>
                    </a:lnT>
                    <a:lnB w="63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latin typeface="Roboto"/>
                          <a:ea typeface="Roboto"/>
                          <a:cs typeface="Roboto"/>
                          <a:sym typeface="Roboto"/>
                        </a:rPr>
                        <a:t>42,653</a:t>
                      </a:r>
                      <a:endParaRPr sz="1700">
                        <a:latin typeface="Roboto"/>
                        <a:ea typeface="Roboto"/>
                        <a:cs typeface="Roboto"/>
                        <a:sym typeface="Roboto"/>
                      </a:endParaRPr>
                    </a:p>
                  </a:txBody>
                  <a:tcPr marL="12700" marR="12700" marT="12700" marB="121900" anchor="ctr">
                    <a:lnL w="6325" cap="flat" cmpd="sng">
                      <a:solidFill>
                        <a:srgbClr val="000000"/>
                      </a:solidFill>
                      <a:prstDash val="solid"/>
                      <a:round/>
                      <a:headEnd type="none" w="sm" len="sm"/>
                      <a:tailEnd type="none" w="sm" len="sm"/>
                    </a:lnL>
                    <a:lnR w="6325" cap="flat" cmpd="sng">
                      <a:solidFill>
                        <a:srgbClr val="000000"/>
                      </a:solidFill>
                      <a:prstDash val="solid"/>
                      <a:round/>
                      <a:headEnd type="none" w="sm" len="sm"/>
                      <a:tailEnd type="none" w="sm" len="sm"/>
                    </a:lnR>
                    <a:lnT w="6325" cap="flat" cmpd="sng">
                      <a:solidFill>
                        <a:srgbClr val="000000"/>
                      </a:solidFill>
                      <a:prstDash val="solid"/>
                      <a:round/>
                      <a:headEnd type="none" w="sm" len="sm"/>
                      <a:tailEnd type="none" w="sm" len="sm"/>
                    </a:lnT>
                    <a:lnB w="63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 sz="1700">
                          <a:solidFill>
                            <a:schemeClr val="dk1"/>
                          </a:solidFill>
                          <a:latin typeface="Roboto"/>
                          <a:ea typeface="Roboto"/>
                          <a:cs typeface="Roboto"/>
                          <a:sym typeface="Roboto"/>
                        </a:rPr>
                        <a:t>Non-detect</a:t>
                      </a:r>
                      <a:endParaRPr sz="1700">
                        <a:latin typeface="Roboto"/>
                        <a:ea typeface="Roboto"/>
                        <a:cs typeface="Roboto"/>
                        <a:sym typeface="Roboto"/>
                      </a:endParaRPr>
                    </a:p>
                  </a:txBody>
                  <a:tcPr marL="12700" marR="12700" marT="12700" marB="121900" anchor="ctr">
                    <a:lnL w="6325" cap="flat" cmpd="sng">
                      <a:solidFill>
                        <a:srgbClr val="000000"/>
                      </a:solidFill>
                      <a:prstDash val="solid"/>
                      <a:round/>
                      <a:headEnd type="none" w="sm" len="sm"/>
                      <a:tailEnd type="none" w="sm" len="sm"/>
                    </a:lnL>
                    <a:lnR w="6325" cap="flat" cmpd="sng">
                      <a:solidFill>
                        <a:srgbClr val="000000"/>
                      </a:solidFill>
                      <a:prstDash val="solid"/>
                      <a:round/>
                      <a:headEnd type="none" w="sm" len="sm"/>
                      <a:tailEnd type="none" w="sm" len="sm"/>
                    </a:lnR>
                    <a:lnT w="6325" cap="flat" cmpd="sng">
                      <a:solidFill>
                        <a:srgbClr val="000000"/>
                      </a:solidFill>
                      <a:prstDash val="solid"/>
                      <a:round/>
                      <a:headEnd type="none" w="sm" len="sm"/>
                      <a:tailEnd type="none" w="sm" len="sm"/>
                    </a:lnT>
                    <a:lnB w="63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12767">
                <a:tc>
                  <a:txBody>
                    <a:bodyPr/>
                    <a:lstStyle/>
                    <a:p>
                      <a:pPr marL="0" lvl="0" indent="0" algn="ctr" rtl="0">
                        <a:spcBef>
                          <a:spcPts val="0"/>
                        </a:spcBef>
                        <a:spcAft>
                          <a:spcPts val="0"/>
                        </a:spcAft>
                        <a:buNone/>
                      </a:pPr>
                      <a:r>
                        <a:rPr lang="en" sz="2500" b="1">
                          <a:latin typeface="Roboto"/>
                          <a:ea typeface="Roboto"/>
                          <a:cs typeface="Roboto"/>
                          <a:sym typeface="Roboto"/>
                        </a:rPr>
                        <a:t>HMPV</a:t>
                      </a:r>
                      <a:endParaRPr sz="2500" b="1">
                        <a:latin typeface="Roboto"/>
                        <a:ea typeface="Roboto"/>
                        <a:cs typeface="Roboto"/>
                        <a:sym typeface="Roboto"/>
                      </a:endParaRPr>
                    </a:p>
                  </a:txBody>
                  <a:tcPr marL="12700" marR="12700" marT="12700" marB="121900" anchor="b">
                    <a:lnL w="6325" cap="flat" cmpd="sng">
                      <a:solidFill>
                        <a:srgbClr val="000000"/>
                      </a:solidFill>
                      <a:prstDash val="solid"/>
                      <a:round/>
                      <a:headEnd type="none" w="sm" len="sm"/>
                      <a:tailEnd type="none" w="sm" len="sm"/>
                    </a:lnL>
                    <a:lnR w="6325" cap="flat" cmpd="sng">
                      <a:solidFill>
                        <a:srgbClr val="000000"/>
                      </a:solidFill>
                      <a:prstDash val="solid"/>
                      <a:round/>
                      <a:headEnd type="none" w="sm" len="sm"/>
                      <a:tailEnd type="none" w="sm" len="sm"/>
                    </a:lnR>
                    <a:lnT w="6325" cap="flat" cmpd="sng">
                      <a:solidFill>
                        <a:srgbClr val="000000"/>
                      </a:solidFill>
                      <a:prstDash val="solid"/>
                      <a:round/>
                      <a:headEnd type="none" w="sm" len="sm"/>
                      <a:tailEnd type="none" w="sm" len="sm"/>
                    </a:lnT>
                    <a:lnB w="63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latin typeface="Roboto"/>
                          <a:ea typeface="Roboto"/>
                          <a:cs typeface="Roboto"/>
                          <a:sym typeface="Roboto"/>
                        </a:rPr>
                        <a:t>1365</a:t>
                      </a:r>
                      <a:endParaRPr sz="1700">
                        <a:latin typeface="Roboto"/>
                        <a:ea typeface="Roboto"/>
                        <a:cs typeface="Roboto"/>
                        <a:sym typeface="Roboto"/>
                      </a:endParaRPr>
                    </a:p>
                  </a:txBody>
                  <a:tcPr marL="12700" marR="12700" marT="12700" marB="121900" anchor="ctr">
                    <a:lnL w="6325" cap="flat" cmpd="sng">
                      <a:solidFill>
                        <a:srgbClr val="000000"/>
                      </a:solidFill>
                      <a:prstDash val="solid"/>
                      <a:round/>
                      <a:headEnd type="none" w="sm" len="sm"/>
                      <a:tailEnd type="none" w="sm" len="sm"/>
                    </a:lnL>
                    <a:lnR w="6325" cap="flat" cmpd="sng">
                      <a:solidFill>
                        <a:srgbClr val="000000"/>
                      </a:solidFill>
                      <a:prstDash val="solid"/>
                      <a:round/>
                      <a:headEnd type="none" w="sm" len="sm"/>
                      <a:tailEnd type="none" w="sm" len="sm"/>
                    </a:lnR>
                    <a:lnT w="6325" cap="flat" cmpd="sng">
                      <a:solidFill>
                        <a:srgbClr val="000000"/>
                      </a:solidFill>
                      <a:prstDash val="solid"/>
                      <a:round/>
                      <a:headEnd type="none" w="sm" len="sm"/>
                      <a:tailEnd type="none" w="sm" len="sm"/>
                    </a:lnT>
                    <a:lnB w="63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latin typeface="Roboto"/>
                          <a:ea typeface="Roboto"/>
                          <a:cs typeface="Roboto"/>
                          <a:sym typeface="Roboto"/>
                        </a:rPr>
                        <a:t>953</a:t>
                      </a:r>
                      <a:endParaRPr sz="1700">
                        <a:latin typeface="Roboto"/>
                        <a:ea typeface="Roboto"/>
                        <a:cs typeface="Roboto"/>
                        <a:sym typeface="Roboto"/>
                      </a:endParaRPr>
                    </a:p>
                  </a:txBody>
                  <a:tcPr marL="12700" marR="12700" marT="12700" marB="121900" anchor="ctr">
                    <a:lnL w="6325" cap="flat" cmpd="sng">
                      <a:solidFill>
                        <a:srgbClr val="000000"/>
                      </a:solidFill>
                      <a:prstDash val="solid"/>
                      <a:round/>
                      <a:headEnd type="none" w="sm" len="sm"/>
                      <a:tailEnd type="none" w="sm" len="sm"/>
                    </a:lnL>
                    <a:lnR w="6325" cap="flat" cmpd="sng">
                      <a:solidFill>
                        <a:srgbClr val="000000"/>
                      </a:solidFill>
                      <a:prstDash val="solid"/>
                      <a:round/>
                      <a:headEnd type="none" w="sm" len="sm"/>
                      <a:tailEnd type="none" w="sm" len="sm"/>
                    </a:lnR>
                    <a:lnT w="6325" cap="flat" cmpd="sng">
                      <a:solidFill>
                        <a:srgbClr val="000000"/>
                      </a:solidFill>
                      <a:prstDash val="solid"/>
                      <a:round/>
                      <a:headEnd type="none" w="sm" len="sm"/>
                      <a:tailEnd type="none" w="sm" len="sm"/>
                    </a:lnT>
                    <a:lnB w="63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 sz="1700">
                          <a:solidFill>
                            <a:schemeClr val="dk1"/>
                          </a:solidFill>
                          <a:latin typeface="Roboto"/>
                          <a:ea typeface="Roboto"/>
                          <a:cs typeface="Roboto"/>
                          <a:sym typeface="Roboto"/>
                        </a:rPr>
                        <a:t>Non-detect</a:t>
                      </a:r>
                      <a:endParaRPr sz="1700">
                        <a:latin typeface="Roboto"/>
                        <a:ea typeface="Roboto"/>
                        <a:cs typeface="Roboto"/>
                        <a:sym typeface="Roboto"/>
                      </a:endParaRPr>
                    </a:p>
                  </a:txBody>
                  <a:tcPr marL="12700" marR="12700" marT="12700" marB="121900" anchor="ctr">
                    <a:lnL w="6325" cap="flat" cmpd="sng">
                      <a:solidFill>
                        <a:srgbClr val="000000"/>
                      </a:solidFill>
                      <a:prstDash val="solid"/>
                      <a:round/>
                      <a:headEnd type="none" w="sm" len="sm"/>
                      <a:tailEnd type="none" w="sm" len="sm"/>
                    </a:lnL>
                    <a:lnR w="6325" cap="flat" cmpd="sng">
                      <a:solidFill>
                        <a:srgbClr val="000000"/>
                      </a:solidFill>
                      <a:prstDash val="solid"/>
                      <a:round/>
                      <a:headEnd type="none" w="sm" len="sm"/>
                      <a:tailEnd type="none" w="sm" len="sm"/>
                    </a:lnR>
                    <a:lnT w="6325" cap="flat" cmpd="sng">
                      <a:solidFill>
                        <a:srgbClr val="000000"/>
                      </a:solidFill>
                      <a:prstDash val="solid"/>
                      <a:round/>
                      <a:headEnd type="none" w="sm" len="sm"/>
                      <a:tailEnd type="none" w="sm" len="sm"/>
                    </a:lnT>
                    <a:lnB w="63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latin typeface="Roboto"/>
                          <a:ea typeface="Roboto"/>
                          <a:cs typeface="Roboto"/>
                          <a:sym typeface="Roboto"/>
                        </a:rPr>
                        <a:t>604,712</a:t>
                      </a:r>
                      <a:endParaRPr sz="1700">
                        <a:latin typeface="Roboto"/>
                        <a:ea typeface="Roboto"/>
                        <a:cs typeface="Roboto"/>
                        <a:sym typeface="Roboto"/>
                      </a:endParaRPr>
                    </a:p>
                  </a:txBody>
                  <a:tcPr marL="12700" marR="12700" marT="12700" marB="121900" anchor="ctr">
                    <a:lnL w="6325" cap="flat" cmpd="sng">
                      <a:solidFill>
                        <a:srgbClr val="000000"/>
                      </a:solidFill>
                      <a:prstDash val="solid"/>
                      <a:round/>
                      <a:headEnd type="none" w="sm" len="sm"/>
                      <a:tailEnd type="none" w="sm" len="sm"/>
                    </a:lnL>
                    <a:lnR w="6325" cap="flat" cmpd="sng">
                      <a:solidFill>
                        <a:srgbClr val="000000"/>
                      </a:solidFill>
                      <a:prstDash val="solid"/>
                      <a:round/>
                      <a:headEnd type="none" w="sm" len="sm"/>
                      <a:tailEnd type="none" w="sm" len="sm"/>
                    </a:lnR>
                    <a:lnT w="6325" cap="flat" cmpd="sng">
                      <a:solidFill>
                        <a:srgbClr val="000000"/>
                      </a:solidFill>
                      <a:prstDash val="solid"/>
                      <a:round/>
                      <a:headEnd type="none" w="sm" len="sm"/>
                      <a:tailEnd type="none" w="sm" len="sm"/>
                    </a:lnT>
                    <a:lnB w="63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latin typeface="Roboto"/>
                          <a:ea typeface="Roboto"/>
                          <a:cs typeface="Roboto"/>
                          <a:sym typeface="Roboto"/>
                        </a:rPr>
                        <a:t>4,673</a:t>
                      </a:r>
                      <a:endParaRPr sz="1700">
                        <a:latin typeface="Roboto"/>
                        <a:ea typeface="Roboto"/>
                        <a:cs typeface="Roboto"/>
                        <a:sym typeface="Roboto"/>
                      </a:endParaRPr>
                    </a:p>
                  </a:txBody>
                  <a:tcPr marL="12700" marR="12700" marT="12700" marB="121900" anchor="ctr">
                    <a:lnL w="6325" cap="flat" cmpd="sng">
                      <a:solidFill>
                        <a:srgbClr val="000000"/>
                      </a:solidFill>
                      <a:prstDash val="solid"/>
                      <a:round/>
                      <a:headEnd type="none" w="sm" len="sm"/>
                      <a:tailEnd type="none" w="sm" len="sm"/>
                    </a:lnL>
                    <a:lnR w="6325" cap="flat" cmpd="sng">
                      <a:solidFill>
                        <a:srgbClr val="000000"/>
                      </a:solidFill>
                      <a:prstDash val="solid"/>
                      <a:round/>
                      <a:headEnd type="none" w="sm" len="sm"/>
                      <a:tailEnd type="none" w="sm" len="sm"/>
                    </a:lnR>
                    <a:lnT w="6325" cap="flat" cmpd="sng">
                      <a:solidFill>
                        <a:srgbClr val="000000"/>
                      </a:solidFill>
                      <a:prstDash val="solid"/>
                      <a:round/>
                      <a:headEnd type="none" w="sm" len="sm"/>
                      <a:tailEnd type="none" w="sm" len="sm"/>
                    </a:lnT>
                    <a:lnB w="63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12767">
                <a:tc>
                  <a:txBody>
                    <a:bodyPr/>
                    <a:lstStyle/>
                    <a:p>
                      <a:pPr marL="0" lvl="0" indent="0" algn="ctr" rtl="0">
                        <a:spcBef>
                          <a:spcPts val="0"/>
                        </a:spcBef>
                        <a:spcAft>
                          <a:spcPts val="0"/>
                        </a:spcAft>
                        <a:buNone/>
                      </a:pPr>
                      <a:r>
                        <a:rPr lang="en" sz="2500" b="1">
                          <a:latin typeface="Roboto"/>
                          <a:ea typeface="Roboto"/>
                          <a:cs typeface="Roboto"/>
                          <a:sym typeface="Roboto"/>
                        </a:rPr>
                        <a:t>Noro</a:t>
                      </a:r>
                      <a:endParaRPr sz="2500" b="1">
                        <a:latin typeface="Roboto"/>
                        <a:ea typeface="Roboto"/>
                        <a:cs typeface="Roboto"/>
                        <a:sym typeface="Roboto"/>
                      </a:endParaRPr>
                    </a:p>
                  </a:txBody>
                  <a:tcPr marL="12700" marR="12700" marT="12700" marB="121900" anchor="b">
                    <a:lnL w="6325" cap="flat" cmpd="sng">
                      <a:solidFill>
                        <a:srgbClr val="000000"/>
                      </a:solidFill>
                      <a:prstDash val="solid"/>
                      <a:round/>
                      <a:headEnd type="none" w="sm" len="sm"/>
                      <a:tailEnd type="none" w="sm" len="sm"/>
                    </a:lnL>
                    <a:lnR w="6325" cap="flat" cmpd="sng">
                      <a:solidFill>
                        <a:srgbClr val="000000"/>
                      </a:solidFill>
                      <a:prstDash val="solid"/>
                      <a:round/>
                      <a:headEnd type="none" w="sm" len="sm"/>
                      <a:tailEnd type="none" w="sm" len="sm"/>
                    </a:lnR>
                    <a:lnT w="6325" cap="flat" cmpd="sng">
                      <a:solidFill>
                        <a:srgbClr val="000000"/>
                      </a:solidFill>
                      <a:prstDash val="solid"/>
                      <a:round/>
                      <a:headEnd type="none" w="sm" len="sm"/>
                      <a:tailEnd type="none" w="sm" len="sm"/>
                    </a:lnT>
                    <a:lnB w="63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latin typeface="Roboto"/>
                          <a:ea typeface="Roboto"/>
                          <a:cs typeface="Roboto"/>
                          <a:sym typeface="Roboto"/>
                        </a:rPr>
                        <a:t>908</a:t>
                      </a:r>
                      <a:endParaRPr sz="1700">
                        <a:latin typeface="Roboto"/>
                        <a:ea typeface="Roboto"/>
                        <a:cs typeface="Roboto"/>
                        <a:sym typeface="Roboto"/>
                      </a:endParaRPr>
                    </a:p>
                  </a:txBody>
                  <a:tcPr marL="12700" marR="12700" marT="12700" marB="121900" anchor="ctr">
                    <a:lnL w="6325" cap="flat" cmpd="sng">
                      <a:solidFill>
                        <a:srgbClr val="000000"/>
                      </a:solidFill>
                      <a:prstDash val="solid"/>
                      <a:round/>
                      <a:headEnd type="none" w="sm" len="sm"/>
                      <a:tailEnd type="none" w="sm" len="sm"/>
                    </a:lnL>
                    <a:lnR w="6325" cap="flat" cmpd="sng">
                      <a:solidFill>
                        <a:srgbClr val="000000"/>
                      </a:solidFill>
                      <a:prstDash val="solid"/>
                      <a:round/>
                      <a:headEnd type="none" w="sm" len="sm"/>
                      <a:tailEnd type="none" w="sm" len="sm"/>
                    </a:lnR>
                    <a:lnT w="6325" cap="flat" cmpd="sng">
                      <a:solidFill>
                        <a:srgbClr val="000000"/>
                      </a:solidFill>
                      <a:prstDash val="solid"/>
                      <a:round/>
                      <a:headEnd type="none" w="sm" len="sm"/>
                      <a:tailEnd type="none" w="sm" len="sm"/>
                    </a:lnT>
                    <a:lnB w="63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latin typeface="Roboto"/>
                          <a:ea typeface="Roboto"/>
                          <a:cs typeface="Roboto"/>
                          <a:sym typeface="Roboto"/>
                        </a:rPr>
                        <a:t>908</a:t>
                      </a:r>
                      <a:endParaRPr sz="1700">
                        <a:latin typeface="Roboto"/>
                        <a:ea typeface="Roboto"/>
                        <a:cs typeface="Roboto"/>
                        <a:sym typeface="Roboto"/>
                      </a:endParaRPr>
                    </a:p>
                  </a:txBody>
                  <a:tcPr marL="12700" marR="12700" marT="12700" marB="121900" anchor="ctr">
                    <a:lnL w="6325" cap="flat" cmpd="sng">
                      <a:solidFill>
                        <a:srgbClr val="000000"/>
                      </a:solidFill>
                      <a:prstDash val="solid"/>
                      <a:round/>
                      <a:headEnd type="none" w="sm" len="sm"/>
                      <a:tailEnd type="none" w="sm" len="sm"/>
                    </a:lnL>
                    <a:lnR w="6325" cap="flat" cmpd="sng">
                      <a:solidFill>
                        <a:srgbClr val="000000"/>
                      </a:solidFill>
                      <a:prstDash val="solid"/>
                      <a:round/>
                      <a:headEnd type="none" w="sm" len="sm"/>
                      <a:tailEnd type="none" w="sm" len="sm"/>
                    </a:lnR>
                    <a:lnT w="6325" cap="flat" cmpd="sng">
                      <a:solidFill>
                        <a:srgbClr val="000000"/>
                      </a:solidFill>
                      <a:prstDash val="solid"/>
                      <a:round/>
                      <a:headEnd type="none" w="sm" len="sm"/>
                      <a:tailEnd type="none" w="sm" len="sm"/>
                    </a:lnT>
                    <a:lnB w="63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latin typeface="Roboto"/>
                          <a:ea typeface="Roboto"/>
                          <a:cs typeface="Roboto"/>
                          <a:sym typeface="Roboto"/>
                        </a:rPr>
                        <a:t>4,928</a:t>
                      </a:r>
                      <a:endParaRPr sz="1700">
                        <a:latin typeface="Roboto"/>
                        <a:ea typeface="Roboto"/>
                        <a:cs typeface="Roboto"/>
                        <a:sym typeface="Roboto"/>
                      </a:endParaRPr>
                    </a:p>
                  </a:txBody>
                  <a:tcPr marL="12700" marR="12700" marT="12700" marB="121900" anchor="ctr">
                    <a:lnL w="6325" cap="flat" cmpd="sng">
                      <a:solidFill>
                        <a:srgbClr val="000000"/>
                      </a:solidFill>
                      <a:prstDash val="solid"/>
                      <a:round/>
                      <a:headEnd type="none" w="sm" len="sm"/>
                      <a:tailEnd type="none" w="sm" len="sm"/>
                    </a:lnL>
                    <a:lnR w="6325" cap="flat" cmpd="sng">
                      <a:solidFill>
                        <a:srgbClr val="000000"/>
                      </a:solidFill>
                      <a:prstDash val="solid"/>
                      <a:round/>
                      <a:headEnd type="none" w="sm" len="sm"/>
                      <a:tailEnd type="none" w="sm" len="sm"/>
                    </a:lnR>
                    <a:lnT w="6325" cap="flat" cmpd="sng">
                      <a:solidFill>
                        <a:srgbClr val="000000"/>
                      </a:solidFill>
                      <a:prstDash val="solid"/>
                      <a:round/>
                      <a:headEnd type="none" w="sm" len="sm"/>
                      <a:tailEnd type="none" w="sm" len="sm"/>
                    </a:lnT>
                    <a:lnB w="63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latin typeface="Roboto"/>
                          <a:ea typeface="Roboto"/>
                          <a:cs typeface="Roboto"/>
                          <a:sym typeface="Roboto"/>
                        </a:rPr>
                        <a:t>400,532,858</a:t>
                      </a:r>
                      <a:endParaRPr sz="1700">
                        <a:latin typeface="Roboto"/>
                        <a:ea typeface="Roboto"/>
                        <a:cs typeface="Roboto"/>
                        <a:sym typeface="Roboto"/>
                      </a:endParaRPr>
                    </a:p>
                  </a:txBody>
                  <a:tcPr marL="12700" marR="12700" marT="12700" marB="121900" anchor="ctr">
                    <a:lnL w="6325" cap="flat" cmpd="sng">
                      <a:solidFill>
                        <a:srgbClr val="000000"/>
                      </a:solidFill>
                      <a:prstDash val="solid"/>
                      <a:round/>
                      <a:headEnd type="none" w="sm" len="sm"/>
                      <a:tailEnd type="none" w="sm" len="sm"/>
                    </a:lnL>
                    <a:lnR w="6325" cap="flat" cmpd="sng">
                      <a:solidFill>
                        <a:srgbClr val="000000"/>
                      </a:solidFill>
                      <a:prstDash val="solid"/>
                      <a:round/>
                      <a:headEnd type="none" w="sm" len="sm"/>
                      <a:tailEnd type="none" w="sm" len="sm"/>
                    </a:lnR>
                    <a:lnT w="6325" cap="flat" cmpd="sng">
                      <a:solidFill>
                        <a:srgbClr val="000000"/>
                      </a:solidFill>
                      <a:prstDash val="solid"/>
                      <a:round/>
                      <a:headEnd type="none" w="sm" len="sm"/>
                      <a:tailEnd type="none" w="sm" len="sm"/>
                    </a:lnT>
                    <a:lnB w="63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latin typeface="Roboto"/>
                          <a:ea typeface="Roboto"/>
                          <a:cs typeface="Roboto"/>
                          <a:sym typeface="Roboto"/>
                        </a:rPr>
                        <a:t>9,258,161</a:t>
                      </a:r>
                      <a:endParaRPr sz="1700">
                        <a:latin typeface="Roboto"/>
                        <a:ea typeface="Roboto"/>
                        <a:cs typeface="Roboto"/>
                        <a:sym typeface="Roboto"/>
                      </a:endParaRPr>
                    </a:p>
                  </a:txBody>
                  <a:tcPr marL="12700" marR="12700" marT="12700" marB="121900" anchor="ctr">
                    <a:lnL w="6325" cap="flat" cmpd="sng">
                      <a:solidFill>
                        <a:srgbClr val="000000"/>
                      </a:solidFill>
                      <a:prstDash val="solid"/>
                      <a:round/>
                      <a:headEnd type="none" w="sm" len="sm"/>
                      <a:tailEnd type="none" w="sm" len="sm"/>
                    </a:lnL>
                    <a:lnR w="6325" cap="flat" cmpd="sng">
                      <a:solidFill>
                        <a:srgbClr val="000000"/>
                      </a:solidFill>
                      <a:prstDash val="solid"/>
                      <a:round/>
                      <a:headEnd type="none" w="sm" len="sm"/>
                      <a:tailEnd type="none" w="sm" len="sm"/>
                    </a:lnR>
                    <a:lnT w="6325" cap="flat" cmpd="sng">
                      <a:solidFill>
                        <a:srgbClr val="000000"/>
                      </a:solidFill>
                      <a:prstDash val="solid"/>
                      <a:round/>
                      <a:headEnd type="none" w="sm" len="sm"/>
                      <a:tailEnd type="none" w="sm" len="sm"/>
                    </a:lnT>
                    <a:lnB w="63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4"/>
          <p:cNvSpPr txBox="1">
            <a:spLocks noGrp="1"/>
          </p:cNvSpPr>
          <p:nvPr>
            <p:ph type="title"/>
          </p:nvPr>
        </p:nvSpPr>
        <p:spPr>
          <a:xfrm>
            <a:off x="415600" y="2867800"/>
            <a:ext cx="11360800" cy="1122400"/>
          </a:xfrm>
          <a:prstGeom prst="rect">
            <a:avLst/>
          </a:prstGeom>
        </p:spPr>
        <p:txBody>
          <a:bodyPr spcFirstLastPara="1" wrap="square" lIns="121900" tIns="121900" rIns="121900" bIns="121900" anchor="ctr" anchorCtr="0">
            <a:normAutofit fontScale="90000"/>
          </a:bodyPr>
          <a:lstStyle/>
          <a:p>
            <a:r>
              <a:rPr lang="en"/>
              <a:t>Data availability and website</a:t>
            </a:r>
            <a:endParaRPr/>
          </a:p>
        </p:txBody>
      </p:sp>
      <p:sp>
        <p:nvSpPr>
          <p:cNvPr id="279" name="Google Shape;279;p34"/>
          <p:cNvSpPr txBox="1">
            <a:spLocks noGrp="1"/>
          </p:cNvSpPr>
          <p:nvPr>
            <p:ph type="sldNum" idx="12"/>
          </p:nvPr>
        </p:nvSpPr>
        <p:spPr>
          <a:xfrm>
            <a:off x="254444" y="6217623"/>
            <a:ext cx="731600" cy="524800"/>
          </a:xfrm>
          <a:prstGeom prst="rect">
            <a:avLst/>
          </a:prstGeom>
        </p:spPr>
        <p:txBody>
          <a:bodyPr spcFirstLastPara="1" wrap="square" lIns="121900" tIns="121900" rIns="121900" bIns="121900" anchor="ctr" anchorCtr="0">
            <a:normAutofit/>
          </a:bodyPr>
          <a:lstStyle/>
          <a:p>
            <a:pPr defTabSz="1219170">
              <a:buClr>
                <a:srgbClr val="000000"/>
              </a:buClr>
            </a:pPr>
            <a:fld id="{00000000-1234-1234-1234-123412341234}" type="slidenum">
              <a:rPr lang="en" kern="0">
                <a:solidFill>
                  <a:srgbClr val="FFFFFF"/>
                </a:solidFill>
              </a:rPr>
              <a:pPr defTabSz="1219170">
                <a:buClr>
                  <a:srgbClr val="000000"/>
                </a:buClr>
              </a:pPr>
              <a:t>41</a:t>
            </a:fld>
            <a:endParaRPr kern="0">
              <a:solidFill>
                <a:srgbClr val="FFFFF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5"/>
          <p:cNvSpPr txBox="1">
            <a:spLocks noGrp="1"/>
          </p:cNvSpPr>
          <p:nvPr>
            <p:ph type="title"/>
          </p:nvPr>
        </p:nvSpPr>
        <p:spPr>
          <a:xfrm>
            <a:off x="345500" y="593367"/>
            <a:ext cx="11430800" cy="763600"/>
          </a:xfrm>
          <a:prstGeom prst="rect">
            <a:avLst/>
          </a:prstGeom>
        </p:spPr>
        <p:txBody>
          <a:bodyPr spcFirstLastPara="1" wrap="square" lIns="121900" tIns="121900" rIns="121900" bIns="121900" anchor="t" anchorCtr="0">
            <a:normAutofit/>
          </a:bodyPr>
          <a:lstStyle/>
          <a:p>
            <a:r>
              <a:rPr lang="en"/>
              <a:t>Data are available within 48 hours of sample receipt at the lab</a:t>
            </a:r>
            <a:endParaRPr/>
          </a:p>
        </p:txBody>
      </p:sp>
      <p:sp>
        <p:nvSpPr>
          <p:cNvPr id="285" name="Google Shape;285;p35"/>
          <p:cNvSpPr txBox="1">
            <a:spLocks noGrp="1"/>
          </p:cNvSpPr>
          <p:nvPr>
            <p:ph type="sldNum" idx="12"/>
          </p:nvPr>
        </p:nvSpPr>
        <p:spPr>
          <a:xfrm>
            <a:off x="254444" y="6217623"/>
            <a:ext cx="731600" cy="524800"/>
          </a:xfrm>
          <a:prstGeom prst="rect">
            <a:avLst/>
          </a:prstGeom>
        </p:spPr>
        <p:txBody>
          <a:bodyPr spcFirstLastPara="1" wrap="square" lIns="121900" tIns="121900" rIns="121900" bIns="121900" anchor="ctr" anchorCtr="0">
            <a:normAutofit/>
          </a:bodyPr>
          <a:lstStyle/>
          <a:p>
            <a:pPr defTabSz="1219170">
              <a:buClr>
                <a:srgbClr val="000000"/>
              </a:buClr>
            </a:pPr>
            <a:fld id="{00000000-1234-1234-1234-123412341234}" type="slidenum">
              <a:rPr lang="en" kern="0">
                <a:solidFill>
                  <a:srgbClr val="FFFFFF"/>
                </a:solidFill>
              </a:rPr>
              <a:pPr defTabSz="1219170">
                <a:buClr>
                  <a:srgbClr val="000000"/>
                </a:buClr>
              </a:pPr>
              <a:t>42</a:t>
            </a:fld>
            <a:endParaRPr kern="0">
              <a:solidFill>
                <a:srgbClr val="FFFFFF"/>
              </a:solidFill>
            </a:endParaRPr>
          </a:p>
        </p:txBody>
      </p:sp>
      <p:pic>
        <p:nvPicPr>
          <p:cNvPr id="286" name="Google Shape;286;p35"/>
          <p:cNvPicPr preferRelativeResize="0"/>
          <p:nvPr/>
        </p:nvPicPr>
        <p:blipFill>
          <a:blip r:embed="rId3">
            <a:alphaModFix/>
          </a:blip>
          <a:stretch>
            <a:fillRect/>
          </a:stretch>
        </p:blipFill>
        <p:spPr>
          <a:xfrm>
            <a:off x="4638700" y="1584767"/>
            <a:ext cx="7196235" cy="4049868"/>
          </a:xfrm>
          <a:prstGeom prst="rect">
            <a:avLst/>
          </a:prstGeom>
          <a:noFill/>
          <a:ln>
            <a:noFill/>
          </a:ln>
          <a:effectLst>
            <a:outerShdw blurRad="57150" dist="19050" dir="5400000" algn="bl" rotWithShape="0">
              <a:srgbClr val="000000">
                <a:alpha val="50000"/>
              </a:srgbClr>
            </a:outerShdw>
          </a:effectLst>
        </p:spPr>
      </p:pic>
      <p:sp>
        <p:nvSpPr>
          <p:cNvPr id="287" name="Google Shape;287;p35"/>
          <p:cNvSpPr txBox="1"/>
          <p:nvPr/>
        </p:nvSpPr>
        <p:spPr>
          <a:xfrm>
            <a:off x="638700" y="1435033"/>
            <a:ext cx="4105600" cy="1698000"/>
          </a:xfrm>
          <a:prstGeom prst="rect">
            <a:avLst/>
          </a:prstGeom>
          <a:noFill/>
          <a:ln>
            <a:noFill/>
          </a:ln>
        </p:spPr>
        <p:txBody>
          <a:bodyPr spcFirstLastPara="1" wrap="square" lIns="121900" tIns="121900" rIns="121900" bIns="121900" anchor="t" anchorCtr="0">
            <a:noAutofit/>
          </a:bodyPr>
          <a:lstStyle/>
          <a:p>
            <a:pPr marL="609585" defTabSz="1219170">
              <a:lnSpc>
                <a:spcPct val="115000"/>
              </a:lnSpc>
              <a:spcAft>
                <a:spcPts val="1333"/>
              </a:spcAft>
              <a:buClr>
                <a:srgbClr val="000000"/>
              </a:buClr>
            </a:pPr>
            <a:r>
              <a:rPr lang="en" sz="2000" u="sng" kern="0">
                <a:solidFill>
                  <a:srgbClr val="0330A1"/>
                </a:solidFill>
                <a:latin typeface="Roboto Light"/>
                <a:ea typeface="Roboto Light"/>
                <a:cs typeface="Roboto Light"/>
                <a:sym typeface="Roboto Light"/>
                <a:hlinkClick r:id="rId4"/>
              </a:rPr>
              <a:t>https://wastewaterscan.org/</a:t>
            </a:r>
            <a:r>
              <a:rPr lang="en" sz="1733" kern="0">
                <a:solidFill>
                  <a:srgbClr val="595959"/>
                </a:solidFill>
                <a:latin typeface="Roboto Light"/>
                <a:ea typeface="Roboto Light"/>
                <a:cs typeface="Roboto Light"/>
                <a:sym typeface="Roboto Light"/>
              </a:rPr>
              <a:t>Access to temporary data visualization for all targets</a:t>
            </a:r>
            <a:endParaRPr sz="1733" kern="0">
              <a:solidFill>
                <a:srgbClr val="595959"/>
              </a:solidFill>
              <a:latin typeface="Roboto Light"/>
              <a:ea typeface="Roboto Light"/>
              <a:cs typeface="Roboto Light"/>
              <a:sym typeface="Roboto Light"/>
            </a:endParaRPr>
          </a:p>
        </p:txBody>
      </p:sp>
      <p:pic>
        <p:nvPicPr>
          <p:cNvPr id="288" name="Google Shape;288;p35"/>
          <p:cNvPicPr preferRelativeResize="0"/>
          <p:nvPr/>
        </p:nvPicPr>
        <p:blipFill>
          <a:blip r:embed="rId5">
            <a:alphaModFix/>
          </a:blip>
          <a:stretch>
            <a:fillRect/>
          </a:stretch>
        </p:blipFill>
        <p:spPr>
          <a:xfrm>
            <a:off x="152834" y="1744885"/>
            <a:ext cx="1078300" cy="1078300"/>
          </a:xfrm>
          <a:prstGeom prst="rect">
            <a:avLst/>
          </a:prstGeom>
          <a:noFill/>
          <a:ln>
            <a:noFill/>
          </a:ln>
        </p:spPr>
      </p:pic>
      <p:sp>
        <p:nvSpPr>
          <p:cNvPr id="289" name="Google Shape;289;p35"/>
          <p:cNvSpPr txBox="1"/>
          <p:nvPr/>
        </p:nvSpPr>
        <p:spPr>
          <a:xfrm>
            <a:off x="638700" y="3158701"/>
            <a:ext cx="4000000" cy="1469657"/>
          </a:xfrm>
          <a:prstGeom prst="rect">
            <a:avLst/>
          </a:prstGeom>
          <a:noFill/>
          <a:ln>
            <a:noFill/>
          </a:ln>
        </p:spPr>
        <p:txBody>
          <a:bodyPr spcFirstLastPara="1" wrap="square" lIns="121900" tIns="121900" rIns="121900" bIns="121900" anchor="t" anchorCtr="0">
            <a:spAutoFit/>
          </a:bodyPr>
          <a:lstStyle/>
          <a:p>
            <a:pPr marL="609585" defTabSz="1219170">
              <a:buClr>
                <a:srgbClr val="000000"/>
              </a:buClr>
            </a:pPr>
            <a:r>
              <a:rPr lang="en" sz="2267" u="sng" kern="0">
                <a:solidFill>
                  <a:srgbClr val="0330A1"/>
                </a:solidFill>
                <a:latin typeface="Roboto Light"/>
                <a:ea typeface="Roboto Light"/>
                <a:cs typeface="Roboto Light"/>
                <a:sym typeface="Roboto Light"/>
                <a:hlinkClick r:id="rId6">
                  <a:extLst>
                    <a:ext uri="{A12FA001-AC4F-418D-AE19-62706E023703}">
                      <ahyp:hlinkClr xmlns:ahyp="http://schemas.microsoft.com/office/drawing/2018/hyperlinkcolor" val="tx"/>
                    </a:ext>
                  </a:extLst>
                </a:hlinkClick>
              </a:rPr>
              <a:t>CSV download</a:t>
            </a:r>
            <a:r>
              <a:rPr lang="en" sz="2267" kern="0">
                <a:solidFill>
                  <a:srgbClr val="595959"/>
                </a:solidFill>
                <a:latin typeface="Roboto Light"/>
                <a:ea typeface="Roboto Light"/>
                <a:cs typeface="Roboto Light"/>
                <a:sym typeface="Roboto Light"/>
              </a:rPr>
              <a:t> </a:t>
            </a:r>
            <a:endParaRPr sz="2267" kern="0">
              <a:solidFill>
                <a:srgbClr val="595959"/>
              </a:solidFill>
              <a:latin typeface="Roboto Light"/>
              <a:ea typeface="Roboto Light"/>
              <a:cs typeface="Roboto Light"/>
              <a:sym typeface="Roboto Light"/>
            </a:endParaRPr>
          </a:p>
          <a:p>
            <a:pPr marL="609585" defTabSz="1219170">
              <a:lnSpc>
                <a:spcPct val="115000"/>
              </a:lnSpc>
              <a:spcAft>
                <a:spcPts val="1333"/>
              </a:spcAft>
              <a:buClr>
                <a:srgbClr val="000000"/>
              </a:buClr>
            </a:pPr>
            <a:r>
              <a:rPr lang="en" sz="2000" kern="0">
                <a:solidFill>
                  <a:srgbClr val="595959"/>
                </a:solidFill>
                <a:latin typeface="Roboto Light"/>
                <a:ea typeface="Roboto Light"/>
                <a:cs typeface="Roboto Light"/>
                <a:sym typeface="Roboto Light"/>
              </a:rPr>
              <a:t>of all data is available at the above site, as well.</a:t>
            </a:r>
            <a:endParaRPr sz="1867" kern="0">
              <a:solidFill>
                <a:srgbClr val="000000"/>
              </a:solidFill>
              <a:latin typeface="Arial"/>
              <a:cs typeface="Arial"/>
              <a:sym typeface="Arial"/>
            </a:endParaRPr>
          </a:p>
        </p:txBody>
      </p:sp>
      <p:pic>
        <p:nvPicPr>
          <p:cNvPr id="290" name="Google Shape;290;p35"/>
          <p:cNvPicPr preferRelativeResize="0"/>
          <p:nvPr/>
        </p:nvPicPr>
        <p:blipFill>
          <a:blip r:embed="rId7">
            <a:alphaModFix/>
          </a:blip>
          <a:stretch>
            <a:fillRect/>
          </a:stretch>
        </p:blipFill>
        <p:spPr>
          <a:xfrm>
            <a:off x="152834" y="3248151"/>
            <a:ext cx="1078300" cy="1078300"/>
          </a:xfrm>
          <a:prstGeom prst="rect">
            <a:avLst/>
          </a:prstGeom>
          <a:noFill/>
          <a:ln>
            <a:noFill/>
          </a:ln>
        </p:spPr>
      </p:pic>
      <p:sp>
        <p:nvSpPr>
          <p:cNvPr id="291" name="Google Shape;291;p35"/>
          <p:cNvSpPr txBox="1"/>
          <p:nvPr/>
        </p:nvSpPr>
        <p:spPr>
          <a:xfrm>
            <a:off x="192400" y="4648934"/>
            <a:ext cx="3843200" cy="82082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867" b="1" kern="0">
                <a:solidFill>
                  <a:srgbClr val="0000FF"/>
                </a:solidFill>
                <a:latin typeface="Roboto"/>
                <a:ea typeface="Roboto"/>
                <a:cs typeface="Roboto"/>
                <a:sym typeface="Roboto"/>
              </a:rPr>
              <a:t>BUT NEW WEBSITE LAUNCH THIS FRIDAY…</a:t>
            </a:r>
            <a:endParaRPr sz="1867" b="1" kern="0">
              <a:solidFill>
                <a:srgbClr val="0000FF"/>
              </a:solidFill>
              <a:latin typeface="Roboto"/>
              <a:ea typeface="Roboto"/>
              <a:cs typeface="Roboto"/>
              <a:sym typeface="Roboto"/>
            </a:endParaRPr>
          </a:p>
        </p:txBody>
      </p:sp>
      <p:sp>
        <p:nvSpPr>
          <p:cNvPr id="292" name="Google Shape;292;p35"/>
          <p:cNvSpPr/>
          <p:nvPr/>
        </p:nvSpPr>
        <p:spPr>
          <a:xfrm rot="2696365">
            <a:off x="3666838" y="4499834"/>
            <a:ext cx="1337564" cy="241548"/>
          </a:xfrm>
          <a:prstGeom prst="rightArrow">
            <a:avLst>
              <a:gd name="adj1" fmla="val 20867"/>
              <a:gd name="adj2" fmla="val 50000"/>
            </a:avLst>
          </a:prstGeom>
          <a:solidFill>
            <a:srgbClr val="F78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6"/>
          <p:cNvSpPr txBox="1">
            <a:spLocks noGrp="1"/>
          </p:cNvSpPr>
          <p:nvPr>
            <p:ph type="title"/>
          </p:nvPr>
        </p:nvSpPr>
        <p:spPr>
          <a:xfrm>
            <a:off x="345500" y="593367"/>
            <a:ext cx="11430800" cy="763600"/>
          </a:xfrm>
          <a:prstGeom prst="rect">
            <a:avLst/>
          </a:prstGeom>
        </p:spPr>
        <p:txBody>
          <a:bodyPr spcFirstLastPara="1" wrap="square" lIns="121900" tIns="121900" rIns="121900" bIns="121900" anchor="t" anchorCtr="0">
            <a:normAutofit/>
          </a:bodyPr>
          <a:lstStyle/>
          <a:p>
            <a:r>
              <a:rPr lang="en"/>
              <a:t>New website - designed by Stamen </a:t>
            </a:r>
            <a:endParaRPr/>
          </a:p>
        </p:txBody>
      </p:sp>
      <p:sp>
        <p:nvSpPr>
          <p:cNvPr id="298" name="Google Shape;298;p36"/>
          <p:cNvSpPr txBox="1">
            <a:spLocks noGrp="1"/>
          </p:cNvSpPr>
          <p:nvPr>
            <p:ph type="sldNum" idx="12"/>
          </p:nvPr>
        </p:nvSpPr>
        <p:spPr>
          <a:xfrm>
            <a:off x="254444" y="6217623"/>
            <a:ext cx="731600" cy="524800"/>
          </a:xfrm>
          <a:prstGeom prst="rect">
            <a:avLst/>
          </a:prstGeom>
        </p:spPr>
        <p:txBody>
          <a:bodyPr spcFirstLastPara="1" wrap="square" lIns="121900" tIns="121900" rIns="121900" bIns="121900" anchor="ctr" anchorCtr="0">
            <a:normAutofit/>
          </a:bodyPr>
          <a:lstStyle/>
          <a:p>
            <a:pPr defTabSz="1219170">
              <a:buClr>
                <a:srgbClr val="000000"/>
              </a:buClr>
            </a:pPr>
            <a:fld id="{00000000-1234-1234-1234-123412341234}" type="slidenum">
              <a:rPr lang="en" kern="0">
                <a:solidFill>
                  <a:srgbClr val="FFFFFF"/>
                </a:solidFill>
              </a:rPr>
              <a:pPr defTabSz="1219170">
                <a:buClr>
                  <a:srgbClr val="000000"/>
                </a:buClr>
              </a:pPr>
              <a:t>43</a:t>
            </a:fld>
            <a:endParaRPr kern="0">
              <a:solidFill>
                <a:srgbClr val="FFFFFF"/>
              </a:solidFill>
            </a:endParaRPr>
          </a:p>
        </p:txBody>
      </p:sp>
      <p:pic>
        <p:nvPicPr>
          <p:cNvPr id="299" name="Google Shape;299;p36"/>
          <p:cNvPicPr preferRelativeResize="0"/>
          <p:nvPr/>
        </p:nvPicPr>
        <p:blipFill>
          <a:blip r:embed="rId3">
            <a:alphaModFix/>
          </a:blip>
          <a:stretch>
            <a:fillRect/>
          </a:stretch>
        </p:blipFill>
        <p:spPr>
          <a:xfrm>
            <a:off x="311833" y="1332601"/>
            <a:ext cx="8286200" cy="4192799"/>
          </a:xfrm>
          <a:prstGeom prst="rect">
            <a:avLst/>
          </a:prstGeom>
          <a:noFill/>
          <a:ln w="9525" cap="flat" cmpd="sng">
            <a:solidFill>
              <a:schemeClr val="dk2"/>
            </a:solidFill>
            <a:prstDash val="solid"/>
            <a:round/>
            <a:headEnd type="none" w="sm" len="sm"/>
            <a:tailEnd type="none" w="sm" len="sm"/>
          </a:ln>
        </p:spPr>
      </p:pic>
      <p:pic>
        <p:nvPicPr>
          <p:cNvPr id="300" name="Google Shape;300;p36"/>
          <p:cNvPicPr preferRelativeResize="0"/>
          <p:nvPr/>
        </p:nvPicPr>
        <p:blipFill>
          <a:blip r:embed="rId4">
            <a:alphaModFix/>
          </a:blip>
          <a:stretch>
            <a:fillRect/>
          </a:stretch>
        </p:blipFill>
        <p:spPr>
          <a:xfrm>
            <a:off x="6763501" y="3662499"/>
            <a:ext cx="5060068" cy="2555127"/>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7"/>
          <p:cNvSpPr txBox="1">
            <a:spLocks noGrp="1"/>
          </p:cNvSpPr>
          <p:nvPr>
            <p:ph type="sldNum" idx="12"/>
          </p:nvPr>
        </p:nvSpPr>
        <p:spPr>
          <a:xfrm>
            <a:off x="254444" y="6217623"/>
            <a:ext cx="731600" cy="524800"/>
          </a:xfrm>
          <a:prstGeom prst="rect">
            <a:avLst/>
          </a:prstGeom>
        </p:spPr>
        <p:txBody>
          <a:bodyPr spcFirstLastPara="1" wrap="square" lIns="121900" tIns="121900" rIns="121900" bIns="121900" anchor="ctr" anchorCtr="0">
            <a:normAutofit/>
          </a:bodyPr>
          <a:lstStyle/>
          <a:p>
            <a:pPr defTabSz="1219170">
              <a:buClr>
                <a:srgbClr val="000000"/>
              </a:buClr>
            </a:pPr>
            <a:fld id="{00000000-1234-1234-1234-123412341234}" type="slidenum">
              <a:rPr lang="en" kern="0">
                <a:solidFill>
                  <a:srgbClr val="FFFFFF"/>
                </a:solidFill>
              </a:rPr>
              <a:pPr defTabSz="1219170">
                <a:buClr>
                  <a:srgbClr val="000000"/>
                </a:buClr>
              </a:pPr>
              <a:t>44</a:t>
            </a:fld>
            <a:endParaRPr kern="0">
              <a:solidFill>
                <a:srgbClr val="FFFFFF"/>
              </a:solidFill>
            </a:endParaRPr>
          </a:p>
        </p:txBody>
      </p:sp>
      <p:pic>
        <p:nvPicPr>
          <p:cNvPr id="306" name="Google Shape;306;p37"/>
          <p:cNvPicPr preferRelativeResize="0"/>
          <p:nvPr/>
        </p:nvPicPr>
        <p:blipFill>
          <a:blip r:embed="rId3">
            <a:alphaModFix/>
          </a:blip>
          <a:stretch>
            <a:fillRect/>
          </a:stretch>
        </p:blipFill>
        <p:spPr>
          <a:xfrm>
            <a:off x="415600" y="554720"/>
            <a:ext cx="11360800" cy="574854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8"/>
          <p:cNvSpPr txBox="1">
            <a:spLocks noGrp="1"/>
          </p:cNvSpPr>
          <p:nvPr>
            <p:ph type="sldNum" idx="12"/>
          </p:nvPr>
        </p:nvSpPr>
        <p:spPr>
          <a:xfrm>
            <a:off x="254444" y="6217623"/>
            <a:ext cx="731600" cy="524800"/>
          </a:xfrm>
          <a:prstGeom prst="rect">
            <a:avLst/>
          </a:prstGeom>
        </p:spPr>
        <p:txBody>
          <a:bodyPr spcFirstLastPara="1" wrap="square" lIns="121900" tIns="121900" rIns="121900" bIns="121900" anchor="ctr" anchorCtr="0">
            <a:normAutofit/>
          </a:bodyPr>
          <a:lstStyle/>
          <a:p>
            <a:pPr defTabSz="1219170">
              <a:buClr>
                <a:srgbClr val="000000"/>
              </a:buClr>
            </a:pPr>
            <a:fld id="{00000000-1234-1234-1234-123412341234}" type="slidenum">
              <a:rPr lang="en" kern="0">
                <a:solidFill>
                  <a:srgbClr val="FFFFFF"/>
                </a:solidFill>
              </a:rPr>
              <a:pPr defTabSz="1219170">
                <a:buClr>
                  <a:srgbClr val="000000"/>
                </a:buClr>
              </a:pPr>
              <a:t>45</a:t>
            </a:fld>
            <a:endParaRPr kern="0">
              <a:solidFill>
                <a:srgbClr val="FFFFFF"/>
              </a:solidFill>
            </a:endParaRPr>
          </a:p>
        </p:txBody>
      </p:sp>
      <p:pic>
        <p:nvPicPr>
          <p:cNvPr id="312" name="Google Shape;312;p38"/>
          <p:cNvPicPr preferRelativeResize="0"/>
          <p:nvPr/>
        </p:nvPicPr>
        <p:blipFill>
          <a:blip r:embed="rId3">
            <a:alphaModFix/>
          </a:blip>
          <a:stretch>
            <a:fillRect/>
          </a:stretch>
        </p:blipFill>
        <p:spPr>
          <a:xfrm>
            <a:off x="415601" y="593366"/>
            <a:ext cx="10548599" cy="4926367"/>
          </a:xfrm>
          <a:prstGeom prst="rect">
            <a:avLst/>
          </a:prstGeom>
          <a:noFill/>
          <a:ln w="9525" cap="flat" cmpd="sng">
            <a:solidFill>
              <a:schemeClr val="dk2"/>
            </a:solidFill>
            <a:prstDash val="solid"/>
            <a:round/>
            <a:headEnd type="none" w="sm" len="sm"/>
            <a:tailEnd type="none" w="sm" len="sm"/>
          </a:ln>
        </p:spPr>
      </p:pic>
      <p:pic>
        <p:nvPicPr>
          <p:cNvPr id="313" name="Google Shape;313;p38"/>
          <p:cNvPicPr preferRelativeResize="0"/>
          <p:nvPr/>
        </p:nvPicPr>
        <p:blipFill>
          <a:blip r:embed="rId4">
            <a:alphaModFix/>
          </a:blip>
          <a:stretch>
            <a:fillRect/>
          </a:stretch>
        </p:blipFill>
        <p:spPr>
          <a:xfrm>
            <a:off x="6549833" y="3482367"/>
            <a:ext cx="5226569" cy="298663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9"/>
          <p:cNvSpPr txBox="1">
            <a:spLocks noGrp="1"/>
          </p:cNvSpPr>
          <p:nvPr>
            <p:ph type="title"/>
          </p:nvPr>
        </p:nvSpPr>
        <p:spPr>
          <a:xfrm>
            <a:off x="345500" y="593367"/>
            <a:ext cx="11430800" cy="763600"/>
          </a:xfrm>
          <a:prstGeom prst="rect">
            <a:avLst/>
          </a:prstGeom>
        </p:spPr>
        <p:txBody>
          <a:bodyPr spcFirstLastPara="1" wrap="square" lIns="121900" tIns="121900" rIns="121900" bIns="121900" anchor="t" anchorCtr="0">
            <a:normAutofit/>
          </a:bodyPr>
          <a:lstStyle/>
          <a:p>
            <a:r>
              <a:rPr lang="en"/>
              <a:t>Four things to remember</a:t>
            </a:r>
            <a:endParaRPr/>
          </a:p>
        </p:txBody>
      </p:sp>
      <p:sp>
        <p:nvSpPr>
          <p:cNvPr id="319" name="Google Shape;319;p39"/>
          <p:cNvSpPr txBox="1">
            <a:spLocks noGrp="1"/>
          </p:cNvSpPr>
          <p:nvPr>
            <p:ph type="body" idx="1"/>
          </p:nvPr>
        </p:nvSpPr>
        <p:spPr>
          <a:xfrm>
            <a:off x="1418533" y="1662433"/>
            <a:ext cx="9700800" cy="4555200"/>
          </a:xfrm>
          <a:prstGeom prst="rect">
            <a:avLst/>
          </a:prstGeom>
        </p:spPr>
        <p:txBody>
          <a:bodyPr spcFirstLastPara="1" wrap="square" lIns="121900" tIns="121900" rIns="121900" bIns="121900" anchor="t" anchorCtr="0">
            <a:normAutofit/>
          </a:bodyPr>
          <a:lstStyle/>
          <a:p>
            <a:pPr>
              <a:buClr>
                <a:schemeClr val="dk1"/>
              </a:buClr>
              <a:buAutoNum type="arabicPeriod"/>
            </a:pPr>
            <a:r>
              <a:rPr lang="en">
                <a:solidFill>
                  <a:schemeClr val="dk1"/>
                </a:solidFill>
              </a:rPr>
              <a:t>WastewaterSCAN uses </a:t>
            </a:r>
            <a:r>
              <a:rPr lang="en" b="1">
                <a:solidFill>
                  <a:schemeClr val="dk1"/>
                </a:solidFill>
                <a:latin typeface="Roboto"/>
                <a:ea typeface="Roboto"/>
                <a:cs typeface="Roboto"/>
                <a:sym typeface="Roboto"/>
              </a:rPr>
              <a:t>scientific approaches</a:t>
            </a:r>
            <a:r>
              <a:rPr lang="en">
                <a:solidFill>
                  <a:schemeClr val="dk1"/>
                </a:solidFill>
              </a:rPr>
              <a:t> described in the peer-reviewed literature</a:t>
            </a:r>
            <a:endParaRPr>
              <a:solidFill>
                <a:schemeClr val="dk1"/>
              </a:solidFill>
            </a:endParaRPr>
          </a:p>
          <a:p>
            <a:pPr>
              <a:buClr>
                <a:schemeClr val="dk1"/>
              </a:buClr>
              <a:buAutoNum type="arabicPeriod"/>
            </a:pPr>
            <a:r>
              <a:rPr lang="en">
                <a:solidFill>
                  <a:schemeClr val="dk1"/>
                </a:solidFill>
              </a:rPr>
              <a:t>Our </a:t>
            </a:r>
            <a:r>
              <a:rPr lang="en" b="1">
                <a:solidFill>
                  <a:schemeClr val="dk1"/>
                </a:solidFill>
                <a:latin typeface="Roboto"/>
                <a:ea typeface="Roboto"/>
                <a:cs typeface="Roboto"/>
                <a:sym typeface="Roboto"/>
              </a:rPr>
              <a:t>flexible</a:t>
            </a:r>
            <a:r>
              <a:rPr lang="en">
                <a:solidFill>
                  <a:schemeClr val="dk1"/>
                </a:solidFill>
              </a:rPr>
              <a:t> measurement platform enables us to scale new assays nationally quickly</a:t>
            </a:r>
            <a:endParaRPr>
              <a:solidFill>
                <a:schemeClr val="dk1"/>
              </a:solidFill>
            </a:endParaRPr>
          </a:p>
          <a:p>
            <a:pPr>
              <a:buClr>
                <a:schemeClr val="dk1"/>
              </a:buClr>
              <a:buAutoNum type="arabicPeriod"/>
            </a:pPr>
            <a:r>
              <a:rPr lang="en">
                <a:solidFill>
                  <a:schemeClr val="dk1"/>
                </a:solidFill>
              </a:rPr>
              <a:t>We are committed to</a:t>
            </a:r>
            <a:r>
              <a:rPr lang="en" b="1">
                <a:solidFill>
                  <a:schemeClr val="dk1"/>
                </a:solidFill>
                <a:latin typeface="Roboto"/>
                <a:ea typeface="Roboto"/>
                <a:cs typeface="Roboto"/>
                <a:sym typeface="Roboto"/>
              </a:rPr>
              <a:t> collaboration</a:t>
            </a:r>
            <a:r>
              <a:rPr lang="en">
                <a:solidFill>
                  <a:schemeClr val="dk1"/>
                </a:solidFill>
              </a:rPr>
              <a:t> with scientists and </a:t>
            </a:r>
            <a:r>
              <a:rPr lang="en" b="1">
                <a:solidFill>
                  <a:schemeClr val="dk1"/>
                </a:solidFill>
                <a:latin typeface="Roboto"/>
                <a:ea typeface="Roboto"/>
                <a:cs typeface="Roboto"/>
                <a:sym typeface="Roboto"/>
              </a:rPr>
              <a:t>translation</a:t>
            </a:r>
            <a:r>
              <a:rPr lang="en">
                <a:solidFill>
                  <a:schemeClr val="dk1"/>
                </a:solidFill>
              </a:rPr>
              <a:t> to our utility and public health partners to build capacity across the country</a:t>
            </a:r>
            <a:endParaRPr>
              <a:solidFill>
                <a:schemeClr val="dk1"/>
              </a:solidFill>
            </a:endParaRPr>
          </a:p>
          <a:p>
            <a:pPr>
              <a:buClr>
                <a:schemeClr val="dk1"/>
              </a:buClr>
              <a:buAutoNum type="arabicPeriod"/>
            </a:pPr>
            <a:r>
              <a:rPr lang="en">
                <a:solidFill>
                  <a:schemeClr val="dk1"/>
                </a:solidFill>
              </a:rPr>
              <a:t>Our methods and data are </a:t>
            </a:r>
            <a:r>
              <a:rPr lang="en" b="1">
                <a:solidFill>
                  <a:schemeClr val="dk1"/>
                </a:solidFill>
                <a:latin typeface="Roboto"/>
                <a:ea typeface="Roboto"/>
                <a:cs typeface="Roboto"/>
                <a:sym typeface="Roboto"/>
              </a:rPr>
              <a:t>open and shared</a:t>
            </a:r>
            <a:r>
              <a:rPr lang="en">
                <a:solidFill>
                  <a:schemeClr val="dk1"/>
                </a:solidFill>
              </a:rPr>
              <a:t> with stakeholders</a:t>
            </a:r>
            <a:endParaRPr>
              <a:solidFill>
                <a:schemeClr val="dk1"/>
              </a:solidFill>
            </a:endParaRPr>
          </a:p>
          <a:p>
            <a:pPr marL="0" indent="0">
              <a:spcBef>
                <a:spcPts val="1600"/>
              </a:spcBef>
              <a:buNone/>
            </a:pPr>
            <a:r>
              <a:rPr lang="en">
                <a:solidFill>
                  <a:schemeClr val="dk1"/>
                </a:solidFill>
              </a:rPr>
              <a:t>Please contact me if your are interested in participating</a:t>
            </a:r>
            <a:endParaRPr>
              <a:solidFill>
                <a:schemeClr val="dk1"/>
              </a:solidFill>
            </a:endParaRPr>
          </a:p>
          <a:p>
            <a:pPr marL="1219170" indent="0">
              <a:spcBef>
                <a:spcPts val="1600"/>
              </a:spcBef>
              <a:spcAft>
                <a:spcPts val="1600"/>
              </a:spcAft>
              <a:buNone/>
            </a:pPr>
            <a:r>
              <a:rPr lang="en" u="sng">
                <a:solidFill>
                  <a:schemeClr val="dk1"/>
                </a:solidFill>
                <a:hlinkClick r:id="rId3">
                  <a:extLst>
                    <a:ext uri="{A12FA001-AC4F-418D-AE19-62706E023703}">
                      <ahyp:hlinkClr xmlns:ahyp="http://schemas.microsoft.com/office/drawing/2018/hyperlinkcolor" val="tx"/>
                    </a:ext>
                  </a:extLst>
                </a:hlinkClick>
              </a:rPr>
              <a:t>aboehm@stanford.edu</a:t>
            </a:r>
            <a:r>
              <a:rPr lang="en">
                <a:solidFill>
                  <a:schemeClr val="dk1"/>
                </a:solidFill>
              </a:rPr>
              <a:t> or </a:t>
            </a:r>
            <a:r>
              <a:rPr lang="en" u="sng">
                <a:solidFill>
                  <a:schemeClr val="dk1"/>
                </a:solidFill>
                <a:hlinkClick r:id="rId4">
                  <a:extLst>
                    <a:ext uri="{A12FA001-AC4F-418D-AE19-62706E023703}">
                      <ahyp:hlinkClr xmlns:ahyp="http://schemas.microsoft.com/office/drawing/2018/hyperlinkcolor" val="tx"/>
                    </a:ext>
                  </a:extLst>
                </a:hlinkClick>
              </a:rPr>
              <a:t>join@wastewaterscan.org</a:t>
            </a:r>
            <a:r>
              <a:rPr lang="en">
                <a:solidFill>
                  <a:schemeClr val="dk1"/>
                </a:solidFill>
              </a:rPr>
              <a:t> </a:t>
            </a:r>
            <a:endParaRPr>
              <a:solidFill>
                <a:schemeClr val="dk1"/>
              </a:solidFill>
            </a:endParaRPr>
          </a:p>
        </p:txBody>
      </p:sp>
      <p:sp>
        <p:nvSpPr>
          <p:cNvPr id="320" name="Google Shape;320;p39"/>
          <p:cNvSpPr txBox="1">
            <a:spLocks noGrp="1"/>
          </p:cNvSpPr>
          <p:nvPr>
            <p:ph type="sldNum" idx="12"/>
          </p:nvPr>
        </p:nvSpPr>
        <p:spPr>
          <a:xfrm>
            <a:off x="254444" y="6217623"/>
            <a:ext cx="731600" cy="524800"/>
          </a:xfrm>
          <a:prstGeom prst="rect">
            <a:avLst/>
          </a:prstGeom>
        </p:spPr>
        <p:txBody>
          <a:bodyPr spcFirstLastPara="1" wrap="square" lIns="121900" tIns="121900" rIns="121900" bIns="121900" anchor="ctr" anchorCtr="0">
            <a:normAutofit/>
          </a:bodyPr>
          <a:lstStyle/>
          <a:p>
            <a:pPr defTabSz="1219170">
              <a:buClr>
                <a:srgbClr val="000000"/>
              </a:buClr>
            </a:pPr>
            <a:fld id="{00000000-1234-1234-1234-123412341234}" type="slidenum">
              <a:rPr lang="en" kern="0">
                <a:solidFill>
                  <a:srgbClr val="FFFFFF"/>
                </a:solidFill>
              </a:rPr>
              <a:pPr defTabSz="1219170">
                <a:buClr>
                  <a:srgbClr val="000000"/>
                </a:buClr>
              </a:pPr>
              <a:t>46</a:t>
            </a:fld>
            <a:endParaRPr kern="0">
              <a:solidFill>
                <a:srgbClr val="FFFFFF"/>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0"/>
          <p:cNvSpPr txBox="1">
            <a:spLocks noGrp="1"/>
          </p:cNvSpPr>
          <p:nvPr>
            <p:ph type="sldNum" idx="12"/>
          </p:nvPr>
        </p:nvSpPr>
        <p:spPr>
          <a:xfrm>
            <a:off x="254444" y="6217623"/>
            <a:ext cx="731600" cy="524800"/>
          </a:xfrm>
          <a:prstGeom prst="rect">
            <a:avLst/>
          </a:prstGeom>
        </p:spPr>
        <p:txBody>
          <a:bodyPr spcFirstLastPara="1" wrap="square" lIns="121900" tIns="121900" rIns="121900" bIns="121900" anchor="ctr" anchorCtr="0">
            <a:normAutofit/>
          </a:bodyPr>
          <a:lstStyle/>
          <a:p>
            <a:pPr defTabSz="1219170">
              <a:buClr>
                <a:srgbClr val="000000"/>
              </a:buClr>
            </a:pPr>
            <a:fld id="{00000000-1234-1234-1234-123412341234}" type="slidenum">
              <a:rPr lang="en" kern="0">
                <a:solidFill>
                  <a:srgbClr val="595959"/>
                </a:solidFill>
              </a:rPr>
              <a:pPr defTabSz="1219170">
                <a:buClr>
                  <a:srgbClr val="000000"/>
                </a:buClr>
              </a:pPr>
              <a:t>47</a:t>
            </a:fld>
            <a:endParaRPr kern="0">
              <a:solidFill>
                <a:srgbClr val="595959"/>
              </a:solidFill>
            </a:endParaRPr>
          </a:p>
        </p:txBody>
      </p:sp>
      <p:sp>
        <p:nvSpPr>
          <p:cNvPr id="326" name="Google Shape;326;p40"/>
          <p:cNvSpPr txBox="1"/>
          <p:nvPr/>
        </p:nvSpPr>
        <p:spPr>
          <a:xfrm>
            <a:off x="345500" y="593367"/>
            <a:ext cx="11430800" cy="763600"/>
          </a:xfrm>
          <a:prstGeom prst="rect">
            <a:avLst/>
          </a:prstGeom>
          <a:noFill/>
          <a:ln>
            <a:noFill/>
          </a:ln>
        </p:spPr>
        <p:txBody>
          <a:bodyPr spcFirstLastPara="1" wrap="square" lIns="121900" tIns="121900" rIns="121900" bIns="121900" anchor="t" anchorCtr="0">
            <a:normAutofit/>
          </a:bodyPr>
          <a:lstStyle/>
          <a:p>
            <a:pPr defTabSz="1219170">
              <a:buClr>
                <a:srgbClr val="000000"/>
              </a:buClr>
            </a:pPr>
            <a:r>
              <a:rPr lang="en" sz="3333" b="1" kern="0">
                <a:solidFill>
                  <a:srgbClr val="0330A1"/>
                </a:solidFill>
                <a:latin typeface="Roboto Condensed"/>
                <a:ea typeface="Roboto Condensed"/>
                <a:cs typeface="Roboto Condensed"/>
                <a:sym typeface="Roboto Condensed"/>
              </a:rPr>
              <a:t>Thank you!</a:t>
            </a:r>
            <a:endParaRPr sz="3333" b="1" kern="0">
              <a:solidFill>
                <a:srgbClr val="0330A1"/>
              </a:solidFill>
              <a:latin typeface="Roboto Condensed"/>
              <a:ea typeface="Roboto Condensed"/>
              <a:cs typeface="Roboto Condensed"/>
              <a:sym typeface="Roboto Condensed"/>
            </a:endParaRPr>
          </a:p>
        </p:txBody>
      </p:sp>
      <p:sp>
        <p:nvSpPr>
          <p:cNvPr id="327" name="Google Shape;327;p40"/>
          <p:cNvSpPr txBox="1"/>
          <p:nvPr/>
        </p:nvSpPr>
        <p:spPr>
          <a:xfrm>
            <a:off x="254444" y="6217623"/>
            <a:ext cx="731600" cy="524800"/>
          </a:xfrm>
          <a:prstGeom prst="rect">
            <a:avLst/>
          </a:prstGeom>
          <a:noFill/>
          <a:ln>
            <a:noFill/>
          </a:ln>
        </p:spPr>
        <p:txBody>
          <a:bodyPr spcFirstLastPara="1" wrap="square" lIns="121900" tIns="121900" rIns="121900" bIns="121900" anchor="ctr" anchorCtr="0">
            <a:normAutofit/>
          </a:bodyPr>
          <a:lstStyle/>
          <a:p>
            <a:pPr defTabSz="1219170">
              <a:buClr>
                <a:srgbClr val="000000"/>
              </a:buClr>
            </a:pPr>
            <a:fld id="{00000000-1234-1234-1234-123412341234}" type="slidenum">
              <a:rPr lang="en" sz="1067" kern="0">
                <a:solidFill>
                  <a:srgbClr val="FFFFFF"/>
                </a:solidFill>
                <a:latin typeface="Roboto"/>
                <a:ea typeface="Roboto"/>
                <a:cs typeface="Roboto"/>
                <a:sym typeface="Roboto"/>
              </a:rPr>
              <a:pPr defTabSz="1219170">
                <a:buClr>
                  <a:srgbClr val="000000"/>
                </a:buClr>
              </a:pPr>
              <a:t>47</a:t>
            </a:fld>
            <a:endParaRPr sz="1067" kern="0">
              <a:solidFill>
                <a:srgbClr val="FFFFFF"/>
              </a:solidFill>
              <a:latin typeface="Roboto"/>
              <a:ea typeface="Roboto"/>
              <a:cs typeface="Roboto"/>
              <a:sym typeface="Roboto"/>
            </a:endParaRPr>
          </a:p>
        </p:txBody>
      </p:sp>
      <p:pic>
        <p:nvPicPr>
          <p:cNvPr id="328" name="Google Shape;328;p40"/>
          <p:cNvPicPr preferRelativeResize="0"/>
          <p:nvPr/>
        </p:nvPicPr>
        <p:blipFill>
          <a:blip r:embed="rId3">
            <a:alphaModFix/>
          </a:blip>
          <a:stretch>
            <a:fillRect/>
          </a:stretch>
        </p:blipFill>
        <p:spPr>
          <a:xfrm>
            <a:off x="6855767" y="3947821"/>
            <a:ext cx="1355663" cy="942033"/>
          </a:xfrm>
          <a:prstGeom prst="rect">
            <a:avLst/>
          </a:prstGeom>
          <a:noFill/>
          <a:ln>
            <a:noFill/>
          </a:ln>
        </p:spPr>
      </p:pic>
      <p:pic>
        <p:nvPicPr>
          <p:cNvPr id="329" name="Google Shape;329;p40"/>
          <p:cNvPicPr preferRelativeResize="0"/>
          <p:nvPr/>
        </p:nvPicPr>
        <p:blipFill>
          <a:blip r:embed="rId4">
            <a:alphaModFix/>
          </a:blip>
          <a:stretch>
            <a:fillRect/>
          </a:stretch>
        </p:blipFill>
        <p:spPr>
          <a:xfrm>
            <a:off x="6982834" y="4912234"/>
            <a:ext cx="1688767" cy="942033"/>
          </a:xfrm>
          <a:prstGeom prst="rect">
            <a:avLst/>
          </a:prstGeom>
          <a:noFill/>
          <a:ln>
            <a:noFill/>
          </a:ln>
        </p:spPr>
      </p:pic>
      <p:pic>
        <p:nvPicPr>
          <p:cNvPr id="330" name="Google Shape;330;p40"/>
          <p:cNvPicPr preferRelativeResize="0"/>
          <p:nvPr/>
        </p:nvPicPr>
        <p:blipFill>
          <a:blip r:embed="rId5">
            <a:alphaModFix/>
          </a:blip>
          <a:stretch>
            <a:fillRect/>
          </a:stretch>
        </p:blipFill>
        <p:spPr>
          <a:xfrm>
            <a:off x="8443664" y="4096851"/>
            <a:ext cx="1809131" cy="643933"/>
          </a:xfrm>
          <a:prstGeom prst="rect">
            <a:avLst/>
          </a:prstGeom>
          <a:noFill/>
          <a:ln>
            <a:noFill/>
          </a:ln>
        </p:spPr>
      </p:pic>
      <p:pic>
        <p:nvPicPr>
          <p:cNvPr id="331" name="Google Shape;331;p40"/>
          <p:cNvPicPr preferRelativeResize="0"/>
          <p:nvPr/>
        </p:nvPicPr>
        <p:blipFill>
          <a:blip r:embed="rId6">
            <a:alphaModFix/>
          </a:blip>
          <a:stretch>
            <a:fillRect/>
          </a:stretch>
        </p:blipFill>
        <p:spPr>
          <a:xfrm>
            <a:off x="10675700" y="4221951"/>
            <a:ext cx="965200" cy="393700"/>
          </a:xfrm>
          <a:prstGeom prst="rect">
            <a:avLst/>
          </a:prstGeom>
          <a:noFill/>
          <a:ln>
            <a:noFill/>
          </a:ln>
        </p:spPr>
      </p:pic>
      <p:pic>
        <p:nvPicPr>
          <p:cNvPr id="332" name="Google Shape;332;p40"/>
          <p:cNvPicPr preferRelativeResize="0"/>
          <p:nvPr/>
        </p:nvPicPr>
        <p:blipFill>
          <a:blip r:embed="rId7">
            <a:alphaModFix/>
          </a:blip>
          <a:stretch>
            <a:fillRect/>
          </a:stretch>
        </p:blipFill>
        <p:spPr>
          <a:xfrm>
            <a:off x="9428801" y="5039067"/>
            <a:ext cx="2085900" cy="643933"/>
          </a:xfrm>
          <a:prstGeom prst="rect">
            <a:avLst/>
          </a:prstGeom>
          <a:noFill/>
          <a:ln>
            <a:noFill/>
          </a:ln>
        </p:spPr>
      </p:pic>
      <p:sp>
        <p:nvSpPr>
          <p:cNvPr id="333" name="Google Shape;333;p40"/>
          <p:cNvSpPr txBox="1"/>
          <p:nvPr/>
        </p:nvSpPr>
        <p:spPr>
          <a:xfrm>
            <a:off x="432933" y="3798600"/>
            <a:ext cx="5614400" cy="1835600"/>
          </a:xfrm>
          <a:prstGeom prst="rect">
            <a:avLst/>
          </a:prstGeom>
          <a:noFill/>
          <a:ln>
            <a:noFill/>
          </a:ln>
        </p:spPr>
        <p:txBody>
          <a:bodyPr spcFirstLastPara="1" wrap="square" lIns="121900" tIns="121900" rIns="121900" bIns="121900" anchor="t" anchorCtr="0">
            <a:noAutofit/>
          </a:bodyPr>
          <a:lstStyle/>
          <a:p>
            <a:pPr defTabSz="1219170">
              <a:lnSpc>
                <a:spcPct val="85000"/>
              </a:lnSpc>
              <a:buClr>
                <a:srgbClr val="000000"/>
              </a:buClr>
              <a:buSzPts val="1018"/>
            </a:pPr>
            <a:r>
              <a:rPr lang="en" sz="2116" b="1" kern="0">
                <a:solidFill>
                  <a:srgbClr val="595959"/>
                </a:solidFill>
                <a:latin typeface="Roboto"/>
                <a:ea typeface="Roboto"/>
                <a:cs typeface="Roboto"/>
                <a:sym typeface="Roboto"/>
              </a:rPr>
              <a:t>Thank you to </a:t>
            </a:r>
            <a:r>
              <a:rPr lang="en" sz="2116" kern="0">
                <a:solidFill>
                  <a:srgbClr val="595959"/>
                </a:solidFill>
                <a:latin typeface="Roboto Light"/>
                <a:ea typeface="Roboto Light"/>
                <a:cs typeface="Roboto Light"/>
                <a:sym typeface="Roboto Light"/>
              </a:rPr>
              <a:t>all of our amazing utility and public health partners participating in this program!</a:t>
            </a:r>
            <a:endParaRPr sz="2116" kern="0">
              <a:solidFill>
                <a:srgbClr val="595959"/>
              </a:solidFill>
              <a:latin typeface="Roboto Light"/>
              <a:ea typeface="Roboto Light"/>
              <a:cs typeface="Roboto Light"/>
              <a:sym typeface="Roboto Light"/>
            </a:endParaRPr>
          </a:p>
          <a:p>
            <a:pPr defTabSz="1219170">
              <a:lnSpc>
                <a:spcPct val="85000"/>
              </a:lnSpc>
              <a:spcBef>
                <a:spcPts val="1600"/>
              </a:spcBef>
              <a:spcAft>
                <a:spcPts val="1600"/>
              </a:spcAft>
              <a:buClr>
                <a:srgbClr val="000000"/>
              </a:buClr>
              <a:buSzPts val="1018"/>
            </a:pPr>
            <a:r>
              <a:rPr lang="en" sz="2116" kern="0">
                <a:solidFill>
                  <a:srgbClr val="595959"/>
                </a:solidFill>
                <a:latin typeface="Roboto Light"/>
                <a:ea typeface="Roboto Light"/>
                <a:cs typeface="Roboto Light"/>
                <a:sym typeface="Roboto Light"/>
              </a:rPr>
              <a:t>Special thanks to Amanda Bidwell for making numerous plots! </a:t>
            </a:r>
            <a:endParaRPr sz="2116" kern="0">
              <a:solidFill>
                <a:srgbClr val="595959"/>
              </a:solidFill>
              <a:latin typeface="Roboto Light"/>
              <a:ea typeface="Roboto Light"/>
              <a:cs typeface="Roboto Light"/>
              <a:sym typeface="Roboto Light"/>
            </a:endParaRPr>
          </a:p>
        </p:txBody>
      </p:sp>
      <p:pic>
        <p:nvPicPr>
          <p:cNvPr id="334" name="Google Shape;334;p40"/>
          <p:cNvPicPr preferRelativeResize="0"/>
          <p:nvPr/>
        </p:nvPicPr>
        <p:blipFill>
          <a:blip r:embed="rId8">
            <a:alphaModFix/>
          </a:blip>
          <a:stretch>
            <a:fillRect/>
          </a:stretch>
        </p:blipFill>
        <p:spPr>
          <a:xfrm>
            <a:off x="6982834" y="164450"/>
            <a:ext cx="4845533" cy="3634151"/>
          </a:xfrm>
          <a:prstGeom prst="rect">
            <a:avLst/>
          </a:prstGeom>
          <a:noFill/>
          <a:ln>
            <a:noFill/>
          </a:ln>
        </p:spPr>
      </p:pic>
      <p:pic>
        <p:nvPicPr>
          <p:cNvPr id="335" name="Google Shape;335;p40"/>
          <p:cNvPicPr preferRelativeResize="0"/>
          <p:nvPr/>
        </p:nvPicPr>
        <p:blipFill>
          <a:blip r:embed="rId9">
            <a:alphaModFix/>
          </a:blip>
          <a:stretch>
            <a:fillRect/>
          </a:stretch>
        </p:blipFill>
        <p:spPr>
          <a:xfrm>
            <a:off x="486133" y="1484877"/>
            <a:ext cx="4229936" cy="393700"/>
          </a:xfrm>
          <a:prstGeom prst="rect">
            <a:avLst/>
          </a:prstGeom>
          <a:noFill/>
          <a:ln>
            <a:noFill/>
          </a:ln>
        </p:spPr>
      </p:pic>
      <p:pic>
        <p:nvPicPr>
          <p:cNvPr id="336" name="Google Shape;336;p40"/>
          <p:cNvPicPr preferRelativeResize="0"/>
          <p:nvPr/>
        </p:nvPicPr>
        <p:blipFill>
          <a:blip r:embed="rId10">
            <a:alphaModFix/>
          </a:blip>
          <a:stretch>
            <a:fillRect/>
          </a:stretch>
        </p:blipFill>
        <p:spPr>
          <a:xfrm>
            <a:off x="432934" y="2244977"/>
            <a:ext cx="4464439" cy="989540"/>
          </a:xfrm>
          <a:prstGeom prst="rect">
            <a:avLst/>
          </a:prstGeom>
          <a:noFill/>
          <a:ln>
            <a:noFill/>
          </a:ln>
        </p:spPr>
      </p:pic>
      <p:sp>
        <p:nvSpPr>
          <p:cNvPr id="337" name="Google Shape;337;p40"/>
          <p:cNvSpPr txBox="1"/>
          <p:nvPr/>
        </p:nvSpPr>
        <p:spPr>
          <a:xfrm>
            <a:off x="345500" y="5985767"/>
            <a:ext cx="4314800" cy="595059"/>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267" b="1" kern="0">
                <a:solidFill>
                  <a:srgbClr val="000000"/>
                </a:solidFill>
                <a:latin typeface="Roboto"/>
                <a:ea typeface="Roboto"/>
                <a:cs typeface="Roboto"/>
                <a:sym typeface="Roboto"/>
              </a:rPr>
              <a:t>aboehm@stanford.edu</a:t>
            </a:r>
            <a:endParaRPr sz="2267" b="1" kern="0">
              <a:solidFill>
                <a:srgbClr val="000000"/>
              </a:solidFill>
              <a:latin typeface="Roboto"/>
              <a:ea typeface="Roboto"/>
              <a:cs typeface="Roboto"/>
              <a:sym typeface="Roboto"/>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6" name="Picture 5" descr="A whale jumping out of the water&#10;&#10;Description automatically generated">
            <a:extLst>
              <a:ext uri="{FF2B5EF4-FFF2-40B4-BE49-F238E27FC236}">
                <a16:creationId xmlns:a16="http://schemas.microsoft.com/office/drawing/2014/main" id="{5B2D568C-BD31-48C9-9D54-437B98E216B7}"/>
              </a:ext>
            </a:extLst>
          </p:cNvPr>
          <p:cNvPicPr>
            <a:picLocks noChangeAspect="1"/>
          </p:cNvPicPr>
          <p:nvPr/>
        </p:nvPicPr>
        <p:blipFill rotWithShape="1">
          <a:blip r:embed="rId2" cstate="screen">
            <a:alphaModFix amt="30000"/>
            <a:grayscl/>
            <a:extLst>
              <a:ext uri="{28A0092B-C50C-407E-A947-70E740481C1C}">
                <a14:useLocalDpi xmlns:a14="http://schemas.microsoft.com/office/drawing/2010/main"/>
              </a:ext>
            </a:extLst>
          </a:blip>
          <a:srcRect/>
          <a:stretch/>
        </p:blipFill>
        <p:spPr>
          <a:xfrm>
            <a:off x="-85722" y="10"/>
            <a:ext cx="12191997" cy="6857990"/>
          </a:xfrm>
          <a:prstGeom prst="rect">
            <a:avLst/>
          </a:prstGeom>
        </p:spPr>
      </p:pic>
      <p:sp>
        <p:nvSpPr>
          <p:cNvPr id="8" name="Text Placeholder 2">
            <a:extLst>
              <a:ext uri="{FF2B5EF4-FFF2-40B4-BE49-F238E27FC236}">
                <a16:creationId xmlns:a16="http://schemas.microsoft.com/office/drawing/2014/main" id="{4B4F0565-3782-4D42-8B08-419916C919CE}"/>
              </a:ext>
            </a:extLst>
          </p:cNvPr>
          <p:cNvSpPr txBox="1">
            <a:spLocks/>
          </p:cNvSpPr>
          <p:nvPr/>
        </p:nvSpPr>
        <p:spPr>
          <a:xfrm>
            <a:off x="607291" y="4975280"/>
            <a:ext cx="4926733" cy="138857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lang="en-US" sz="2300" b="0" i="0" kern="1200">
                <a:solidFill>
                  <a:schemeClr val="bg2"/>
                </a:solidFill>
                <a:latin typeface="Gotham Medium"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Gotham Medium" pitchFamily="2" charset="0"/>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Medium" pitchFamily="2" charset="0"/>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Medium" pitchFamily="2" charset="0"/>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Wastewater Surveillance Program Director</a:t>
            </a:r>
            <a:br>
              <a:rPr kumimoji="0" lang="en-US" sz="2400" b="1" i="0" u="none" strike="noStrike" kern="1200" cap="none" spc="0" normalizeH="0" baseline="0" noProof="0" dirty="0">
                <a:ln>
                  <a:noFill/>
                </a:ln>
                <a:solidFill>
                  <a:prstClr val="white"/>
                </a:solidFill>
                <a:effectLst/>
                <a:uLnTx/>
                <a:uFillTx/>
                <a:latin typeface="Calibri"/>
                <a:ea typeface="+mn-ea"/>
                <a:cs typeface="+mn-cs"/>
              </a:rPr>
            </a:b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Water Environment Federation </a:t>
            </a:r>
          </a:p>
        </p:txBody>
      </p:sp>
      <p:sp>
        <p:nvSpPr>
          <p:cNvPr id="14" name="Title 1">
            <a:extLst>
              <a:ext uri="{FF2B5EF4-FFF2-40B4-BE49-F238E27FC236}">
                <a16:creationId xmlns:a16="http://schemas.microsoft.com/office/drawing/2014/main" id="{E0939800-A70B-4D29-8BD9-3426E74DF44B}"/>
              </a:ext>
            </a:extLst>
          </p:cNvPr>
          <p:cNvSpPr txBox="1">
            <a:spLocks/>
          </p:cNvSpPr>
          <p:nvPr/>
        </p:nvSpPr>
        <p:spPr>
          <a:xfrm>
            <a:off x="607291" y="4249369"/>
            <a:ext cx="4518891" cy="785252"/>
          </a:xfrm>
          <a:prstGeom prst="rect">
            <a:avLst/>
          </a:prstGeom>
        </p:spPr>
        <p:txBody>
          <a:bodyPr vert="horz" lIns="91440" tIns="45720" rIns="91440" bIns="45720" rtlCol="0" anchor="ctr">
            <a:normAutofit fontScale="77500" lnSpcReduction="20000"/>
          </a:bodyPr>
          <a:lstStyle>
            <a:lvl1pPr algn="ctr" defTabSz="914400" rtl="0" eaLnBrk="1" latinLnBrk="0" hangingPunct="1">
              <a:lnSpc>
                <a:spcPct val="90000"/>
              </a:lnSpc>
              <a:spcBef>
                <a:spcPct val="0"/>
              </a:spcBef>
              <a:buNone/>
              <a:defRPr sz="4000" b="1" i="0" kern="1200" spc="0">
                <a:solidFill>
                  <a:srgbClr val="FFFFFF"/>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Anna Mehrotra, PhD, PE </a:t>
            </a:r>
          </a:p>
        </p:txBody>
      </p:sp>
      <p:grpSp>
        <p:nvGrpSpPr>
          <p:cNvPr id="2" name="Group 1">
            <a:extLst>
              <a:ext uri="{FF2B5EF4-FFF2-40B4-BE49-F238E27FC236}">
                <a16:creationId xmlns:a16="http://schemas.microsoft.com/office/drawing/2014/main" id="{6D2BC7D4-1DED-9B12-B69C-103A529B5799}"/>
              </a:ext>
            </a:extLst>
          </p:cNvPr>
          <p:cNvGrpSpPr/>
          <p:nvPr/>
        </p:nvGrpSpPr>
        <p:grpSpPr>
          <a:xfrm>
            <a:off x="9047751" y="6123046"/>
            <a:ext cx="2917390" cy="632370"/>
            <a:chOff x="9047751" y="6123046"/>
            <a:chExt cx="2917390" cy="632370"/>
          </a:xfrm>
        </p:grpSpPr>
        <p:pic>
          <p:nvPicPr>
            <p:cNvPr id="3" name="Picture 2" descr="A picture containing drawing&#10;&#10;Description automatically generated">
              <a:extLst>
                <a:ext uri="{FF2B5EF4-FFF2-40B4-BE49-F238E27FC236}">
                  <a16:creationId xmlns:a16="http://schemas.microsoft.com/office/drawing/2014/main" id="{B8CC0127-46A9-798A-0B89-DD9CC00312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2747" y="6236446"/>
              <a:ext cx="1592394" cy="491732"/>
            </a:xfrm>
            <a:prstGeom prst="rect">
              <a:avLst/>
            </a:prstGeom>
          </p:spPr>
        </p:pic>
        <p:pic>
          <p:nvPicPr>
            <p:cNvPr id="4" name="Picture 3" descr="A close up of a logo&#10;&#10;Description automatically generated">
              <a:extLst>
                <a:ext uri="{FF2B5EF4-FFF2-40B4-BE49-F238E27FC236}">
                  <a16:creationId xmlns:a16="http://schemas.microsoft.com/office/drawing/2014/main" id="{9BFD7F17-4452-2474-6C2A-B2998A2EEE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7751" y="6123046"/>
              <a:ext cx="1232030" cy="632370"/>
            </a:xfrm>
            <a:prstGeom prst="rect">
              <a:avLst/>
            </a:prstGeom>
          </p:spPr>
        </p:pic>
      </p:grpSp>
    </p:spTree>
    <p:extLst>
      <p:ext uri="{BB962C8B-B14F-4D97-AF65-F5344CB8AC3E}">
        <p14:creationId xmlns:p14="http://schemas.microsoft.com/office/powerpoint/2010/main" val="9763748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22D280-80DA-4B18-9118-E0250E66E45E}"/>
              </a:ext>
            </a:extLst>
          </p:cNvPr>
          <p:cNvSpPr/>
          <p:nvPr/>
        </p:nvSpPr>
        <p:spPr>
          <a:xfrm>
            <a:off x="0" y="6264876"/>
            <a:ext cx="12192000" cy="593124"/>
          </a:xfrm>
          <a:prstGeom prst="rect">
            <a:avLst/>
          </a:prstGeom>
          <a:solidFill>
            <a:srgbClr val="25526A"/>
          </a:solidFill>
          <a:ln>
            <a:solidFill>
              <a:srgbClr val="476C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8" descr="A black and white logo&#10;&#10;Description automatically generated with low confidence">
            <a:extLst>
              <a:ext uri="{FF2B5EF4-FFF2-40B4-BE49-F238E27FC236}">
                <a16:creationId xmlns:a16="http://schemas.microsoft.com/office/drawing/2014/main" id="{6E834FD6-5218-47D1-8355-4874217A3EF3}"/>
              </a:ext>
            </a:extLst>
          </p:cNvPr>
          <p:cNvPicPr>
            <a:picLocks noChangeAspect="1"/>
          </p:cNvPicPr>
          <p:nvPr/>
        </p:nvPicPr>
        <p:blipFill rotWithShape="1">
          <a:blip r:embed="rId2"/>
          <a:srcRect r="33073" b="21444"/>
          <a:stretch/>
        </p:blipFill>
        <p:spPr>
          <a:xfrm>
            <a:off x="374137" y="6376772"/>
            <a:ext cx="1107002" cy="352136"/>
          </a:xfrm>
          <a:prstGeom prst="rect">
            <a:avLst/>
          </a:prstGeom>
        </p:spPr>
      </p:pic>
      <p:sp>
        <p:nvSpPr>
          <p:cNvPr id="7" name="Title 1">
            <a:extLst>
              <a:ext uri="{FF2B5EF4-FFF2-40B4-BE49-F238E27FC236}">
                <a16:creationId xmlns:a16="http://schemas.microsoft.com/office/drawing/2014/main" id="{F2022C79-1E3D-C229-8C2D-AFAB71CB8170}"/>
              </a:ext>
            </a:extLst>
          </p:cNvPr>
          <p:cNvSpPr>
            <a:spLocks noGrp="1"/>
          </p:cNvSpPr>
          <p:nvPr>
            <p:ph type="ctrTitle"/>
          </p:nvPr>
        </p:nvSpPr>
        <p:spPr>
          <a:xfrm>
            <a:off x="0" y="1262669"/>
            <a:ext cx="12192000" cy="4332662"/>
          </a:xfrm>
        </p:spPr>
        <p:txBody>
          <a:bodyPr>
            <a:noAutofit/>
          </a:bodyPr>
          <a:lstStyle/>
          <a:p>
            <a:pPr>
              <a:lnSpc>
                <a:spcPct val="100000"/>
              </a:lnSpc>
              <a:spcBef>
                <a:spcPts val="600"/>
              </a:spcBef>
              <a:spcAft>
                <a:spcPts val="600"/>
              </a:spcAft>
            </a:pPr>
            <a:br>
              <a:rPr lang="en-US" sz="2800" dirty="0">
                <a:latin typeface="+mn-lt"/>
              </a:rPr>
            </a:br>
            <a:r>
              <a:rPr lang="en-US" sz="4000" b="1" dirty="0">
                <a:latin typeface="Poppins" panose="00000500000000000000" pitchFamily="2" charset="0"/>
                <a:cs typeface="Poppins" panose="00000500000000000000" pitchFamily="2" charset="0"/>
              </a:rPr>
              <a:t>Wastewater Surveillance</a:t>
            </a:r>
            <a:br>
              <a:rPr lang="en-US" sz="4000" b="1" dirty="0">
                <a:latin typeface="Poppins" panose="00000500000000000000" pitchFamily="2" charset="0"/>
                <a:cs typeface="Poppins" panose="00000500000000000000" pitchFamily="2" charset="0"/>
              </a:rPr>
            </a:br>
            <a:r>
              <a:rPr lang="en-US" sz="4000" b="1" dirty="0">
                <a:latin typeface="Poppins" panose="00000500000000000000" pitchFamily="2" charset="0"/>
                <a:cs typeface="Poppins" panose="00000500000000000000" pitchFamily="2" charset="0"/>
              </a:rPr>
              <a:t>Challenges and Opportunities for Utilities</a:t>
            </a:r>
            <a:br>
              <a:rPr lang="en-US" sz="2800" dirty="0">
                <a:latin typeface="Poppins" panose="00000500000000000000" pitchFamily="2" charset="0"/>
                <a:cs typeface="Poppins" panose="00000500000000000000" pitchFamily="2" charset="0"/>
              </a:rPr>
            </a:br>
            <a:br>
              <a:rPr lang="en-US" sz="4000" dirty="0">
                <a:latin typeface="Poppins" panose="00000500000000000000" pitchFamily="2" charset="0"/>
                <a:cs typeface="Poppins" panose="00000500000000000000" pitchFamily="2" charset="0"/>
              </a:rPr>
            </a:br>
            <a:r>
              <a:rPr lang="en-US" sz="2800" dirty="0">
                <a:latin typeface="Poppins" panose="00000500000000000000" pitchFamily="2" charset="0"/>
                <a:cs typeface="Poppins" panose="00000500000000000000" pitchFamily="2" charset="0"/>
              </a:rPr>
              <a:t>CWEA/CASA National Webinar on Wastewater Based Epidemiology</a:t>
            </a:r>
            <a:br>
              <a:rPr lang="en-US" sz="2800" dirty="0">
                <a:latin typeface="Poppins" panose="00000500000000000000" pitchFamily="2" charset="0"/>
                <a:cs typeface="Poppins" panose="00000500000000000000" pitchFamily="2" charset="0"/>
              </a:rPr>
            </a:br>
            <a:r>
              <a:rPr lang="en-US" sz="2800" i="1" dirty="0">
                <a:latin typeface="Poppins" panose="00000500000000000000" pitchFamily="2" charset="0"/>
                <a:cs typeface="Poppins" panose="00000500000000000000" pitchFamily="2" charset="0"/>
              </a:rPr>
              <a:t>January 11, 2023</a:t>
            </a:r>
            <a:br>
              <a:rPr lang="en-US" sz="1600" i="1" dirty="0">
                <a:latin typeface="Poppins" panose="00000500000000000000" pitchFamily="2" charset="0"/>
                <a:cs typeface="Poppins" panose="00000500000000000000" pitchFamily="2" charset="0"/>
              </a:rPr>
            </a:br>
            <a:br>
              <a:rPr lang="en-US" sz="4000" i="1" dirty="0">
                <a:latin typeface="Poppins" panose="00000500000000000000" pitchFamily="2" charset="0"/>
                <a:cs typeface="Poppins" panose="00000500000000000000" pitchFamily="2" charset="0"/>
              </a:rPr>
            </a:br>
            <a:r>
              <a:rPr lang="en-US" sz="1800" b="1" dirty="0">
                <a:latin typeface="Poppins" panose="00000500000000000000" pitchFamily="2" charset="0"/>
                <a:cs typeface="Poppins" panose="00000500000000000000" pitchFamily="2" charset="0"/>
              </a:rPr>
              <a:t>Anna Mehrotra, PhD PE </a:t>
            </a:r>
            <a:br>
              <a:rPr lang="en-US" sz="1800" b="1" dirty="0">
                <a:latin typeface="Poppins" panose="00000500000000000000" pitchFamily="2" charset="0"/>
                <a:cs typeface="Poppins" panose="00000500000000000000" pitchFamily="2" charset="0"/>
              </a:rPr>
            </a:br>
            <a:r>
              <a:rPr lang="en-US" sz="1800" dirty="0">
                <a:latin typeface="Poppins" panose="00000500000000000000" pitchFamily="2" charset="0"/>
                <a:cs typeface="Poppins" panose="00000500000000000000" pitchFamily="2" charset="0"/>
              </a:rPr>
              <a:t>Wastewater Surveillance Program Director</a:t>
            </a:r>
            <a:br>
              <a:rPr lang="en-US" sz="1800" dirty="0">
                <a:latin typeface="Poppins" panose="00000500000000000000" pitchFamily="2" charset="0"/>
                <a:cs typeface="Poppins" panose="00000500000000000000" pitchFamily="2" charset="0"/>
              </a:rPr>
            </a:br>
            <a:r>
              <a:rPr lang="en-US" sz="1800" dirty="0">
                <a:latin typeface="Poppins" panose="00000500000000000000" pitchFamily="2" charset="0"/>
                <a:cs typeface="Poppins" panose="00000500000000000000" pitchFamily="2" charset="0"/>
              </a:rPr>
              <a:t>Water Environment Federation </a:t>
            </a:r>
            <a:br>
              <a:rPr lang="en-US" sz="1800" dirty="0">
                <a:latin typeface="Poppins" panose="00000500000000000000" pitchFamily="2" charset="0"/>
                <a:cs typeface="Poppins" panose="00000500000000000000" pitchFamily="2" charset="0"/>
              </a:rPr>
            </a:br>
            <a:endParaRPr lang="en-US" sz="2000" i="1"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073765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6515101"/>
            <a:ext cx="2540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FE068FF3-146E-4D82-B1DD-E539460D8C17}"/>
              </a:ext>
            </a:extLst>
          </p:cNvPr>
          <p:cNvSpPr/>
          <p:nvPr/>
        </p:nvSpPr>
        <p:spPr>
          <a:xfrm>
            <a:off x="229704" y="1237221"/>
            <a:ext cx="7308645"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6A71"/>
                </a:solidFill>
                <a:effectLst/>
                <a:uLnTx/>
                <a:uFillTx/>
                <a:latin typeface="Calibri" pitchFamily="34" charset="0"/>
                <a:ea typeface="+mn-ea"/>
                <a:cs typeface="+mn-cs"/>
              </a:rPr>
              <a:t>CDC’s Vision for the Future of the National Wastewater </a:t>
            </a:r>
            <a:r>
              <a:rPr kumimoji="0" lang="en-US" sz="4000" b="1" i="0" u="none" strike="noStrike" kern="1200" cap="none" spc="0" normalizeH="0" baseline="0" noProof="0" dirty="0" err="1">
                <a:ln>
                  <a:noFill/>
                </a:ln>
                <a:solidFill>
                  <a:srgbClr val="006A71"/>
                </a:solidFill>
                <a:effectLst/>
                <a:uLnTx/>
                <a:uFillTx/>
                <a:latin typeface="Calibri" pitchFamily="34" charset="0"/>
                <a:ea typeface="+mn-ea"/>
                <a:cs typeface="+mn-cs"/>
              </a:rPr>
              <a:t>Surveillanc</a:t>
            </a:r>
            <a:r>
              <a:rPr kumimoji="0" lang="en-US" sz="4000" b="1" i="0" u="none" strike="noStrike" kern="1200" cap="none" spc="0" normalizeH="0" baseline="0" noProof="0" dirty="0">
                <a:ln>
                  <a:noFill/>
                </a:ln>
                <a:solidFill>
                  <a:srgbClr val="006A71"/>
                </a:solidFill>
                <a:effectLst/>
                <a:uLnTx/>
                <a:uFillTx/>
                <a:latin typeface="Calibri" pitchFamily="34" charset="0"/>
                <a:ea typeface="+mn-ea"/>
                <a:cs typeface="+mn-cs"/>
              </a:rPr>
              <a:t>e System</a:t>
            </a:r>
          </a:p>
        </p:txBody>
      </p:sp>
      <p:sp>
        <p:nvSpPr>
          <p:cNvPr id="2" name="Rectangle 1">
            <a:extLst>
              <a:ext uri="{FF2B5EF4-FFF2-40B4-BE49-F238E27FC236}">
                <a16:creationId xmlns:a16="http://schemas.microsoft.com/office/drawing/2014/main" id="{2B5B0DA3-E953-49B4-AECC-773640B19ADD}"/>
              </a:ext>
            </a:extLst>
          </p:cNvPr>
          <p:cNvSpPr/>
          <p:nvPr/>
        </p:nvSpPr>
        <p:spPr>
          <a:xfrm>
            <a:off x="203200" y="3441148"/>
            <a:ext cx="6841067" cy="13236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A71"/>
                </a:solidFill>
                <a:effectLst/>
                <a:uLnTx/>
                <a:uFillTx/>
                <a:latin typeface="Calibri" panose="020F0502020204030204" pitchFamily="34" charset="0"/>
                <a:ea typeface="+mn-ea"/>
                <a:cs typeface="Calibri" panose="020F0502020204030204" pitchFamily="34" charset="0"/>
              </a:rPr>
              <a:t>Amy E. Kirby, PhD, MPH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6A71"/>
                </a:solidFill>
                <a:effectLst/>
                <a:uLnTx/>
                <a:uFillTx/>
                <a:latin typeface="Calibri" panose="020F0502020204030204" pitchFamily="34" charset="0"/>
                <a:ea typeface="+mn-ea"/>
                <a:cs typeface="Calibri" panose="020F0502020204030204" pitchFamily="34" charset="0"/>
              </a:rPr>
              <a:t>National Wastewater Surveillance System Program Lead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6A71"/>
                </a:solidFill>
                <a:effectLst/>
                <a:uLnTx/>
                <a:uFillTx/>
                <a:latin typeface="Calibri" pitchFamily="34" charset="0"/>
                <a:ea typeface="+mn-ea"/>
                <a:cs typeface="+mn-cs"/>
              </a:rPr>
              <a:t>Waterborne Disease Prevention Branch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6A71"/>
                </a:solidFill>
                <a:effectLst/>
                <a:uLnTx/>
                <a:uFillTx/>
                <a:latin typeface="Calibri" pitchFamily="34" charset="0"/>
                <a:ea typeface="+mn-ea"/>
                <a:cs typeface="+mn-cs"/>
              </a:rPr>
              <a:t>Division of Foodborne, Waterborne and Environmental Diseases</a:t>
            </a:r>
          </a:p>
        </p:txBody>
      </p:sp>
      <p:pic>
        <p:nvPicPr>
          <p:cNvPr id="4" name="Picture 3" descr="Logo&#10;&#10;Description automatically generated">
            <a:extLst>
              <a:ext uri="{FF2B5EF4-FFF2-40B4-BE49-F238E27FC236}">
                <a16:creationId xmlns:a16="http://schemas.microsoft.com/office/drawing/2014/main" id="{BDB2C44B-5F15-421F-BA9F-6317596441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5180" y="5745280"/>
            <a:ext cx="1862529" cy="883193"/>
          </a:xfrm>
          <a:prstGeom prst="rect">
            <a:avLst/>
          </a:prstGeom>
        </p:spPr>
      </p:pic>
      <p:sp>
        <p:nvSpPr>
          <p:cNvPr id="8" name="TextBox 7">
            <a:extLst>
              <a:ext uri="{FF2B5EF4-FFF2-40B4-BE49-F238E27FC236}">
                <a16:creationId xmlns:a16="http://schemas.microsoft.com/office/drawing/2014/main" id="{61119775-AA60-4BFF-BFD0-36D8561F22CF}"/>
              </a:ext>
            </a:extLst>
          </p:cNvPr>
          <p:cNvSpPr txBox="1"/>
          <p:nvPr/>
        </p:nvSpPr>
        <p:spPr>
          <a:xfrm>
            <a:off x="203200" y="5029715"/>
            <a:ext cx="612339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A71"/>
                </a:solidFill>
                <a:effectLst/>
                <a:uLnTx/>
                <a:uFillTx/>
                <a:latin typeface="Calibri" panose="020F0502020204030204" pitchFamily="34" charset="0"/>
                <a:ea typeface="+mn-ea"/>
                <a:cs typeface="Calibri" panose="020F0502020204030204" pitchFamily="34" charset="0"/>
              </a:rPr>
              <a:t>CWEA Webinar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A71"/>
                </a:solidFill>
                <a:effectLst/>
                <a:uLnTx/>
                <a:uFillTx/>
                <a:latin typeface="Calibri" panose="020F0502020204030204" pitchFamily="34" charset="0"/>
                <a:ea typeface="+mn-ea"/>
                <a:cs typeface="Calibri" panose="020F0502020204030204" pitchFamily="34" charset="0"/>
              </a:rPr>
              <a:t>January 11, 2023</a:t>
            </a:r>
            <a:endParaRPr kumimoji="0" lang="en-US" sz="1800" b="0" i="0" u="none" strike="noStrike" kern="1200" cap="none" spc="0" normalizeH="0" baseline="0" noProof="0" dirty="0">
              <a:ln>
                <a:noFill/>
              </a:ln>
              <a:solidFill>
                <a:srgbClr val="006A71"/>
              </a:solidFill>
              <a:effectLst/>
              <a:uLnTx/>
              <a:uFillTx/>
              <a:latin typeface="Calibri" pitchFamily="34" charset="0"/>
              <a:ea typeface="+mn-ea"/>
              <a:cs typeface="+mn-cs"/>
            </a:endParaRPr>
          </a:p>
        </p:txBody>
      </p:sp>
    </p:spTree>
    <p:extLst>
      <p:ext uri="{BB962C8B-B14F-4D97-AF65-F5344CB8AC3E}">
        <p14:creationId xmlns:p14="http://schemas.microsoft.com/office/powerpoint/2010/main" val="2410659259"/>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7CB322-62DD-33B4-A3E0-3A284262983E}"/>
              </a:ext>
            </a:extLst>
          </p:cNvPr>
          <p:cNvPicPr>
            <a:picLocks noChangeAspect="1"/>
          </p:cNvPicPr>
          <p:nvPr/>
        </p:nvPicPr>
        <p:blipFill rotWithShape="1">
          <a:blip r:embed="rId2">
            <a:grayscl/>
          </a:blip>
          <a:srcRect t="22982" b="29375"/>
          <a:stretch/>
        </p:blipFill>
        <p:spPr>
          <a:xfrm>
            <a:off x="354349" y="1690688"/>
            <a:ext cx="11483302" cy="4100512"/>
          </a:xfrm>
          <a:prstGeom prst="rect">
            <a:avLst/>
          </a:prstGeom>
        </p:spPr>
      </p:pic>
      <p:sp>
        <p:nvSpPr>
          <p:cNvPr id="2" name="Title 1">
            <a:extLst>
              <a:ext uri="{FF2B5EF4-FFF2-40B4-BE49-F238E27FC236}">
                <a16:creationId xmlns:a16="http://schemas.microsoft.com/office/drawing/2014/main" id="{D6450983-51D5-4C4D-A5F1-0F3C7C6A0EB5}"/>
              </a:ext>
            </a:extLst>
          </p:cNvPr>
          <p:cNvSpPr>
            <a:spLocks noGrp="1"/>
          </p:cNvSpPr>
          <p:nvPr>
            <p:ph type="title"/>
          </p:nvPr>
        </p:nvSpPr>
        <p:spPr/>
        <p:txBody>
          <a:bodyPr>
            <a:normAutofit/>
          </a:bodyPr>
          <a:lstStyle/>
          <a:p>
            <a:pPr algn="ctr"/>
            <a:r>
              <a:rPr lang="en-US" sz="4000" dirty="0"/>
              <a:t>“Typical” utility participating in wastewater surveillance</a:t>
            </a:r>
          </a:p>
        </p:txBody>
      </p:sp>
      <p:sp>
        <p:nvSpPr>
          <p:cNvPr id="4" name="Rectangle 3">
            <a:extLst>
              <a:ext uri="{FF2B5EF4-FFF2-40B4-BE49-F238E27FC236}">
                <a16:creationId xmlns:a16="http://schemas.microsoft.com/office/drawing/2014/main" id="{6FF97ADF-D0BB-07C5-51D0-D2CFBE4473B2}"/>
              </a:ext>
            </a:extLst>
          </p:cNvPr>
          <p:cNvSpPr/>
          <p:nvPr/>
        </p:nvSpPr>
        <p:spPr>
          <a:xfrm>
            <a:off x="1513488" y="2046341"/>
            <a:ext cx="2753710" cy="33349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5526A"/>
                </a:solidFill>
                <a:effectLst/>
                <a:uLnTx/>
                <a:uFillTx/>
                <a:latin typeface="Poppins" panose="00000500000000000000" pitchFamily="2" charset="0"/>
                <a:ea typeface="+mn-ea"/>
                <a:cs typeface="Poppins" panose="00000500000000000000" pitchFamily="2" charset="0"/>
              </a:rPr>
              <a:t>Is located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5526A"/>
                </a:solidFill>
                <a:effectLst/>
                <a:uLnTx/>
                <a:uFillTx/>
                <a:latin typeface="Poppins" panose="00000500000000000000" pitchFamily="2" charset="0"/>
                <a:ea typeface="+mn-ea"/>
                <a:cs typeface="Poppins" panose="00000500000000000000" pitchFamily="2" charset="0"/>
              </a:rPr>
              <a:t>in any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5526A"/>
                </a:solidFill>
                <a:effectLst/>
                <a:uLnTx/>
                <a:uFillTx/>
                <a:latin typeface="Poppins" panose="00000500000000000000" pitchFamily="2" charset="0"/>
                <a:ea typeface="+mn-ea"/>
                <a:cs typeface="Poppins" panose="00000500000000000000" pitchFamily="2" charset="0"/>
              </a:rPr>
              <a:t>but probably in 1 of 11 states</a:t>
            </a:r>
          </a:p>
        </p:txBody>
      </p:sp>
      <p:sp>
        <p:nvSpPr>
          <p:cNvPr id="5" name="Rectangle 4">
            <a:extLst>
              <a:ext uri="{FF2B5EF4-FFF2-40B4-BE49-F238E27FC236}">
                <a16:creationId xmlns:a16="http://schemas.microsoft.com/office/drawing/2014/main" id="{01DF7E1A-6689-5CE4-EFAA-3FAED064BC34}"/>
              </a:ext>
            </a:extLst>
          </p:cNvPr>
          <p:cNvSpPr/>
          <p:nvPr/>
        </p:nvSpPr>
        <p:spPr>
          <a:xfrm>
            <a:off x="4735155" y="2046341"/>
            <a:ext cx="2753710" cy="33349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5526A"/>
                </a:solidFill>
                <a:effectLst/>
                <a:uLnTx/>
                <a:uFillTx/>
                <a:latin typeface="Poppins" panose="00000500000000000000" pitchFamily="2" charset="0"/>
                <a:ea typeface="+mn-ea"/>
                <a:cs typeface="Poppins" panose="00000500000000000000" pitchFamily="2" charset="0"/>
              </a:rPr>
              <a:t>Takes samples at the treatment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5526A"/>
                </a:solidFill>
                <a:effectLst/>
                <a:uLnTx/>
                <a:uFillTx/>
                <a:latin typeface="Poppins" panose="00000500000000000000" pitchFamily="2" charset="0"/>
                <a:ea typeface="+mn-ea"/>
                <a:cs typeface="Poppins" panose="00000500000000000000" pitchFamily="2" charset="0"/>
              </a:rPr>
              <a:t>plant influent rather than upstream</a:t>
            </a:r>
          </a:p>
        </p:txBody>
      </p:sp>
      <p:sp>
        <p:nvSpPr>
          <p:cNvPr id="7" name="Rectangle 6">
            <a:extLst>
              <a:ext uri="{FF2B5EF4-FFF2-40B4-BE49-F238E27FC236}">
                <a16:creationId xmlns:a16="http://schemas.microsoft.com/office/drawing/2014/main" id="{FBC911D8-57BA-73AD-D7A1-7E3532BE1E96}"/>
              </a:ext>
            </a:extLst>
          </p:cNvPr>
          <p:cNvSpPr/>
          <p:nvPr/>
        </p:nvSpPr>
        <p:spPr>
          <a:xfrm>
            <a:off x="7956823" y="2046341"/>
            <a:ext cx="2753710" cy="33349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5526A"/>
                </a:solidFill>
                <a:effectLst/>
                <a:uLnTx/>
                <a:uFillTx/>
                <a:latin typeface="Poppins" panose="00000500000000000000" pitchFamily="2" charset="0"/>
                <a:ea typeface="+mn-ea"/>
                <a:cs typeface="Poppins" panose="00000500000000000000" pitchFamily="2" charset="0"/>
              </a:rPr>
              <a:t>Serves a larger population than the median population served by all treatment plants</a:t>
            </a:r>
          </a:p>
        </p:txBody>
      </p:sp>
    </p:spTree>
    <p:extLst>
      <p:ext uri="{BB962C8B-B14F-4D97-AF65-F5344CB8AC3E}">
        <p14:creationId xmlns:p14="http://schemas.microsoft.com/office/powerpoint/2010/main" val="14575322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569CB5D-FA27-D2E7-D604-D4525C86CFDD}"/>
              </a:ext>
            </a:extLst>
          </p:cNvPr>
          <p:cNvSpPr txBox="1"/>
          <p:nvPr/>
        </p:nvSpPr>
        <p:spPr>
          <a:xfrm>
            <a:off x="3801695" y="1320398"/>
            <a:ext cx="149271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rPr>
              <a:t>1,246</a:t>
            </a:r>
          </a:p>
        </p:txBody>
      </p:sp>
      <p:sp>
        <p:nvSpPr>
          <p:cNvPr id="9" name="TextBox 8">
            <a:extLst>
              <a:ext uri="{FF2B5EF4-FFF2-40B4-BE49-F238E27FC236}">
                <a16:creationId xmlns:a16="http://schemas.microsoft.com/office/drawing/2014/main" id="{2865EA57-6935-E55B-B49B-13E381D463F8}"/>
              </a:ext>
            </a:extLst>
          </p:cNvPr>
          <p:cNvSpPr txBox="1"/>
          <p:nvPr/>
        </p:nvSpPr>
        <p:spPr>
          <a:xfrm>
            <a:off x="2197088" y="2328358"/>
            <a:ext cx="3097323"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rPr>
              <a:t>1,222 (98%)</a:t>
            </a:r>
          </a:p>
        </p:txBody>
      </p:sp>
      <p:sp>
        <p:nvSpPr>
          <p:cNvPr id="10" name="TextBox 9">
            <a:extLst>
              <a:ext uri="{FF2B5EF4-FFF2-40B4-BE49-F238E27FC236}">
                <a16:creationId xmlns:a16="http://schemas.microsoft.com/office/drawing/2014/main" id="{CA586217-BCD8-1617-9EF6-9E9C9C537579}"/>
              </a:ext>
            </a:extLst>
          </p:cNvPr>
          <p:cNvSpPr txBox="1"/>
          <p:nvPr/>
        </p:nvSpPr>
        <p:spPr>
          <a:xfrm>
            <a:off x="695507" y="4519556"/>
            <a:ext cx="106902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rPr>
              <a:t>NWSS data based on 1/8/23 download for SARS-CoV-2 from </a:t>
            </a:r>
            <a:r>
              <a:rPr kumimoji="0" lang="en-US" sz="1600" b="1" i="0"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rPr>
              <a:t>bit.ly/</a:t>
            </a:r>
            <a:r>
              <a:rPr kumimoji="0" lang="en-US" sz="1600" b="1" i="0" u="none" strike="noStrike" kern="1200" cap="none" spc="0" normalizeH="0" baseline="0" noProof="0" dirty="0" err="1">
                <a:ln>
                  <a:noFill/>
                </a:ln>
                <a:solidFill>
                  <a:srgbClr val="355069"/>
                </a:solidFill>
                <a:effectLst/>
                <a:uLnTx/>
                <a:uFillTx/>
                <a:latin typeface="Poppins" panose="00000500000000000000" pitchFamily="2" charset="0"/>
                <a:ea typeface="+mn-ea"/>
                <a:cs typeface="Poppins" panose="00000500000000000000" pitchFamily="2" charset="0"/>
              </a:rPr>
              <a:t>wwmetrics</a:t>
            </a:r>
            <a:r>
              <a:rPr kumimoji="0" lang="en-US" sz="1600" b="0" i="0"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rPr>
              <a:t>;</a:t>
            </a:r>
            <a:r>
              <a:rPr kumimoji="0" lang="en-US" sz="1600" b="1" i="0"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rPr>
              <a:t> </a:t>
            </a:r>
            <a:r>
              <a:rPr kumimoji="0" lang="en-US" sz="1600" b="0" i="0"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rPr>
              <a:t>doesn’t include all NWSS sites or sites not submitting data to CDC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rPr>
              <a:t>Population data for all US WWTPs based on 2021 WEF data based on NPDES data from EPA’s ECHO database and other 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endParaRPr>
          </a:p>
        </p:txBody>
      </p:sp>
      <p:sp>
        <p:nvSpPr>
          <p:cNvPr id="13" name="TextBox 12">
            <a:extLst>
              <a:ext uri="{FF2B5EF4-FFF2-40B4-BE49-F238E27FC236}">
                <a16:creationId xmlns:a16="http://schemas.microsoft.com/office/drawing/2014/main" id="{AA1781DD-B392-059C-8EE2-A0DC7BE24CA8}"/>
              </a:ext>
            </a:extLst>
          </p:cNvPr>
          <p:cNvSpPr txBox="1"/>
          <p:nvPr/>
        </p:nvSpPr>
        <p:spPr>
          <a:xfrm>
            <a:off x="604507" y="3336313"/>
            <a:ext cx="462017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rPr>
              <a:t>34,100 (vs. 1,990)</a:t>
            </a:r>
          </a:p>
        </p:txBody>
      </p:sp>
      <p:sp>
        <p:nvSpPr>
          <p:cNvPr id="16" name="TextBox 15">
            <a:extLst>
              <a:ext uri="{FF2B5EF4-FFF2-40B4-BE49-F238E27FC236}">
                <a16:creationId xmlns:a16="http://schemas.microsoft.com/office/drawing/2014/main" id="{2BB029A3-0D4B-986F-99EE-7AFEA8399CDA}"/>
              </a:ext>
            </a:extLst>
          </p:cNvPr>
          <p:cNvSpPr txBox="1"/>
          <p:nvPr/>
        </p:nvSpPr>
        <p:spPr>
          <a:xfrm>
            <a:off x="5380712" y="1239043"/>
            <a:ext cx="568962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rPr>
              <a:t>Sites with current data on COVID Data Tracker</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13C11FB1-F560-19F6-EDC6-22096536CBBD}"/>
              </a:ext>
            </a:extLst>
          </p:cNvPr>
          <p:cNvSpPr txBox="1"/>
          <p:nvPr/>
        </p:nvSpPr>
        <p:spPr>
          <a:xfrm>
            <a:off x="5380712" y="2245640"/>
            <a:ext cx="498003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rPr>
              <a:t>Sites at wastewater treatment plants vs. upstream (% of total)</a:t>
            </a:r>
          </a:p>
        </p:txBody>
      </p:sp>
      <p:sp>
        <p:nvSpPr>
          <p:cNvPr id="20" name="TextBox 19">
            <a:extLst>
              <a:ext uri="{FF2B5EF4-FFF2-40B4-BE49-F238E27FC236}">
                <a16:creationId xmlns:a16="http://schemas.microsoft.com/office/drawing/2014/main" id="{1E4D508E-6AC9-A815-B382-C3C3FA1220BA}"/>
              </a:ext>
            </a:extLst>
          </p:cNvPr>
          <p:cNvSpPr txBox="1"/>
          <p:nvPr/>
        </p:nvSpPr>
        <p:spPr>
          <a:xfrm>
            <a:off x="5380712" y="3231211"/>
            <a:ext cx="609658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rPr>
              <a:t>Median population served by NWSS sites (vs. all US WWTPs)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A449A996-00DB-346B-BD0A-F4A50C2DBCF8}"/>
              </a:ext>
            </a:extLst>
          </p:cNvPr>
          <p:cNvSpPr>
            <a:spLocks noGrp="1"/>
          </p:cNvSpPr>
          <p:nvPr>
            <p:ph type="title"/>
          </p:nvPr>
        </p:nvSpPr>
        <p:spPr>
          <a:xfrm>
            <a:off x="838200" y="123388"/>
            <a:ext cx="10515600" cy="1325563"/>
          </a:xfrm>
        </p:spPr>
        <p:txBody>
          <a:bodyPr>
            <a:normAutofit/>
          </a:bodyPr>
          <a:lstStyle/>
          <a:p>
            <a:pPr algn="ctr"/>
            <a:r>
              <a:rPr lang="en-US" sz="4000" dirty="0"/>
              <a:t>NWSS data</a:t>
            </a:r>
          </a:p>
        </p:txBody>
      </p:sp>
    </p:spTree>
    <p:extLst>
      <p:ext uri="{BB962C8B-B14F-4D97-AF65-F5344CB8AC3E}">
        <p14:creationId xmlns:p14="http://schemas.microsoft.com/office/powerpoint/2010/main" val="6864059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A586217-BCD8-1617-9EF6-9E9C9C537579}"/>
              </a:ext>
            </a:extLst>
          </p:cNvPr>
          <p:cNvSpPr txBox="1"/>
          <p:nvPr/>
        </p:nvSpPr>
        <p:spPr>
          <a:xfrm>
            <a:off x="695507" y="5066090"/>
            <a:ext cx="106902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rPr>
              <a:t>Information for individual state programs taken from public facing dashboards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rPr>
              <a:t>Count of, and population data for, all WWTPs in each state based on 2021 WEF data based on NPDES data from EPA’s ECHO database and other 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endParaRPr>
          </a:p>
        </p:txBody>
      </p:sp>
      <p:graphicFrame>
        <p:nvGraphicFramePr>
          <p:cNvPr id="2" name="Chart 1">
            <a:extLst>
              <a:ext uri="{FF2B5EF4-FFF2-40B4-BE49-F238E27FC236}">
                <a16:creationId xmlns:a16="http://schemas.microsoft.com/office/drawing/2014/main" id="{4DC1F39E-CF19-D870-4354-1B86D9ED8F2F}"/>
              </a:ext>
            </a:extLst>
          </p:cNvPr>
          <p:cNvGraphicFramePr>
            <a:graphicFrameLocks/>
          </p:cNvGraphicFramePr>
          <p:nvPr/>
        </p:nvGraphicFramePr>
        <p:xfrm>
          <a:off x="-26274" y="1738094"/>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6D86FD19-67D9-4AB9-85D4-266BA6D1C2EB}"/>
              </a:ext>
            </a:extLst>
          </p:cNvPr>
          <p:cNvGraphicFramePr>
            <a:graphicFrameLocks/>
          </p:cNvGraphicFramePr>
          <p:nvPr/>
        </p:nvGraphicFramePr>
        <p:xfrm>
          <a:off x="3904593" y="1738094"/>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D73941B8-1C14-4FD5-BB35-8A710FA12E3C}"/>
              </a:ext>
            </a:extLst>
          </p:cNvPr>
          <p:cNvSpPr txBox="1"/>
          <p:nvPr/>
        </p:nvSpPr>
        <p:spPr>
          <a:xfrm>
            <a:off x="8476593" y="2210379"/>
            <a:ext cx="181972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rPr>
              <a:t>28,100</a:t>
            </a:r>
          </a:p>
        </p:txBody>
      </p:sp>
      <p:sp>
        <p:nvSpPr>
          <p:cNvPr id="5" name="TextBox 4">
            <a:extLst>
              <a:ext uri="{FF2B5EF4-FFF2-40B4-BE49-F238E27FC236}">
                <a16:creationId xmlns:a16="http://schemas.microsoft.com/office/drawing/2014/main" id="{85C51679-F949-0B77-64EE-6DB116B4DCC5}"/>
              </a:ext>
            </a:extLst>
          </p:cNvPr>
          <p:cNvSpPr txBox="1"/>
          <p:nvPr/>
        </p:nvSpPr>
        <p:spPr>
          <a:xfrm>
            <a:off x="9574373" y="2986476"/>
            <a:ext cx="164179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546A">
                    <a:lumMod val="60000"/>
                    <a:lumOff val="40000"/>
                  </a:srgbClr>
                </a:solidFill>
                <a:effectLst/>
                <a:uLnTx/>
                <a:uFillTx/>
                <a:latin typeface="Poppins" panose="00000500000000000000" pitchFamily="2" charset="0"/>
                <a:ea typeface="+mn-ea"/>
                <a:cs typeface="Poppins" panose="00000500000000000000" pitchFamily="2" charset="0"/>
              </a:rPr>
              <a:t>2,540</a:t>
            </a:r>
          </a:p>
        </p:txBody>
      </p:sp>
      <p:sp>
        <p:nvSpPr>
          <p:cNvPr id="6" name="Title 1">
            <a:extLst>
              <a:ext uri="{FF2B5EF4-FFF2-40B4-BE49-F238E27FC236}">
                <a16:creationId xmlns:a16="http://schemas.microsoft.com/office/drawing/2014/main" id="{9B2B0FC1-9A9C-310E-B2B3-777E81D6C4F2}"/>
              </a:ext>
            </a:extLst>
          </p:cNvPr>
          <p:cNvSpPr>
            <a:spLocks noGrp="1"/>
          </p:cNvSpPr>
          <p:nvPr>
            <p:ph type="title"/>
          </p:nvPr>
        </p:nvSpPr>
        <p:spPr>
          <a:xfrm>
            <a:off x="838200" y="123388"/>
            <a:ext cx="10515600" cy="1325563"/>
          </a:xfrm>
        </p:spPr>
        <p:txBody>
          <a:bodyPr>
            <a:normAutofit/>
          </a:bodyPr>
          <a:lstStyle/>
          <a:p>
            <a:pPr algn="ctr"/>
            <a:r>
              <a:rPr lang="en-US" sz="4000" dirty="0"/>
              <a:t>Data from 10 state programs*</a:t>
            </a:r>
          </a:p>
        </p:txBody>
      </p:sp>
      <p:sp>
        <p:nvSpPr>
          <p:cNvPr id="11" name="TextBox 10">
            <a:extLst>
              <a:ext uri="{FF2B5EF4-FFF2-40B4-BE49-F238E27FC236}">
                <a16:creationId xmlns:a16="http://schemas.microsoft.com/office/drawing/2014/main" id="{8B03B330-D9D9-58CA-E07C-C95CD460EA4B}"/>
              </a:ext>
            </a:extLst>
          </p:cNvPr>
          <p:cNvSpPr txBox="1"/>
          <p:nvPr/>
        </p:nvSpPr>
        <p:spPr>
          <a:xfrm>
            <a:off x="695507" y="4506256"/>
            <a:ext cx="1149649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*California, Colorado, Missouri, Nebraska, New York, North Carolina, Ohio, Oregon, Utah, Wisconsin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B0FC7ED-123A-18BA-E9CD-F241BD409759}"/>
              </a:ext>
            </a:extLst>
          </p:cNvPr>
          <p:cNvSpPr txBox="1"/>
          <p:nvPr/>
        </p:nvSpPr>
        <p:spPr>
          <a:xfrm>
            <a:off x="1070139" y="1288860"/>
            <a:ext cx="237917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Number of WWTPs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(total = 4,031)</a:t>
            </a:r>
          </a:p>
        </p:txBody>
      </p:sp>
      <p:sp>
        <p:nvSpPr>
          <p:cNvPr id="14" name="TextBox 13">
            <a:extLst>
              <a:ext uri="{FF2B5EF4-FFF2-40B4-BE49-F238E27FC236}">
                <a16:creationId xmlns:a16="http://schemas.microsoft.com/office/drawing/2014/main" id="{E323514A-CFBF-0D40-2815-AC420906B5FF}"/>
              </a:ext>
            </a:extLst>
          </p:cNvPr>
          <p:cNvSpPr txBox="1"/>
          <p:nvPr/>
        </p:nvSpPr>
        <p:spPr>
          <a:xfrm>
            <a:off x="4173842" y="1204780"/>
            <a:ext cx="384432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Total Population Served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by WWTPs (million; total = 109)</a:t>
            </a:r>
          </a:p>
        </p:txBody>
      </p:sp>
      <p:sp>
        <p:nvSpPr>
          <p:cNvPr id="19" name="TextBox 18">
            <a:extLst>
              <a:ext uri="{FF2B5EF4-FFF2-40B4-BE49-F238E27FC236}">
                <a16:creationId xmlns:a16="http://schemas.microsoft.com/office/drawing/2014/main" id="{73FD876B-E3B7-99F6-991E-E1B154CA7A9C}"/>
              </a:ext>
            </a:extLst>
          </p:cNvPr>
          <p:cNvSpPr txBox="1"/>
          <p:nvPr/>
        </p:nvSpPr>
        <p:spPr>
          <a:xfrm>
            <a:off x="8120727" y="1204780"/>
            <a:ext cx="329609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Median Population Served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per WWTP</a:t>
            </a:r>
          </a:p>
        </p:txBody>
      </p:sp>
      <p:sp>
        <p:nvSpPr>
          <p:cNvPr id="23" name="TextBox 22">
            <a:extLst>
              <a:ext uri="{FF2B5EF4-FFF2-40B4-BE49-F238E27FC236}">
                <a16:creationId xmlns:a16="http://schemas.microsoft.com/office/drawing/2014/main" id="{477EC1DF-6DD4-934A-932B-7693BD89AB93}"/>
              </a:ext>
            </a:extLst>
          </p:cNvPr>
          <p:cNvSpPr txBox="1"/>
          <p:nvPr/>
        </p:nvSpPr>
        <p:spPr>
          <a:xfrm>
            <a:off x="1651343" y="2088752"/>
            <a:ext cx="99142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575</a:t>
            </a:r>
          </a:p>
        </p:txBody>
      </p:sp>
      <p:sp>
        <p:nvSpPr>
          <p:cNvPr id="24" name="TextBox 23">
            <a:extLst>
              <a:ext uri="{FF2B5EF4-FFF2-40B4-BE49-F238E27FC236}">
                <a16:creationId xmlns:a16="http://schemas.microsoft.com/office/drawing/2014/main" id="{929D3816-08A2-51BD-11A7-B6EE544C3E63}"/>
              </a:ext>
            </a:extLst>
          </p:cNvPr>
          <p:cNvSpPr txBox="1"/>
          <p:nvPr/>
        </p:nvSpPr>
        <p:spPr>
          <a:xfrm>
            <a:off x="6401713" y="3161602"/>
            <a:ext cx="99142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65.0</a:t>
            </a:r>
          </a:p>
        </p:txBody>
      </p:sp>
    </p:spTree>
    <p:extLst>
      <p:ext uri="{BB962C8B-B14F-4D97-AF65-F5344CB8AC3E}">
        <p14:creationId xmlns:p14="http://schemas.microsoft.com/office/powerpoint/2010/main" val="7871968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stadium&#10;&#10;Description automatically generated">
            <a:extLst>
              <a:ext uri="{FF2B5EF4-FFF2-40B4-BE49-F238E27FC236}">
                <a16:creationId xmlns:a16="http://schemas.microsoft.com/office/drawing/2014/main" id="{E1DCE524-04AA-6A2B-AC2C-86473D988B45}"/>
              </a:ext>
            </a:extLst>
          </p:cNvPr>
          <p:cNvPicPr>
            <a:picLocks noChangeAspect="1"/>
          </p:cNvPicPr>
          <p:nvPr/>
        </p:nvPicPr>
        <p:blipFill rotWithShape="1">
          <a:blip r:embed="rId2">
            <a:grayscl/>
          </a:blip>
          <a:srcRect t="32766"/>
          <a:stretch/>
        </p:blipFill>
        <p:spPr>
          <a:xfrm>
            <a:off x="1446847" y="1555531"/>
            <a:ext cx="9298305" cy="4167746"/>
          </a:xfrm>
          <a:prstGeom prst="rect">
            <a:avLst/>
          </a:prstGeom>
        </p:spPr>
      </p:pic>
      <p:sp>
        <p:nvSpPr>
          <p:cNvPr id="2" name="Title 1">
            <a:extLst>
              <a:ext uri="{FF2B5EF4-FFF2-40B4-BE49-F238E27FC236}">
                <a16:creationId xmlns:a16="http://schemas.microsoft.com/office/drawing/2014/main" id="{D6450983-51D5-4C4D-A5F1-0F3C7C6A0EB5}"/>
              </a:ext>
            </a:extLst>
          </p:cNvPr>
          <p:cNvSpPr>
            <a:spLocks noGrp="1"/>
          </p:cNvSpPr>
          <p:nvPr>
            <p:ph type="title"/>
          </p:nvPr>
        </p:nvSpPr>
        <p:spPr/>
        <p:txBody>
          <a:bodyPr>
            <a:normAutofit/>
          </a:bodyPr>
          <a:lstStyle/>
          <a:p>
            <a:pPr algn="ctr"/>
            <a:r>
              <a:rPr lang="en-US" sz="4000" dirty="0"/>
              <a:t>Challenges</a:t>
            </a:r>
          </a:p>
        </p:txBody>
      </p:sp>
      <p:sp>
        <p:nvSpPr>
          <p:cNvPr id="4" name="Rectangle 3">
            <a:extLst>
              <a:ext uri="{FF2B5EF4-FFF2-40B4-BE49-F238E27FC236}">
                <a16:creationId xmlns:a16="http://schemas.microsoft.com/office/drawing/2014/main" id="{6FF97ADF-D0BB-07C5-51D0-D2CFBE4473B2}"/>
              </a:ext>
            </a:extLst>
          </p:cNvPr>
          <p:cNvSpPr/>
          <p:nvPr/>
        </p:nvSpPr>
        <p:spPr>
          <a:xfrm>
            <a:off x="3153099" y="2046341"/>
            <a:ext cx="2753710" cy="33349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5526A"/>
                </a:solidFill>
                <a:effectLst/>
                <a:uLnTx/>
                <a:uFillTx/>
                <a:latin typeface="Poppins" panose="00000500000000000000" pitchFamily="2" charset="0"/>
                <a:ea typeface="+mn-ea"/>
                <a:cs typeface="Poppins" panose="00000500000000000000" pitchFamily="2" charset="0"/>
              </a:rPr>
              <a:t>Utilities not participating</a:t>
            </a:r>
          </a:p>
        </p:txBody>
      </p:sp>
      <p:sp>
        <p:nvSpPr>
          <p:cNvPr id="5" name="Rectangle 4">
            <a:extLst>
              <a:ext uri="{FF2B5EF4-FFF2-40B4-BE49-F238E27FC236}">
                <a16:creationId xmlns:a16="http://schemas.microsoft.com/office/drawing/2014/main" id="{01DF7E1A-6689-5CE4-EFAA-3FAED064BC34}"/>
              </a:ext>
            </a:extLst>
          </p:cNvPr>
          <p:cNvSpPr/>
          <p:nvPr/>
        </p:nvSpPr>
        <p:spPr>
          <a:xfrm>
            <a:off x="6374766" y="2046341"/>
            <a:ext cx="2753710" cy="33349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5526A"/>
                </a:solidFill>
                <a:effectLst/>
                <a:uLnTx/>
                <a:uFillTx/>
                <a:latin typeface="Poppins" panose="00000500000000000000" pitchFamily="2" charset="0"/>
                <a:ea typeface="+mn-ea"/>
                <a:cs typeface="Poppins" panose="00000500000000000000" pitchFamily="2" charset="0"/>
              </a:rPr>
              <a:t>Utilities participating</a:t>
            </a:r>
          </a:p>
        </p:txBody>
      </p:sp>
    </p:spTree>
    <p:extLst>
      <p:ext uri="{BB962C8B-B14F-4D97-AF65-F5344CB8AC3E}">
        <p14:creationId xmlns:p14="http://schemas.microsoft.com/office/powerpoint/2010/main" val="29966350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0983-51D5-4C4D-A5F1-0F3C7C6A0EB5}"/>
              </a:ext>
            </a:extLst>
          </p:cNvPr>
          <p:cNvSpPr>
            <a:spLocks noGrp="1"/>
          </p:cNvSpPr>
          <p:nvPr>
            <p:ph type="title"/>
          </p:nvPr>
        </p:nvSpPr>
        <p:spPr/>
        <p:txBody>
          <a:bodyPr>
            <a:normAutofit/>
          </a:bodyPr>
          <a:lstStyle/>
          <a:p>
            <a:pPr algn="ctr"/>
            <a:r>
              <a:rPr lang="en-US" sz="4000" dirty="0"/>
              <a:t>Challenges for utilities not participating</a:t>
            </a:r>
          </a:p>
        </p:txBody>
      </p:sp>
      <p:sp>
        <p:nvSpPr>
          <p:cNvPr id="3" name="Content Placeholder 2">
            <a:extLst>
              <a:ext uri="{FF2B5EF4-FFF2-40B4-BE49-F238E27FC236}">
                <a16:creationId xmlns:a16="http://schemas.microsoft.com/office/drawing/2014/main" id="{B93365AF-D898-AE64-9D39-6EA18CA0B01C}"/>
              </a:ext>
            </a:extLst>
          </p:cNvPr>
          <p:cNvSpPr>
            <a:spLocks noGrp="1"/>
          </p:cNvSpPr>
          <p:nvPr>
            <p:ph idx="1"/>
          </p:nvPr>
        </p:nvSpPr>
        <p:spPr>
          <a:xfrm>
            <a:off x="838200" y="1825625"/>
            <a:ext cx="10515600" cy="744926"/>
          </a:xfrm>
        </p:spPr>
        <p:txBody>
          <a:bodyPr/>
          <a:lstStyle/>
          <a:p>
            <a:r>
              <a:rPr lang="en-US" b="1" dirty="0"/>
              <a:t>Not knowing where to start or who to contact</a:t>
            </a:r>
          </a:p>
        </p:txBody>
      </p:sp>
      <p:grpSp>
        <p:nvGrpSpPr>
          <p:cNvPr id="4" name="Group 3">
            <a:extLst>
              <a:ext uri="{FF2B5EF4-FFF2-40B4-BE49-F238E27FC236}">
                <a16:creationId xmlns:a16="http://schemas.microsoft.com/office/drawing/2014/main" id="{D6A62824-F8E7-D278-443D-56121FFEE82B}"/>
              </a:ext>
            </a:extLst>
          </p:cNvPr>
          <p:cNvGrpSpPr/>
          <p:nvPr/>
        </p:nvGrpSpPr>
        <p:grpSpPr>
          <a:xfrm>
            <a:off x="1832828" y="805014"/>
            <a:ext cx="7375796" cy="5351647"/>
            <a:chOff x="1832828" y="805014"/>
            <a:chExt cx="7375796" cy="5351647"/>
          </a:xfrm>
        </p:grpSpPr>
        <p:sp>
          <p:nvSpPr>
            <p:cNvPr id="7" name="TextBox 6">
              <a:extLst>
                <a:ext uri="{FF2B5EF4-FFF2-40B4-BE49-F238E27FC236}">
                  <a16:creationId xmlns:a16="http://schemas.microsoft.com/office/drawing/2014/main" id="{9C1818F9-FDA5-3EA2-6B9E-BE11E847B796}"/>
                </a:ext>
              </a:extLst>
            </p:cNvPr>
            <p:cNvSpPr txBox="1"/>
            <p:nvPr/>
          </p:nvSpPr>
          <p:spPr>
            <a:xfrm>
              <a:off x="2642489" y="3059478"/>
              <a:ext cx="610346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55069"/>
                  </a:solidFill>
                  <a:effectLst/>
                  <a:uLnTx/>
                  <a:uFillTx/>
                  <a:latin typeface="Poppins" panose="00000500000000000000" pitchFamily="2" charset="0"/>
                  <a:ea typeface="Calibri" panose="020F0502020204030204" pitchFamily="34" charset="0"/>
                  <a:cs typeface="Poppins" panose="00000500000000000000" pitchFamily="2" charset="0"/>
                </a:rPr>
                <a:t>I spoke with our local environmental health department, but they did not have any knowledge of the program.</a:t>
              </a:r>
              <a:endParaRPr kumimoji="0" lang="en-US" sz="2400" b="0" i="0"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endParaRPr>
            </a:p>
          </p:txBody>
        </p:sp>
        <p:sp>
          <p:nvSpPr>
            <p:cNvPr id="8" name="TextBox 7">
              <a:extLst>
                <a:ext uri="{FF2B5EF4-FFF2-40B4-BE49-F238E27FC236}">
                  <a16:creationId xmlns:a16="http://schemas.microsoft.com/office/drawing/2014/main" id="{BAB6F082-AD12-4D43-3529-483576C12FE6}"/>
                </a:ext>
              </a:extLst>
            </p:cNvPr>
            <p:cNvSpPr txBox="1"/>
            <p:nvPr/>
          </p:nvSpPr>
          <p:spPr>
            <a:xfrm>
              <a:off x="1832828" y="805014"/>
              <a:ext cx="456029" cy="4508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700" b="0" i="0" u="none" strike="noStrike" kern="1200" cap="none" spc="0" normalizeH="0" baseline="0" noProof="0" dirty="0">
                  <a:ln>
                    <a:noFill/>
                  </a:ln>
                  <a:solidFill>
                    <a:srgbClr val="44546A">
                      <a:lumMod val="40000"/>
                      <a:lumOff val="60000"/>
                    </a:srgbClr>
                  </a:solidFill>
                  <a:effectLst/>
                  <a:uLnTx/>
                  <a:uFillTx/>
                  <a:latin typeface="Aldhabi" panose="020B0604020202020204" pitchFamily="2" charset="-78"/>
                  <a:ea typeface="+mn-ea"/>
                  <a:cs typeface="Aldhabi" panose="020B0604020202020204" pitchFamily="2" charset="-78"/>
                </a:rPr>
                <a:t>“</a:t>
              </a:r>
            </a:p>
          </p:txBody>
        </p:sp>
        <p:sp>
          <p:nvSpPr>
            <p:cNvPr id="9" name="TextBox 8">
              <a:extLst>
                <a:ext uri="{FF2B5EF4-FFF2-40B4-BE49-F238E27FC236}">
                  <a16:creationId xmlns:a16="http://schemas.microsoft.com/office/drawing/2014/main" id="{EC614A54-9CDB-FAA5-C66F-34A0574D0B4B}"/>
                </a:ext>
              </a:extLst>
            </p:cNvPr>
            <p:cNvSpPr txBox="1"/>
            <p:nvPr/>
          </p:nvSpPr>
          <p:spPr>
            <a:xfrm>
              <a:off x="8107040" y="1647734"/>
              <a:ext cx="1101584" cy="450892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700" b="0" i="0" u="none" strike="noStrike" kern="1200" cap="none" spc="0" normalizeH="0" baseline="0" noProof="0" dirty="0">
                  <a:ln>
                    <a:noFill/>
                  </a:ln>
                  <a:solidFill>
                    <a:srgbClr val="44546A">
                      <a:lumMod val="40000"/>
                      <a:lumOff val="60000"/>
                    </a:srgbClr>
                  </a:solidFill>
                  <a:effectLst/>
                  <a:uLnTx/>
                  <a:uFillTx/>
                  <a:latin typeface="Aldhabi" panose="020B0604020202020204" pitchFamily="2" charset="-78"/>
                  <a:ea typeface="+mn-ea"/>
                  <a:cs typeface="Aldhabi" panose="020B0604020202020204" pitchFamily="2" charset="-78"/>
                </a:rPr>
                <a:t>”</a:t>
              </a:r>
            </a:p>
          </p:txBody>
        </p:sp>
        <p:sp>
          <p:nvSpPr>
            <p:cNvPr id="10" name="TextBox 9">
              <a:extLst>
                <a:ext uri="{FF2B5EF4-FFF2-40B4-BE49-F238E27FC236}">
                  <a16:creationId xmlns:a16="http://schemas.microsoft.com/office/drawing/2014/main" id="{C46FA9D4-CB6B-1530-6E3A-3DF2B038CF08}"/>
                </a:ext>
              </a:extLst>
            </p:cNvPr>
            <p:cNvSpPr txBox="1"/>
            <p:nvPr/>
          </p:nvSpPr>
          <p:spPr>
            <a:xfrm>
              <a:off x="3913377" y="4408854"/>
              <a:ext cx="45784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rPr>
                <a:t>Laboratory Director at Maryland utility </a:t>
              </a:r>
            </a:p>
          </p:txBody>
        </p:sp>
      </p:grpSp>
    </p:spTree>
    <p:extLst>
      <p:ext uri="{BB962C8B-B14F-4D97-AF65-F5344CB8AC3E}">
        <p14:creationId xmlns:p14="http://schemas.microsoft.com/office/powerpoint/2010/main" val="318854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0983-51D5-4C4D-A5F1-0F3C7C6A0EB5}"/>
              </a:ext>
            </a:extLst>
          </p:cNvPr>
          <p:cNvSpPr>
            <a:spLocks noGrp="1"/>
          </p:cNvSpPr>
          <p:nvPr>
            <p:ph type="title"/>
          </p:nvPr>
        </p:nvSpPr>
        <p:spPr/>
        <p:txBody>
          <a:bodyPr>
            <a:normAutofit/>
          </a:bodyPr>
          <a:lstStyle/>
          <a:p>
            <a:pPr algn="ctr"/>
            <a:r>
              <a:rPr lang="en-US" sz="4000" dirty="0"/>
              <a:t>Challenges for utilities not participating</a:t>
            </a:r>
          </a:p>
        </p:txBody>
      </p:sp>
      <p:sp>
        <p:nvSpPr>
          <p:cNvPr id="3" name="Content Placeholder 2">
            <a:extLst>
              <a:ext uri="{FF2B5EF4-FFF2-40B4-BE49-F238E27FC236}">
                <a16:creationId xmlns:a16="http://schemas.microsoft.com/office/drawing/2014/main" id="{B93365AF-D898-AE64-9D39-6EA18CA0B01C}"/>
              </a:ext>
            </a:extLst>
          </p:cNvPr>
          <p:cNvSpPr>
            <a:spLocks noGrp="1"/>
          </p:cNvSpPr>
          <p:nvPr>
            <p:ph idx="1"/>
          </p:nvPr>
        </p:nvSpPr>
        <p:spPr>
          <a:xfrm>
            <a:off x="838200" y="1825625"/>
            <a:ext cx="10515600" cy="4351338"/>
          </a:xfrm>
        </p:spPr>
        <p:txBody>
          <a:bodyPr/>
          <a:lstStyle/>
          <a:p>
            <a:r>
              <a:rPr lang="en-US" dirty="0"/>
              <a:t>Not knowing where to start or who to contact</a:t>
            </a:r>
          </a:p>
          <a:p>
            <a:r>
              <a:rPr lang="en-US" b="1" dirty="0"/>
              <a:t>Not having enough time/staff/resources </a:t>
            </a:r>
          </a:p>
        </p:txBody>
      </p:sp>
      <p:grpSp>
        <p:nvGrpSpPr>
          <p:cNvPr id="4" name="Group 3">
            <a:extLst>
              <a:ext uri="{FF2B5EF4-FFF2-40B4-BE49-F238E27FC236}">
                <a16:creationId xmlns:a16="http://schemas.microsoft.com/office/drawing/2014/main" id="{C508A7B9-4761-7163-7F5F-B5E2302ACD15}"/>
              </a:ext>
            </a:extLst>
          </p:cNvPr>
          <p:cNvGrpSpPr/>
          <p:nvPr/>
        </p:nvGrpSpPr>
        <p:grpSpPr>
          <a:xfrm>
            <a:off x="1832828" y="868958"/>
            <a:ext cx="7375796" cy="5875987"/>
            <a:chOff x="1832828" y="868958"/>
            <a:chExt cx="7375796" cy="5875987"/>
          </a:xfrm>
        </p:grpSpPr>
        <p:sp>
          <p:nvSpPr>
            <p:cNvPr id="7" name="TextBox 6">
              <a:extLst>
                <a:ext uri="{FF2B5EF4-FFF2-40B4-BE49-F238E27FC236}">
                  <a16:creationId xmlns:a16="http://schemas.microsoft.com/office/drawing/2014/main" id="{9C1818F9-FDA5-3EA2-6B9E-BE11E847B796}"/>
                </a:ext>
              </a:extLst>
            </p:cNvPr>
            <p:cNvSpPr txBox="1"/>
            <p:nvPr/>
          </p:nvSpPr>
          <p:spPr>
            <a:xfrm>
              <a:off x="2642489" y="3123422"/>
              <a:ext cx="610346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55069"/>
                  </a:solidFill>
                  <a:effectLst/>
                  <a:uLnTx/>
                  <a:uFillTx/>
                  <a:latin typeface="Poppins" panose="00000500000000000000" pitchFamily="2" charset="0"/>
                  <a:ea typeface="Calibri" panose="020F0502020204030204" pitchFamily="34" charset="0"/>
                  <a:cs typeface="Poppins" panose="00000500000000000000" pitchFamily="2" charset="0"/>
                </a:rPr>
                <a:t>I … have quarterly sampling that needs to be done and out that day and I'm the only licensed operator that’s able to collect samples. I appreciate the invite.</a:t>
              </a:r>
              <a:endParaRPr kumimoji="0" lang="en-US" sz="2400" b="0" i="0"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endParaRPr>
            </a:p>
          </p:txBody>
        </p:sp>
        <p:sp>
          <p:nvSpPr>
            <p:cNvPr id="8" name="TextBox 7">
              <a:extLst>
                <a:ext uri="{FF2B5EF4-FFF2-40B4-BE49-F238E27FC236}">
                  <a16:creationId xmlns:a16="http://schemas.microsoft.com/office/drawing/2014/main" id="{BAB6F082-AD12-4D43-3529-483576C12FE6}"/>
                </a:ext>
              </a:extLst>
            </p:cNvPr>
            <p:cNvSpPr txBox="1"/>
            <p:nvPr/>
          </p:nvSpPr>
          <p:spPr>
            <a:xfrm>
              <a:off x="1832828" y="868958"/>
              <a:ext cx="456029" cy="4508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700" b="0" i="0" u="none" strike="noStrike" kern="1200" cap="none" spc="0" normalizeH="0" baseline="0" noProof="0" dirty="0">
                  <a:ln>
                    <a:noFill/>
                  </a:ln>
                  <a:solidFill>
                    <a:srgbClr val="44546A">
                      <a:lumMod val="40000"/>
                      <a:lumOff val="60000"/>
                    </a:srgbClr>
                  </a:solidFill>
                  <a:effectLst/>
                  <a:uLnTx/>
                  <a:uFillTx/>
                  <a:latin typeface="Aldhabi" panose="020B0604020202020204" pitchFamily="2" charset="-78"/>
                  <a:ea typeface="+mn-ea"/>
                  <a:cs typeface="Aldhabi" panose="020B0604020202020204" pitchFamily="2" charset="-78"/>
                </a:rPr>
                <a:t>“</a:t>
              </a:r>
            </a:p>
          </p:txBody>
        </p:sp>
        <p:sp>
          <p:nvSpPr>
            <p:cNvPr id="9" name="TextBox 8">
              <a:extLst>
                <a:ext uri="{FF2B5EF4-FFF2-40B4-BE49-F238E27FC236}">
                  <a16:creationId xmlns:a16="http://schemas.microsoft.com/office/drawing/2014/main" id="{EC614A54-9CDB-FAA5-C66F-34A0574D0B4B}"/>
                </a:ext>
              </a:extLst>
            </p:cNvPr>
            <p:cNvSpPr txBox="1"/>
            <p:nvPr/>
          </p:nvSpPr>
          <p:spPr>
            <a:xfrm>
              <a:off x="8107040" y="2236018"/>
              <a:ext cx="1101584" cy="450892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700" b="0" i="0" u="none" strike="noStrike" kern="1200" cap="none" spc="0" normalizeH="0" baseline="0" noProof="0" dirty="0">
                  <a:ln>
                    <a:noFill/>
                  </a:ln>
                  <a:solidFill>
                    <a:srgbClr val="44546A">
                      <a:lumMod val="40000"/>
                      <a:lumOff val="60000"/>
                    </a:srgbClr>
                  </a:solidFill>
                  <a:effectLst/>
                  <a:uLnTx/>
                  <a:uFillTx/>
                  <a:latin typeface="Aldhabi" panose="020B0604020202020204" pitchFamily="2" charset="-78"/>
                  <a:ea typeface="+mn-ea"/>
                  <a:cs typeface="Aldhabi" panose="020B0604020202020204" pitchFamily="2" charset="-78"/>
                </a:rPr>
                <a:t>”</a:t>
              </a:r>
            </a:p>
          </p:txBody>
        </p:sp>
        <p:sp>
          <p:nvSpPr>
            <p:cNvPr id="10" name="TextBox 9">
              <a:extLst>
                <a:ext uri="{FF2B5EF4-FFF2-40B4-BE49-F238E27FC236}">
                  <a16:creationId xmlns:a16="http://schemas.microsoft.com/office/drawing/2014/main" id="{C46FA9D4-CB6B-1530-6E3A-3DF2B038CF08}"/>
                </a:ext>
              </a:extLst>
            </p:cNvPr>
            <p:cNvSpPr txBox="1"/>
            <p:nvPr/>
          </p:nvSpPr>
          <p:spPr>
            <a:xfrm>
              <a:off x="4610364" y="5143036"/>
              <a:ext cx="39565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rPr>
                <a:t>Chief Operator at Virginia utility </a:t>
              </a:r>
            </a:p>
          </p:txBody>
        </p:sp>
      </p:grpSp>
    </p:spTree>
    <p:extLst>
      <p:ext uri="{BB962C8B-B14F-4D97-AF65-F5344CB8AC3E}">
        <p14:creationId xmlns:p14="http://schemas.microsoft.com/office/powerpoint/2010/main" val="238719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0983-51D5-4C4D-A5F1-0F3C7C6A0EB5}"/>
              </a:ext>
            </a:extLst>
          </p:cNvPr>
          <p:cNvSpPr>
            <a:spLocks noGrp="1"/>
          </p:cNvSpPr>
          <p:nvPr>
            <p:ph type="title"/>
          </p:nvPr>
        </p:nvSpPr>
        <p:spPr/>
        <p:txBody>
          <a:bodyPr>
            <a:normAutofit/>
          </a:bodyPr>
          <a:lstStyle/>
          <a:p>
            <a:pPr algn="ctr"/>
            <a:r>
              <a:rPr lang="en-US" sz="4000" dirty="0"/>
              <a:t>Challenges for utilities not participating</a:t>
            </a:r>
          </a:p>
        </p:txBody>
      </p:sp>
      <p:sp>
        <p:nvSpPr>
          <p:cNvPr id="3" name="Content Placeholder 2">
            <a:extLst>
              <a:ext uri="{FF2B5EF4-FFF2-40B4-BE49-F238E27FC236}">
                <a16:creationId xmlns:a16="http://schemas.microsoft.com/office/drawing/2014/main" id="{B93365AF-D898-AE64-9D39-6EA18CA0B01C}"/>
              </a:ext>
            </a:extLst>
          </p:cNvPr>
          <p:cNvSpPr>
            <a:spLocks noGrp="1"/>
          </p:cNvSpPr>
          <p:nvPr>
            <p:ph idx="1"/>
          </p:nvPr>
        </p:nvSpPr>
        <p:spPr>
          <a:xfrm>
            <a:off x="838200" y="1825625"/>
            <a:ext cx="10515600" cy="4351338"/>
          </a:xfrm>
        </p:spPr>
        <p:txBody>
          <a:bodyPr/>
          <a:lstStyle/>
          <a:p>
            <a:r>
              <a:rPr lang="en-US" dirty="0"/>
              <a:t>Not knowing where to start or who to contact</a:t>
            </a:r>
          </a:p>
          <a:p>
            <a:r>
              <a:rPr lang="en-US" dirty="0"/>
              <a:t>Not having enough time/staff/resources </a:t>
            </a:r>
          </a:p>
          <a:p>
            <a:r>
              <a:rPr lang="en-US" b="1" dirty="0"/>
              <a:t>Not being able to convince leadership of the value in participating </a:t>
            </a:r>
          </a:p>
        </p:txBody>
      </p:sp>
      <p:grpSp>
        <p:nvGrpSpPr>
          <p:cNvPr id="13" name="Group 12">
            <a:extLst>
              <a:ext uri="{FF2B5EF4-FFF2-40B4-BE49-F238E27FC236}">
                <a16:creationId xmlns:a16="http://schemas.microsoft.com/office/drawing/2014/main" id="{A178A184-0E5A-F7E1-C5B2-8A8FF5211C15}"/>
              </a:ext>
            </a:extLst>
          </p:cNvPr>
          <p:cNvGrpSpPr/>
          <p:nvPr/>
        </p:nvGrpSpPr>
        <p:grpSpPr>
          <a:xfrm>
            <a:off x="1741892" y="1853696"/>
            <a:ext cx="7375796" cy="5332464"/>
            <a:chOff x="1741892" y="1853696"/>
            <a:chExt cx="7375796" cy="5332464"/>
          </a:xfrm>
        </p:grpSpPr>
        <p:sp>
          <p:nvSpPr>
            <p:cNvPr id="5" name="TextBox 4">
              <a:extLst>
                <a:ext uri="{FF2B5EF4-FFF2-40B4-BE49-F238E27FC236}">
                  <a16:creationId xmlns:a16="http://schemas.microsoft.com/office/drawing/2014/main" id="{2F948ADD-F453-F48D-A9EF-D15A2DE562F1}"/>
                </a:ext>
              </a:extLst>
            </p:cNvPr>
            <p:cNvSpPr txBox="1"/>
            <p:nvPr/>
          </p:nvSpPr>
          <p:spPr>
            <a:xfrm>
              <a:off x="2551553" y="4108160"/>
              <a:ext cx="610346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55069"/>
                  </a:solidFill>
                  <a:effectLst/>
                  <a:uLnTx/>
                  <a:uFillTx/>
                  <a:latin typeface="Poppins" panose="00000500000000000000" pitchFamily="2" charset="0"/>
                  <a:ea typeface="Calibri" panose="020F0502020204030204" pitchFamily="34" charset="0"/>
                  <a:cs typeface="Poppins" panose="00000500000000000000" pitchFamily="2" charset="0"/>
                </a:rPr>
                <a:t>There is a belief that COVID is over and so it doesn’t make sense to use our resources for this.</a:t>
              </a:r>
              <a:endParaRPr kumimoji="0" lang="en-US" sz="2400" b="0" i="0"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endParaRPr>
            </a:p>
          </p:txBody>
        </p:sp>
        <p:sp>
          <p:nvSpPr>
            <p:cNvPr id="6" name="TextBox 5">
              <a:extLst>
                <a:ext uri="{FF2B5EF4-FFF2-40B4-BE49-F238E27FC236}">
                  <a16:creationId xmlns:a16="http://schemas.microsoft.com/office/drawing/2014/main" id="{35646B39-CDF9-ED6F-FE06-BE3E89CEF7F1}"/>
                </a:ext>
              </a:extLst>
            </p:cNvPr>
            <p:cNvSpPr txBox="1"/>
            <p:nvPr/>
          </p:nvSpPr>
          <p:spPr>
            <a:xfrm>
              <a:off x="1741892" y="1853696"/>
              <a:ext cx="456029" cy="4508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700" b="0" i="0" u="none" strike="noStrike" kern="1200" cap="none" spc="0" normalizeH="0" baseline="0" noProof="0" dirty="0">
                  <a:ln>
                    <a:noFill/>
                  </a:ln>
                  <a:solidFill>
                    <a:srgbClr val="44546A">
                      <a:lumMod val="40000"/>
                      <a:lumOff val="60000"/>
                    </a:srgbClr>
                  </a:solidFill>
                  <a:effectLst/>
                  <a:uLnTx/>
                  <a:uFillTx/>
                  <a:latin typeface="Aldhabi" panose="020B0604020202020204" pitchFamily="2" charset="-78"/>
                  <a:ea typeface="+mn-ea"/>
                  <a:cs typeface="Aldhabi" panose="020B0604020202020204" pitchFamily="2" charset="-78"/>
                </a:rPr>
                <a:t>“</a:t>
              </a:r>
            </a:p>
          </p:txBody>
        </p:sp>
        <p:sp>
          <p:nvSpPr>
            <p:cNvPr id="11" name="TextBox 10">
              <a:extLst>
                <a:ext uri="{FF2B5EF4-FFF2-40B4-BE49-F238E27FC236}">
                  <a16:creationId xmlns:a16="http://schemas.microsoft.com/office/drawing/2014/main" id="{EB3E0D8C-88A3-BFCD-28AD-20D95ADE2A70}"/>
                </a:ext>
              </a:extLst>
            </p:cNvPr>
            <p:cNvSpPr txBox="1"/>
            <p:nvPr/>
          </p:nvSpPr>
          <p:spPr>
            <a:xfrm>
              <a:off x="8016104" y="2677233"/>
              <a:ext cx="1101584" cy="450892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700" b="0" i="0" u="none" strike="noStrike" kern="1200" cap="none" spc="0" normalizeH="0" baseline="0" noProof="0" dirty="0">
                  <a:ln>
                    <a:noFill/>
                  </a:ln>
                  <a:solidFill>
                    <a:srgbClr val="44546A">
                      <a:lumMod val="40000"/>
                      <a:lumOff val="60000"/>
                    </a:srgbClr>
                  </a:solidFill>
                  <a:effectLst/>
                  <a:uLnTx/>
                  <a:uFillTx/>
                  <a:latin typeface="Aldhabi" panose="020B0604020202020204" pitchFamily="2" charset="-78"/>
                  <a:ea typeface="+mn-ea"/>
                  <a:cs typeface="Aldhabi" panose="020B0604020202020204" pitchFamily="2" charset="-78"/>
                </a:rPr>
                <a:t>”</a:t>
              </a:r>
            </a:p>
          </p:txBody>
        </p:sp>
        <p:sp>
          <p:nvSpPr>
            <p:cNvPr id="12" name="TextBox 11">
              <a:extLst>
                <a:ext uri="{FF2B5EF4-FFF2-40B4-BE49-F238E27FC236}">
                  <a16:creationId xmlns:a16="http://schemas.microsoft.com/office/drawing/2014/main" id="{E3D69CD3-9445-AC76-B08D-C58E2FEB0DC5}"/>
                </a:ext>
              </a:extLst>
            </p:cNvPr>
            <p:cNvSpPr txBox="1"/>
            <p:nvPr/>
          </p:nvSpPr>
          <p:spPr>
            <a:xfrm>
              <a:off x="4258671" y="5443426"/>
              <a:ext cx="46378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rPr>
                <a:t>Superintendent at South Dakota utility </a:t>
              </a:r>
            </a:p>
          </p:txBody>
        </p:sp>
      </p:grpSp>
    </p:spTree>
    <p:extLst>
      <p:ext uri="{BB962C8B-B14F-4D97-AF65-F5344CB8AC3E}">
        <p14:creationId xmlns:p14="http://schemas.microsoft.com/office/powerpoint/2010/main" val="157116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0983-51D5-4C4D-A5F1-0F3C7C6A0EB5}"/>
              </a:ext>
            </a:extLst>
          </p:cNvPr>
          <p:cNvSpPr>
            <a:spLocks noGrp="1"/>
          </p:cNvSpPr>
          <p:nvPr>
            <p:ph type="title"/>
          </p:nvPr>
        </p:nvSpPr>
        <p:spPr/>
        <p:txBody>
          <a:bodyPr>
            <a:normAutofit/>
          </a:bodyPr>
          <a:lstStyle/>
          <a:p>
            <a:pPr algn="ctr"/>
            <a:r>
              <a:rPr lang="en-US" sz="4000" dirty="0"/>
              <a:t>Challenges for utilities already participating</a:t>
            </a:r>
          </a:p>
        </p:txBody>
      </p:sp>
      <p:sp>
        <p:nvSpPr>
          <p:cNvPr id="11" name="Content Placeholder 2">
            <a:extLst>
              <a:ext uri="{FF2B5EF4-FFF2-40B4-BE49-F238E27FC236}">
                <a16:creationId xmlns:a16="http://schemas.microsoft.com/office/drawing/2014/main" id="{008A9B05-19C4-435A-BF74-44ED119692F6}"/>
              </a:ext>
            </a:extLst>
          </p:cNvPr>
          <p:cNvSpPr>
            <a:spLocks noGrp="1"/>
          </p:cNvSpPr>
          <p:nvPr>
            <p:ph idx="1"/>
          </p:nvPr>
        </p:nvSpPr>
        <p:spPr>
          <a:xfrm>
            <a:off x="838200" y="1825625"/>
            <a:ext cx="10515600" cy="4351338"/>
          </a:xfrm>
        </p:spPr>
        <p:txBody>
          <a:bodyPr/>
          <a:lstStyle/>
          <a:p>
            <a:r>
              <a:rPr lang="en-US" b="1" dirty="0"/>
              <a:t>Understanding how all the programs fit together</a:t>
            </a:r>
          </a:p>
          <a:p>
            <a:pPr marL="0" indent="0">
              <a:buNone/>
            </a:pPr>
            <a:endParaRPr lang="en-US" dirty="0"/>
          </a:p>
        </p:txBody>
      </p:sp>
      <p:grpSp>
        <p:nvGrpSpPr>
          <p:cNvPr id="6" name="Group 5">
            <a:extLst>
              <a:ext uri="{FF2B5EF4-FFF2-40B4-BE49-F238E27FC236}">
                <a16:creationId xmlns:a16="http://schemas.microsoft.com/office/drawing/2014/main" id="{88ED2060-B241-E5AF-95FE-A057F83FAA4B}"/>
              </a:ext>
            </a:extLst>
          </p:cNvPr>
          <p:cNvGrpSpPr/>
          <p:nvPr/>
        </p:nvGrpSpPr>
        <p:grpSpPr>
          <a:xfrm>
            <a:off x="1836729" y="2507840"/>
            <a:ext cx="6910818" cy="3429000"/>
            <a:chOff x="1836729" y="2507840"/>
            <a:chExt cx="6910818" cy="3429000"/>
          </a:xfrm>
        </p:grpSpPr>
        <p:pic>
          <p:nvPicPr>
            <p:cNvPr id="4" name="Picture 3" descr="A picture containing white&#10;&#10;Description automatically generated">
              <a:extLst>
                <a:ext uri="{FF2B5EF4-FFF2-40B4-BE49-F238E27FC236}">
                  <a16:creationId xmlns:a16="http://schemas.microsoft.com/office/drawing/2014/main" id="{74DEA6F7-6A17-8908-EC8C-21EC569AC875}"/>
                </a:ext>
              </a:extLst>
            </p:cNvPr>
            <p:cNvPicPr>
              <a:picLocks noChangeAspect="1"/>
            </p:cNvPicPr>
            <p:nvPr/>
          </p:nvPicPr>
          <p:blipFill>
            <a:blip r:embed="rId2"/>
            <a:stretch>
              <a:fillRect/>
            </a:stretch>
          </p:blipFill>
          <p:spPr>
            <a:xfrm>
              <a:off x="1836729" y="2507840"/>
              <a:ext cx="5485398" cy="3429000"/>
            </a:xfrm>
            <a:prstGeom prst="rect">
              <a:avLst/>
            </a:prstGeom>
          </p:spPr>
        </p:pic>
        <p:sp>
          <p:nvSpPr>
            <p:cNvPr id="5" name="TextBox 4">
              <a:extLst>
                <a:ext uri="{FF2B5EF4-FFF2-40B4-BE49-F238E27FC236}">
                  <a16:creationId xmlns:a16="http://schemas.microsoft.com/office/drawing/2014/main" id="{275051F2-35AC-6300-32D7-806B4FE3451D}"/>
                </a:ext>
              </a:extLst>
            </p:cNvPr>
            <p:cNvSpPr txBox="1"/>
            <p:nvPr/>
          </p:nvSpPr>
          <p:spPr>
            <a:xfrm>
              <a:off x="6096000" y="3542803"/>
              <a:ext cx="2651547" cy="1200329"/>
            </a:xfrm>
            <a:prstGeom prst="rect">
              <a:avLst/>
            </a:prstGeom>
            <a:solidFill>
              <a:schemeClr val="tx2">
                <a:lumMod val="40000"/>
                <a:lumOff val="60000"/>
              </a:schemeClr>
            </a:solid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55069"/>
                  </a:solidFill>
                  <a:effectLst/>
                  <a:uLnTx/>
                  <a:uFillTx/>
                  <a:latin typeface="Poppins" panose="00000500000000000000" pitchFamily="2" charset="0"/>
                  <a:ea typeface="Calibri" panose="020F0502020204030204" pitchFamily="34" charset="0"/>
                  <a:cs typeface="Poppins" panose="00000500000000000000" pitchFamily="2" charset="0"/>
                </a:rPr>
                <a:t>“Do you know anything about ____?”</a:t>
              </a:r>
              <a:endParaRPr kumimoji="0" lang="en-US" sz="2400" b="0" i="0"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endParaRPr>
            </a:p>
          </p:txBody>
        </p:sp>
      </p:grpSp>
    </p:spTree>
    <p:extLst>
      <p:ext uri="{BB962C8B-B14F-4D97-AF65-F5344CB8AC3E}">
        <p14:creationId xmlns:p14="http://schemas.microsoft.com/office/powerpoint/2010/main" val="18626830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line chart&#10;&#10;Description automatically generated">
            <a:extLst>
              <a:ext uri="{FF2B5EF4-FFF2-40B4-BE49-F238E27FC236}">
                <a16:creationId xmlns:a16="http://schemas.microsoft.com/office/drawing/2014/main" id="{DCE20CEE-7C89-469C-82A6-5EC25208D6DC}"/>
              </a:ext>
            </a:extLst>
          </p:cNvPr>
          <p:cNvPicPr>
            <a:picLocks noChangeAspect="1"/>
          </p:cNvPicPr>
          <p:nvPr/>
        </p:nvPicPr>
        <p:blipFill rotWithShape="1">
          <a:blip r:embed="rId2">
            <a:grayscl/>
          </a:blip>
          <a:srcRect l="15496" t="24121"/>
          <a:stretch/>
        </p:blipFill>
        <p:spPr>
          <a:xfrm>
            <a:off x="1381192" y="3235568"/>
            <a:ext cx="5409000" cy="2830067"/>
          </a:xfrm>
          <a:prstGeom prst="rect">
            <a:avLst/>
          </a:prstGeom>
        </p:spPr>
      </p:pic>
      <p:sp>
        <p:nvSpPr>
          <p:cNvPr id="2" name="Title 1">
            <a:extLst>
              <a:ext uri="{FF2B5EF4-FFF2-40B4-BE49-F238E27FC236}">
                <a16:creationId xmlns:a16="http://schemas.microsoft.com/office/drawing/2014/main" id="{D6450983-51D5-4C4D-A5F1-0F3C7C6A0EB5}"/>
              </a:ext>
            </a:extLst>
          </p:cNvPr>
          <p:cNvSpPr>
            <a:spLocks noGrp="1"/>
          </p:cNvSpPr>
          <p:nvPr>
            <p:ph type="title"/>
          </p:nvPr>
        </p:nvSpPr>
        <p:spPr/>
        <p:txBody>
          <a:bodyPr>
            <a:normAutofit/>
          </a:bodyPr>
          <a:lstStyle/>
          <a:p>
            <a:pPr algn="ctr"/>
            <a:r>
              <a:rPr lang="en-US" sz="4000" dirty="0"/>
              <a:t>Challenges for utilities already participating</a:t>
            </a:r>
          </a:p>
        </p:txBody>
      </p:sp>
      <p:sp>
        <p:nvSpPr>
          <p:cNvPr id="11" name="Content Placeholder 2">
            <a:extLst>
              <a:ext uri="{FF2B5EF4-FFF2-40B4-BE49-F238E27FC236}">
                <a16:creationId xmlns:a16="http://schemas.microsoft.com/office/drawing/2014/main" id="{008A9B05-19C4-435A-BF74-44ED119692F6}"/>
              </a:ext>
            </a:extLst>
          </p:cNvPr>
          <p:cNvSpPr>
            <a:spLocks noGrp="1"/>
          </p:cNvSpPr>
          <p:nvPr>
            <p:ph idx="1"/>
          </p:nvPr>
        </p:nvSpPr>
        <p:spPr>
          <a:xfrm>
            <a:off x="838200" y="1825625"/>
            <a:ext cx="10515600" cy="4351338"/>
          </a:xfrm>
        </p:spPr>
        <p:txBody>
          <a:bodyPr/>
          <a:lstStyle/>
          <a:p>
            <a:r>
              <a:rPr lang="en-US" dirty="0"/>
              <a:t>Understanding how all the programs fit together</a:t>
            </a:r>
          </a:p>
          <a:p>
            <a:r>
              <a:rPr lang="en-US" b="1" dirty="0"/>
              <a:t>Consistently interpreting data for, and communicating data to, the public </a:t>
            </a:r>
          </a:p>
          <a:p>
            <a:pPr marL="0" indent="0">
              <a:buNone/>
            </a:pPr>
            <a:endParaRPr lang="en-US" dirty="0"/>
          </a:p>
        </p:txBody>
      </p:sp>
      <p:sp>
        <p:nvSpPr>
          <p:cNvPr id="3" name="TextBox 2">
            <a:extLst>
              <a:ext uri="{FF2B5EF4-FFF2-40B4-BE49-F238E27FC236}">
                <a16:creationId xmlns:a16="http://schemas.microsoft.com/office/drawing/2014/main" id="{BC9929A3-3C4A-1E4C-FB33-3CF485F9760E}"/>
              </a:ext>
            </a:extLst>
          </p:cNvPr>
          <p:cNvSpPr txBox="1"/>
          <p:nvPr/>
        </p:nvSpPr>
        <p:spPr>
          <a:xfrm>
            <a:off x="6096000" y="3542803"/>
            <a:ext cx="4154232" cy="1569660"/>
          </a:xfrm>
          <a:prstGeom prst="rect">
            <a:avLst/>
          </a:prstGeom>
          <a:solidFill>
            <a:schemeClr val="tx2">
              <a:lumMod val="40000"/>
              <a:lumOff val="60000"/>
            </a:schemeClr>
          </a:solid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55069"/>
                </a:solidFill>
                <a:effectLst/>
                <a:uLnTx/>
                <a:uFillTx/>
                <a:latin typeface="Poppins" panose="00000500000000000000" pitchFamily="2" charset="0"/>
                <a:ea typeface="Calibri" panose="020F0502020204030204" pitchFamily="34" charset="0"/>
                <a:cs typeface="Poppins" panose="00000500000000000000" pitchFamily="2" charset="0"/>
              </a:rPr>
              <a:t>“If we’ve had some hang up … and the [dashboard] is not updated … we will hear about it.”</a:t>
            </a:r>
            <a:endParaRPr kumimoji="0" lang="en-US" sz="2400" b="0" i="0"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endParaRPr>
          </a:p>
        </p:txBody>
      </p:sp>
      <p:sp>
        <p:nvSpPr>
          <p:cNvPr id="4" name="TextBox 3">
            <a:extLst>
              <a:ext uri="{FF2B5EF4-FFF2-40B4-BE49-F238E27FC236}">
                <a16:creationId xmlns:a16="http://schemas.microsoft.com/office/drawing/2014/main" id="{91A3B050-56F3-472C-C23A-EC33B08BA155}"/>
              </a:ext>
            </a:extLst>
          </p:cNvPr>
          <p:cNvSpPr txBox="1"/>
          <p:nvPr/>
        </p:nvSpPr>
        <p:spPr>
          <a:xfrm>
            <a:off x="6096000" y="5162072"/>
            <a:ext cx="440857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rPr>
              <a:t>Kyle Curtis from nwbe.org podcast episode #2 </a:t>
            </a:r>
          </a:p>
        </p:txBody>
      </p:sp>
    </p:spTree>
    <p:extLst>
      <p:ext uri="{BB962C8B-B14F-4D97-AF65-F5344CB8AC3E}">
        <p14:creationId xmlns:p14="http://schemas.microsoft.com/office/powerpoint/2010/main" val="748301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0983-51D5-4C4D-A5F1-0F3C7C6A0EB5}"/>
              </a:ext>
            </a:extLst>
          </p:cNvPr>
          <p:cNvSpPr>
            <a:spLocks noGrp="1"/>
          </p:cNvSpPr>
          <p:nvPr>
            <p:ph type="title"/>
          </p:nvPr>
        </p:nvSpPr>
        <p:spPr/>
        <p:txBody>
          <a:bodyPr>
            <a:normAutofit/>
          </a:bodyPr>
          <a:lstStyle/>
          <a:p>
            <a:pPr algn="ctr"/>
            <a:r>
              <a:rPr lang="en-US" sz="4000" dirty="0"/>
              <a:t>Challenges for utilities already participating</a:t>
            </a:r>
          </a:p>
        </p:txBody>
      </p:sp>
      <p:sp>
        <p:nvSpPr>
          <p:cNvPr id="12" name="TextBox 11">
            <a:extLst>
              <a:ext uri="{FF2B5EF4-FFF2-40B4-BE49-F238E27FC236}">
                <a16:creationId xmlns:a16="http://schemas.microsoft.com/office/drawing/2014/main" id="{5F3E9B4C-38E1-0C18-47BA-CD6E1DA426D6}"/>
              </a:ext>
            </a:extLst>
          </p:cNvPr>
          <p:cNvSpPr txBox="1"/>
          <p:nvPr/>
        </p:nvSpPr>
        <p:spPr>
          <a:xfrm>
            <a:off x="4018884" y="4214213"/>
            <a:ext cx="4154232" cy="1200329"/>
          </a:xfrm>
          <a:prstGeom prst="rect">
            <a:avLst/>
          </a:prstGeom>
          <a:solidFill>
            <a:schemeClr val="tx2">
              <a:lumMod val="40000"/>
              <a:lumOff val="60000"/>
            </a:schemeClr>
          </a:solid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55069"/>
                </a:solidFill>
                <a:effectLst/>
                <a:uLnTx/>
                <a:uFillTx/>
                <a:latin typeface="Poppins" panose="00000500000000000000" pitchFamily="2" charset="0"/>
                <a:ea typeface="Calibri" panose="020F0502020204030204" pitchFamily="34" charset="0"/>
                <a:cs typeface="Poppins" panose="00000500000000000000" pitchFamily="2" charset="0"/>
              </a:rPr>
              <a:t>“There’s a huge desire to … be involved. It’s always about resources.”</a:t>
            </a:r>
            <a:endParaRPr kumimoji="0" lang="en-US" sz="2400" b="0" i="0"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endParaRPr>
          </a:p>
        </p:txBody>
      </p:sp>
      <p:sp>
        <p:nvSpPr>
          <p:cNvPr id="13" name="TextBox 12">
            <a:extLst>
              <a:ext uri="{FF2B5EF4-FFF2-40B4-BE49-F238E27FC236}">
                <a16:creationId xmlns:a16="http://schemas.microsoft.com/office/drawing/2014/main" id="{FC90CAED-F819-6889-348E-36BF509AD3CD}"/>
              </a:ext>
            </a:extLst>
          </p:cNvPr>
          <p:cNvSpPr txBox="1"/>
          <p:nvPr/>
        </p:nvSpPr>
        <p:spPr>
          <a:xfrm>
            <a:off x="3636833" y="5533884"/>
            <a:ext cx="491833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rPr>
              <a:t>Norma Ruecker from nwbe.org podcast episode #10 </a:t>
            </a:r>
          </a:p>
        </p:txBody>
      </p:sp>
      <p:sp>
        <p:nvSpPr>
          <p:cNvPr id="16" name="Content Placeholder 2">
            <a:extLst>
              <a:ext uri="{FF2B5EF4-FFF2-40B4-BE49-F238E27FC236}">
                <a16:creationId xmlns:a16="http://schemas.microsoft.com/office/drawing/2014/main" id="{2DBF5AD3-520E-F947-E4A2-01C3C7B3B6A4}"/>
              </a:ext>
            </a:extLst>
          </p:cNvPr>
          <p:cNvSpPr>
            <a:spLocks noGrp="1"/>
          </p:cNvSpPr>
          <p:nvPr>
            <p:ph idx="1"/>
          </p:nvPr>
        </p:nvSpPr>
        <p:spPr>
          <a:xfrm>
            <a:off x="838200" y="1825625"/>
            <a:ext cx="10515600" cy="4351338"/>
          </a:xfrm>
        </p:spPr>
        <p:txBody>
          <a:bodyPr/>
          <a:lstStyle/>
          <a:p>
            <a:r>
              <a:rPr lang="en-US" dirty="0"/>
              <a:t>Understanding how all the programs fit together</a:t>
            </a:r>
          </a:p>
          <a:p>
            <a:r>
              <a:rPr lang="en-US" dirty="0"/>
              <a:t>Consistently interpreting data for, and communicating data to, the public </a:t>
            </a:r>
          </a:p>
          <a:p>
            <a:r>
              <a:rPr lang="en-US" b="1" dirty="0"/>
              <a:t>Addressing questions about long-term                            funding and the value beyond COVID</a:t>
            </a:r>
          </a:p>
          <a:p>
            <a:pPr marL="0" indent="0">
              <a:buNone/>
            </a:pPr>
            <a:endParaRPr lang="en-US" dirty="0"/>
          </a:p>
        </p:txBody>
      </p:sp>
    </p:spTree>
    <p:extLst>
      <p:ext uri="{BB962C8B-B14F-4D97-AF65-F5344CB8AC3E}">
        <p14:creationId xmlns:p14="http://schemas.microsoft.com/office/powerpoint/2010/main" val="138303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E8FC8E0C-5D9E-4EC6-8C18-BA88642026E1}"/>
              </a:ext>
            </a:extLst>
          </p:cNvPr>
          <p:cNvGraphicFramePr>
            <a:graphicFrameLocks noGrp="1"/>
          </p:cNvGraphicFramePr>
          <p:nvPr/>
        </p:nvGraphicFramePr>
        <p:xfrm>
          <a:off x="683719" y="3307564"/>
          <a:ext cx="10580320" cy="2316480"/>
        </p:xfrm>
        <a:graphic>
          <a:graphicData uri="http://schemas.openxmlformats.org/drawingml/2006/table">
            <a:tbl>
              <a:tblPr firstRow="1" bandRow="1">
                <a:tableStyleId>{5940675A-B579-460E-94D1-54222C63F5DA}</a:tableStyleId>
              </a:tblPr>
              <a:tblGrid>
                <a:gridCol w="1578217">
                  <a:extLst>
                    <a:ext uri="{9D8B030D-6E8A-4147-A177-3AD203B41FA5}">
                      <a16:colId xmlns:a16="http://schemas.microsoft.com/office/drawing/2014/main" val="451321494"/>
                    </a:ext>
                  </a:extLst>
                </a:gridCol>
                <a:gridCol w="3724977">
                  <a:extLst>
                    <a:ext uri="{9D8B030D-6E8A-4147-A177-3AD203B41FA5}">
                      <a16:colId xmlns:a16="http://schemas.microsoft.com/office/drawing/2014/main" val="4034685717"/>
                    </a:ext>
                  </a:extLst>
                </a:gridCol>
                <a:gridCol w="1732548">
                  <a:extLst>
                    <a:ext uri="{9D8B030D-6E8A-4147-A177-3AD203B41FA5}">
                      <a16:colId xmlns:a16="http://schemas.microsoft.com/office/drawing/2014/main" val="628939754"/>
                    </a:ext>
                  </a:extLst>
                </a:gridCol>
                <a:gridCol w="3544578">
                  <a:extLst>
                    <a:ext uri="{9D8B030D-6E8A-4147-A177-3AD203B41FA5}">
                      <a16:colId xmlns:a16="http://schemas.microsoft.com/office/drawing/2014/main" val="1801033826"/>
                    </a:ext>
                  </a:extLst>
                </a:gridCol>
              </a:tblGrid>
              <a:tr h="1011030">
                <a:tc>
                  <a:txBody>
                    <a:bodyPr/>
                    <a:lstStyle/>
                    <a:p>
                      <a:endParaRPr lang="en-US" sz="1600" kern="1200">
                        <a:solidFill>
                          <a:srgbClr val="17468F"/>
                        </a:solidFill>
                        <a:effectLst/>
                        <a:latin typeface="+mn-lt"/>
                        <a:ea typeface="+mn-ea"/>
                        <a:cs typeface="+mn-cs"/>
                      </a:endParaRPr>
                    </a:p>
                  </a:txBody>
                  <a:tcPr marL="121920" marR="121920" marT="60960" marB="60960">
                    <a:lnL w="12700" cap="flat" cmpd="sng" algn="ctr">
                      <a:solidFill>
                        <a:schemeClr val="tx1"/>
                      </a:solidFill>
                      <a:prstDash val="solid"/>
                      <a:round/>
                      <a:headEnd type="none" w="med" len="med"/>
                      <a:tailEnd type="none" w="med" len="med"/>
                    </a:lnL>
                  </a:tcPr>
                </a:tc>
                <a:tc>
                  <a:txBody>
                    <a:bodyPr/>
                    <a:lstStyle/>
                    <a:p>
                      <a:r>
                        <a:rPr lang="en-US" sz="2000" b="1">
                          <a:solidFill>
                            <a:srgbClr val="17468F"/>
                          </a:solidFill>
                        </a:rPr>
                        <a:t>Emergency Response</a:t>
                      </a:r>
                    </a:p>
                    <a:p>
                      <a:r>
                        <a:rPr lang="en-US" sz="1600" kern="1200">
                          <a:solidFill>
                            <a:srgbClr val="17468F"/>
                          </a:solidFill>
                          <a:effectLst/>
                          <a:latin typeface="+mn-lt"/>
                          <a:ea typeface="+mn-ea"/>
                          <a:cs typeface="+mn-cs"/>
                        </a:rPr>
                        <a:t>Local or regional activations in the wake of natural disasters to detect outbreaks</a:t>
                      </a:r>
                    </a:p>
                  </a:txBody>
                  <a:tcPr marL="121920" marR="121920" marT="60960" marB="60960"/>
                </a:tc>
                <a:tc>
                  <a:txBody>
                    <a:bodyPr/>
                    <a:lstStyle/>
                    <a:p>
                      <a:endParaRPr lang="en-US" sz="1600" kern="1200">
                        <a:solidFill>
                          <a:srgbClr val="17468F"/>
                        </a:solidFill>
                        <a:effectLst/>
                        <a:latin typeface="+mn-lt"/>
                        <a:ea typeface="+mn-ea"/>
                        <a:cs typeface="+mn-cs"/>
                      </a:endParaRPr>
                    </a:p>
                  </a:txBody>
                  <a:tcPr marL="121920" marR="121920" marT="60960" marB="60960"/>
                </a:tc>
                <a:tc>
                  <a:txBody>
                    <a:bodyPr/>
                    <a:lstStyle/>
                    <a:p>
                      <a:r>
                        <a:rPr lang="en-US" sz="2000" b="1">
                          <a:solidFill>
                            <a:srgbClr val="17468F"/>
                          </a:solidFill>
                        </a:rPr>
                        <a:t>Emerging Infections</a:t>
                      </a:r>
                    </a:p>
                    <a:p>
                      <a:r>
                        <a:rPr lang="en-US" sz="1600" kern="1200">
                          <a:solidFill>
                            <a:srgbClr val="17468F"/>
                          </a:solidFill>
                          <a:effectLst/>
                          <a:latin typeface="+mn-lt"/>
                          <a:ea typeface="+mn-ea"/>
                          <a:cs typeface="+mn-cs"/>
                        </a:rPr>
                        <a:t>Short-term activations to assess the prevalence and distribution of emerging threats</a:t>
                      </a:r>
                    </a:p>
                  </a:txBody>
                  <a:tcPr marL="121920" marR="121920" marT="60960" marB="60960"/>
                </a:tc>
                <a:extLst>
                  <a:ext uri="{0D108BD9-81ED-4DB2-BD59-A6C34878D82A}">
                    <a16:rowId xmlns:a16="http://schemas.microsoft.com/office/drawing/2014/main" val="4105125721"/>
                  </a:ext>
                </a:extLst>
              </a:tr>
              <a:tr h="1122588">
                <a:tc>
                  <a:txBody>
                    <a:bodyPr/>
                    <a:lstStyle/>
                    <a:p>
                      <a:endParaRPr lang="en-US" sz="1600" kern="1200">
                        <a:solidFill>
                          <a:srgbClr val="17468F"/>
                        </a:solidFill>
                        <a:effectLst/>
                        <a:latin typeface="+mn-lt"/>
                        <a:ea typeface="+mn-ea"/>
                        <a:cs typeface="+mn-cs"/>
                      </a:endParaRPr>
                    </a:p>
                  </a:txBody>
                  <a:tcPr marL="121920" marR="121920" marT="60960" marB="60960">
                    <a:lnL w="12700" cap="flat" cmpd="sng" algn="ctr">
                      <a:solidFill>
                        <a:schemeClr val="tx1"/>
                      </a:solidFill>
                      <a:prstDash val="solid"/>
                      <a:round/>
                      <a:headEnd type="none" w="med" len="med"/>
                      <a:tailEnd type="none" w="med" len="med"/>
                    </a:lnL>
                  </a:tcPr>
                </a:tc>
                <a:tc>
                  <a:txBody>
                    <a:bodyPr/>
                    <a:lstStyle/>
                    <a:p>
                      <a:r>
                        <a:rPr lang="en-US" sz="2000" b="1">
                          <a:solidFill>
                            <a:srgbClr val="17468F"/>
                          </a:solidFill>
                        </a:rPr>
                        <a:t>Pandemic Preparedness</a:t>
                      </a:r>
                    </a:p>
                    <a:p>
                      <a:r>
                        <a:rPr lang="en-US" sz="1600" kern="1200">
                          <a:solidFill>
                            <a:srgbClr val="17468F"/>
                          </a:solidFill>
                          <a:effectLst/>
                          <a:latin typeface="+mn-lt"/>
                          <a:ea typeface="+mn-ea"/>
                          <a:cs typeface="+mn-cs"/>
                        </a:rPr>
                        <a:t>Rapid activation and increased sampling frequency to detect pandemic spread into communities to target mitigation efforts</a:t>
                      </a:r>
                    </a:p>
                  </a:txBody>
                  <a:tcPr marL="121920" marR="121920" marT="60960" marB="60960"/>
                </a:tc>
                <a:tc>
                  <a:txBody>
                    <a:bodyPr/>
                    <a:lstStyle/>
                    <a:p>
                      <a:endParaRPr lang="en-US" sz="1600" kern="1200">
                        <a:solidFill>
                          <a:srgbClr val="17468F"/>
                        </a:solidFill>
                        <a:effectLst/>
                        <a:latin typeface="+mn-lt"/>
                        <a:ea typeface="+mn-ea"/>
                        <a:cs typeface="+mn-cs"/>
                      </a:endParaRPr>
                    </a:p>
                  </a:txBody>
                  <a:tcPr marL="121920" marR="121920" marT="60960" marB="60960"/>
                </a:tc>
                <a:tc>
                  <a:txBody>
                    <a:bodyPr/>
                    <a:lstStyle/>
                    <a:p>
                      <a:r>
                        <a:rPr lang="en-US" sz="2000" b="1">
                          <a:solidFill>
                            <a:srgbClr val="17468F"/>
                          </a:solidFill>
                        </a:rPr>
                        <a:t>Bioterrorism</a:t>
                      </a:r>
                    </a:p>
                    <a:p>
                      <a:r>
                        <a:rPr lang="en-US" sz="1600" kern="1200">
                          <a:solidFill>
                            <a:srgbClr val="17468F"/>
                          </a:solidFill>
                          <a:effectLst/>
                          <a:latin typeface="+mn-lt"/>
                          <a:ea typeface="+mn-ea"/>
                          <a:cs typeface="+mn-cs"/>
                        </a:rPr>
                        <a:t>Rapid local or regional activation with increased sampling frequency to detect and track bioterrorism threats</a:t>
                      </a:r>
                    </a:p>
                  </a:txBody>
                  <a:tcPr marL="121920" marR="121920" marT="60960" marB="60960"/>
                </a:tc>
                <a:extLst>
                  <a:ext uri="{0D108BD9-81ED-4DB2-BD59-A6C34878D82A}">
                    <a16:rowId xmlns:a16="http://schemas.microsoft.com/office/drawing/2014/main" val="746889111"/>
                  </a:ext>
                </a:extLst>
              </a:tr>
            </a:tbl>
          </a:graphicData>
        </a:graphic>
      </p:graphicFrame>
      <p:sp>
        <p:nvSpPr>
          <p:cNvPr id="2" name="Title 1">
            <a:extLst>
              <a:ext uri="{FF2B5EF4-FFF2-40B4-BE49-F238E27FC236}">
                <a16:creationId xmlns:a16="http://schemas.microsoft.com/office/drawing/2014/main" id="{21F8D999-AADD-4F05-9C9B-CF98E15C00FA}"/>
              </a:ext>
            </a:extLst>
          </p:cNvPr>
          <p:cNvSpPr>
            <a:spLocks noGrp="1"/>
          </p:cNvSpPr>
          <p:nvPr>
            <p:ph type="title"/>
          </p:nvPr>
        </p:nvSpPr>
        <p:spPr/>
        <p:txBody>
          <a:bodyPr/>
          <a:lstStyle/>
          <a:p>
            <a:r>
              <a:rPr lang="en-US"/>
              <a:t>Wastewater Surveillance for Rapid Response</a:t>
            </a:r>
          </a:p>
        </p:txBody>
      </p:sp>
      <p:sp>
        <p:nvSpPr>
          <p:cNvPr id="4" name="Text Placeholder 3">
            <a:extLst>
              <a:ext uri="{FF2B5EF4-FFF2-40B4-BE49-F238E27FC236}">
                <a16:creationId xmlns:a16="http://schemas.microsoft.com/office/drawing/2014/main" id="{1B477BDA-464B-4C16-9A40-562640F52B1A}"/>
              </a:ext>
            </a:extLst>
          </p:cNvPr>
          <p:cNvSpPr>
            <a:spLocks noGrp="1"/>
          </p:cNvSpPr>
          <p:nvPr>
            <p:ph type="body" sz="quarter" idx="10"/>
          </p:nvPr>
        </p:nvSpPr>
        <p:spPr>
          <a:xfrm>
            <a:off x="1051961" y="1639573"/>
            <a:ext cx="9516578" cy="1258885"/>
          </a:xfrm>
        </p:spPr>
        <p:txBody>
          <a:bodyPr/>
          <a:lstStyle/>
          <a:p>
            <a:pPr marL="0" indent="0" algn="ctr">
              <a:spcAft>
                <a:spcPts val="600"/>
              </a:spcAft>
              <a:buNone/>
            </a:pPr>
            <a:r>
              <a:rPr lang="en-US" sz="3600"/>
              <a:t>Nimble structure to </a:t>
            </a:r>
            <a:r>
              <a:rPr lang="en-US" sz="3600" b="1">
                <a:solidFill>
                  <a:srgbClr val="55BF8B"/>
                </a:solidFill>
              </a:rPr>
              <a:t>rapidly adapt </a:t>
            </a:r>
            <a:r>
              <a:rPr lang="en-US" sz="3600"/>
              <a:t>to changing public health needs</a:t>
            </a:r>
          </a:p>
          <a:p>
            <a:pPr algn="ctr"/>
            <a:endParaRPr lang="en-US" sz="2400"/>
          </a:p>
        </p:txBody>
      </p:sp>
      <p:pic>
        <p:nvPicPr>
          <p:cNvPr id="7" name="Graphic 6" descr="Earth globe Americas">
            <a:extLst>
              <a:ext uri="{FF2B5EF4-FFF2-40B4-BE49-F238E27FC236}">
                <a16:creationId xmlns:a16="http://schemas.microsoft.com/office/drawing/2014/main" id="{2267AE44-83CD-4A9B-B59B-A11EB6E850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7961" y="4506726"/>
            <a:ext cx="1086369" cy="1086369"/>
          </a:xfrm>
          <a:prstGeom prst="rect">
            <a:avLst/>
          </a:prstGeom>
        </p:spPr>
      </p:pic>
      <p:pic>
        <p:nvPicPr>
          <p:cNvPr id="10" name="Graphic 9" descr="Bio hazard">
            <a:extLst>
              <a:ext uri="{FF2B5EF4-FFF2-40B4-BE49-F238E27FC236}">
                <a16:creationId xmlns:a16="http://schemas.microsoft.com/office/drawing/2014/main" id="{FB6DAA6A-2954-43CF-8A62-1E3DC508EA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47460" y="4535599"/>
            <a:ext cx="1047549" cy="1047549"/>
          </a:xfrm>
          <a:prstGeom prst="rect">
            <a:avLst/>
          </a:prstGeom>
        </p:spPr>
      </p:pic>
      <p:pic>
        <p:nvPicPr>
          <p:cNvPr id="14" name="Graphic 13" descr="Upward trend">
            <a:extLst>
              <a:ext uri="{FF2B5EF4-FFF2-40B4-BE49-F238E27FC236}">
                <a16:creationId xmlns:a16="http://schemas.microsoft.com/office/drawing/2014/main" id="{25FDF2AD-7722-4E64-B73D-A3B103D7287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47459" y="3369727"/>
            <a:ext cx="1047550" cy="1047550"/>
          </a:xfrm>
          <a:prstGeom prst="rect">
            <a:avLst/>
          </a:prstGeom>
        </p:spPr>
      </p:pic>
      <p:pic>
        <p:nvPicPr>
          <p:cNvPr id="17" name="Graphic 16" descr="Siren">
            <a:extLst>
              <a:ext uri="{FF2B5EF4-FFF2-40B4-BE49-F238E27FC236}">
                <a16:creationId xmlns:a16="http://schemas.microsoft.com/office/drawing/2014/main" id="{51EAE810-C94B-4CBE-817E-57FE02A9951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27961" y="3297939"/>
            <a:ext cx="1138588" cy="1138588"/>
          </a:xfrm>
          <a:prstGeom prst="rect">
            <a:avLst/>
          </a:prstGeom>
        </p:spPr>
      </p:pic>
    </p:spTree>
    <p:extLst>
      <p:ext uri="{BB962C8B-B14F-4D97-AF65-F5344CB8AC3E}">
        <p14:creationId xmlns:p14="http://schemas.microsoft.com/office/powerpoint/2010/main" val="3792302583"/>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0983-51D5-4C4D-A5F1-0F3C7C6A0EB5}"/>
              </a:ext>
            </a:extLst>
          </p:cNvPr>
          <p:cNvSpPr>
            <a:spLocks noGrp="1"/>
          </p:cNvSpPr>
          <p:nvPr>
            <p:ph type="title"/>
          </p:nvPr>
        </p:nvSpPr>
        <p:spPr/>
        <p:txBody>
          <a:bodyPr>
            <a:normAutofit/>
          </a:bodyPr>
          <a:lstStyle/>
          <a:p>
            <a:pPr algn="ctr"/>
            <a:r>
              <a:rPr lang="en-US" sz="4000" dirty="0"/>
              <a:t>Challenges for utilities already participating</a:t>
            </a:r>
          </a:p>
        </p:txBody>
      </p:sp>
      <p:sp>
        <p:nvSpPr>
          <p:cNvPr id="11" name="Content Placeholder 2">
            <a:extLst>
              <a:ext uri="{FF2B5EF4-FFF2-40B4-BE49-F238E27FC236}">
                <a16:creationId xmlns:a16="http://schemas.microsoft.com/office/drawing/2014/main" id="{008A9B05-19C4-435A-BF74-44ED119692F6}"/>
              </a:ext>
            </a:extLst>
          </p:cNvPr>
          <p:cNvSpPr>
            <a:spLocks noGrp="1"/>
          </p:cNvSpPr>
          <p:nvPr>
            <p:ph idx="1"/>
          </p:nvPr>
        </p:nvSpPr>
        <p:spPr>
          <a:xfrm>
            <a:off x="838200" y="1825625"/>
            <a:ext cx="10515600" cy="4351338"/>
          </a:xfrm>
        </p:spPr>
        <p:txBody>
          <a:bodyPr/>
          <a:lstStyle/>
          <a:p>
            <a:r>
              <a:rPr lang="en-US" dirty="0"/>
              <a:t>Understanding how all the programs fit together</a:t>
            </a:r>
          </a:p>
          <a:p>
            <a:r>
              <a:rPr lang="en-US" dirty="0"/>
              <a:t>Consistently interpreting data for, and communicating data to, the public </a:t>
            </a:r>
          </a:p>
          <a:p>
            <a:r>
              <a:rPr lang="en-US" dirty="0"/>
              <a:t>Addressing questions about long-term                           funding and the value beyond COVID</a:t>
            </a:r>
          </a:p>
          <a:p>
            <a:r>
              <a:rPr lang="en-US" b="1" dirty="0"/>
              <a:t>Managing concerns about archived                                 samples being tested without the                                      utility’s knowledge </a:t>
            </a:r>
          </a:p>
          <a:p>
            <a:endParaRPr lang="en-US" dirty="0"/>
          </a:p>
        </p:txBody>
      </p:sp>
      <p:pic>
        <p:nvPicPr>
          <p:cNvPr id="4" name="Picture 3">
            <a:extLst>
              <a:ext uri="{FF2B5EF4-FFF2-40B4-BE49-F238E27FC236}">
                <a16:creationId xmlns:a16="http://schemas.microsoft.com/office/drawing/2014/main" id="{5DAB9AB3-EC0F-367A-51BC-8402DC9FB5AE}"/>
              </a:ext>
            </a:extLst>
          </p:cNvPr>
          <p:cNvPicPr>
            <a:picLocks noChangeAspect="1"/>
          </p:cNvPicPr>
          <p:nvPr/>
        </p:nvPicPr>
        <p:blipFill>
          <a:blip r:embed="rId2"/>
          <a:stretch>
            <a:fillRect/>
          </a:stretch>
        </p:blipFill>
        <p:spPr>
          <a:xfrm rot="650670">
            <a:off x="8723765" y="3075943"/>
            <a:ext cx="3051720" cy="2839291"/>
          </a:xfrm>
          <a:prstGeom prst="rect">
            <a:avLst/>
          </a:prstGeom>
        </p:spPr>
      </p:pic>
      <p:pic>
        <p:nvPicPr>
          <p:cNvPr id="6" name="Picture 5" descr="A close up of a flower&#10;&#10;Description automatically generated with low confidence">
            <a:extLst>
              <a:ext uri="{FF2B5EF4-FFF2-40B4-BE49-F238E27FC236}">
                <a16:creationId xmlns:a16="http://schemas.microsoft.com/office/drawing/2014/main" id="{8843E62C-A019-FE49-36C1-F172AD8644FD}"/>
              </a:ext>
            </a:extLst>
          </p:cNvPr>
          <p:cNvPicPr>
            <a:picLocks noChangeAspect="1"/>
          </p:cNvPicPr>
          <p:nvPr/>
        </p:nvPicPr>
        <p:blipFill rotWithShape="1">
          <a:blip r:embed="rId3">
            <a:grayscl/>
          </a:blip>
          <a:srcRect l="35418" t="8477" r="13063" b="17569"/>
          <a:stretch/>
        </p:blipFill>
        <p:spPr>
          <a:xfrm>
            <a:off x="7378550" y="4366461"/>
            <a:ext cx="1503280" cy="1438610"/>
          </a:xfrm>
          <a:prstGeom prst="ellipse">
            <a:avLst/>
          </a:prstGeom>
        </p:spPr>
      </p:pic>
    </p:spTree>
    <p:extLst>
      <p:ext uri="{BB962C8B-B14F-4D97-AF65-F5344CB8AC3E}">
        <p14:creationId xmlns:p14="http://schemas.microsoft.com/office/powerpoint/2010/main" val="29491612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stadium&#10;&#10;Description automatically generated">
            <a:extLst>
              <a:ext uri="{FF2B5EF4-FFF2-40B4-BE49-F238E27FC236}">
                <a16:creationId xmlns:a16="http://schemas.microsoft.com/office/drawing/2014/main" id="{E1DCE524-04AA-6A2B-AC2C-86473D988B45}"/>
              </a:ext>
            </a:extLst>
          </p:cNvPr>
          <p:cNvPicPr>
            <a:picLocks noChangeAspect="1"/>
          </p:cNvPicPr>
          <p:nvPr/>
        </p:nvPicPr>
        <p:blipFill rotWithShape="1">
          <a:blip r:embed="rId2">
            <a:grayscl/>
          </a:blip>
          <a:srcRect t="32766"/>
          <a:stretch/>
        </p:blipFill>
        <p:spPr>
          <a:xfrm>
            <a:off x="1295400" y="1555531"/>
            <a:ext cx="9601200" cy="4303512"/>
          </a:xfrm>
          <a:prstGeom prst="rect">
            <a:avLst/>
          </a:prstGeom>
        </p:spPr>
      </p:pic>
      <p:sp>
        <p:nvSpPr>
          <p:cNvPr id="2" name="Title 1">
            <a:extLst>
              <a:ext uri="{FF2B5EF4-FFF2-40B4-BE49-F238E27FC236}">
                <a16:creationId xmlns:a16="http://schemas.microsoft.com/office/drawing/2014/main" id="{D6450983-51D5-4C4D-A5F1-0F3C7C6A0EB5}"/>
              </a:ext>
            </a:extLst>
          </p:cNvPr>
          <p:cNvSpPr>
            <a:spLocks noGrp="1"/>
          </p:cNvSpPr>
          <p:nvPr>
            <p:ph type="title"/>
          </p:nvPr>
        </p:nvSpPr>
        <p:spPr/>
        <p:txBody>
          <a:bodyPr>
            <a:normAutofit/>
          </a:bodyPr>
          <a:lstStyle/>
          <a:p>
            <a:pPr algn="ctr"/>
            <a:r>
              <a:rPr lang="en-US" sz="4000" dirty="0"/>
              <a:t>Opportunities</a:t>
            </a:r>
          </a:p>
        </p:txBody>
      </p:sp>
      <p:sp>
        <p:nvSpPr>
          <p:cNvPr id="4" name="Rectangle 3">
            <a:extLst>
              <a:ext uri="{FF2B5EF4-FFF2-40B4-BE49-F238E27FC236}">
                <a16:creationId xmlns:a16="http://schemas.microsoft.com/office/drawing/2014/main" id="{6FF97ADF-D0BB-07C5-51D0-D2CFBE4473B2}"/>
              </a:ext>
            </a:extLst>
          </p:cNvPr>
          <p:cNvSpPr/>
          <p:nvPr/>
        </p:nvSpPr>
        <p:spPr>
          <a:xfrm>
            <a:off x="1878555" y="2577179"/>
            <a:ext cx="2753710" cy="21244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5526A"/>
                </a:solidFill>
                <a:effectLst/>
                <a:uLnTx/>
                <a:uFillTx/>
                <a:latin typeface="Poppins" panose="00000500000000000000" pitchFamily="2" charset="0"/>
                <a:ea typeface="+mn-ea"/>
                <a:cs typeface="Poppins" panose="00000500000000000000" pitchFamily="2" charset="0"/>
              </a:rPr>
              <a:t>Support utility mission</a:t>
            </a:r>
          </a:p>
        </p:txBody>
      </p:sp>
      <p:graphicFrame>
        <p:nvGraphicFramePr>
          <p:cNvPr id="8" name="Chart 7">
            <a:extLst>
              <a:ext uri="{FF2B5EF4-FFF2-40B4-BE49-F238E27FC236}">
                <a16:creationId xmlns:a16="http://schemas.microsoft.com/office/drawing/2014/main" id="{1E7270EF-87B0-4DAC-92BB-7BB2195CBBB8}"/>
              </a:ext>
            </a:extLst>
          </p:cNvPr>
          <p:cNvGraphicFramePr>
            <a:graphicFrameLocks/>
          </p:cNvGraphicFramePr>
          <p:nvPr/>
        </p:nvGraphicFramePr>
        <p:xfrm>
          <a:off x="5157784" y="1932951"/>
          <a:ext cx="5248275" cy="354806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A68869B8-FE18-4444-C307-C1476AB13FD2}"/>
              </a:ext>
            </a:extLst>
          </p:cNvPr>
          <p:cNvSpPr txBox="1"/>
          <p:nvPr/>
        </p:nvSpPr>
        <p:spPr>
          <a:xfrm>
            <a:off x="5543167" y="5148580"/>
            <a:ext cx="447750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rPr>
              <a:t>Poll results from May 2022 Utilities CoP meeting </a:t>
            </a:r>
          </a:p>
        </p:txBody>
      </p:sp>
    </p:spTree>
    <p:extLst>
      <p:ext uri="{BB962C8B-B14F-4D97-AF65-F5344CB8AC3E}">
        <p14:creationId xmlns:p14="http://schemas.microsoft.com/office/powerpoint/2010/main" val="7128873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ky, outdoor, track, railroad&#10;&#10;Description automatically generated">
            <a:extLst>
              <a:ext uri="{FF2B5EF4-FFF2-40B4-BE49-F238E27FC236}">
                <a16:creationId xmlns:a16="http://schemas.microsoft.com/office/drawing/2014/main" id="{304EBF73-44F9-1059-FD0F-AE953CA8137D}"/>
              </a:ext>
            </a:extLst>
          </p:cNvPr>
          <p:cNvPicPr>
            <a:picLocks noChangeAspect="1"/>
          </p:cNvPicPr>
          <p:nvPr/>
        </p:nvPicPr>
        <p:blipFill rotWithShape="1">
          <a:blip r:embed="rId2">
            <a:grayscl/>
          </a:blip>
          <a:srcRect t="25503" b="7263"/>
          <a:stretch/>
        </p:blipFill>
        <p:spPr>
          <a:xfrm>
            <a:off x="1295400" y="1555530"/>
            <a:ext cx="9601200" cy="4303512"/>
          </a:xfrm>
          <a:prstGeom prst="rect">
            <a:avLst/>
          </a:prstGeom>
        </p:spPr>
      </p:pic>
      <p:sp>
        <p:nvSpPr>
          <p:cNvPr id="2" name="Title 1">
            <a:extLst>
              <a:ext uri="{FF2B5EF4-FFF2-40B4-BE49-F238E27FC236}">
                <a16:creationId xmlns:a16="http://schemas.microsoft.com/office/drawing/2014/main" id="{D6450983-51D5-4C4D-A5F1-0F3C7C6A0EB5}"/>
              </a:ext>
            </a:extLst>
          </p:cNvPr>
          <p:cNvSpPr>
            <a:spLocks noGrp="1"/>
          </p:cNvSpPr>
          <p:nvPr>
            <p:ph type="title"/>
          </p:nvPr>
        </p:nvSpPr>
        <p:spPr/>
        <p:txBody>
          <a:bodyPr>
            <a:normAutofit/>
          </a:bodyPr>
          <a:lstStyle/>
          <a:p>
            <a:pPr algn="ctr"/>
            <a:r>
              <a:rPr lang="en-US" sz="4000" dirty="0"/>
              <a:t>Opportunities</a:t>
            </a:r>
          </a:p>
        </p:txBody>
      </p:sp>
      <p:sp>
        <p:nvSpPr>
          <p:cNvPr id="4" name="Rectangle 3">
            <a:extLst>
              <a:ext uri="{FF2B5EF4-FFF2-40B4-BE49-F238E27FC236}">
                <a16:creationId xmlns:a16="http://schemas.microsoft.com/office/drawing/2014/main" id="{6FF97ADF-D0BB-07C5-51D0-D2CFBE4473B2}"/>
              </a:ext>
            </a:extLst>
          </p:cNvPr>
          <p:cNvSpPr/>
          <p:nvPr/>
        </p:nvSpPr>
        <p:spPr>
          <a:xfrm>
            <a:off x="1878555" y="2577179"/>
            <a:ext cx="2753710" cy="21244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5526A"/>
                </a:solidFill>
                <a:effectLst/>
                <a:uLnTx/>
                <a:uFillTx/>
                <a:latin typeface="Poppins" panose="00000500000000000000" pitchFamily="2" charset="0"/>
                <a:ea typeface="+mn-ea"/>
                <a:cs typeface="Poppins" panose="00000500000000000000" pitchFamily="2" charset="0"/>
              </a:rPr>
              <a:t>Engage with public</a:t>
            </a:r>
          </a:p>
        </p:txBody>
      </p:sp>
      <p:sp>
        <p:nvSpPr>
          <p:cNvPr id="11" name="Rectangle 10">
            <a:extLst>
              <a:ext uri="{FF2B5EF4-FFF2-40B4-BE49-F238E27FC236}">
                <a16:creationId xmlns:a16="http://schemas.microsoft.com/office/drawing/2014/main" id="{008023CC-E695-BEAA-F8A5-E26C66C04836}"/>
              </a:ext>
            </a:extLst>
          </p:cNvPr>
          <p:cNvSpPr/>
          <p:nvPr/>
        </p:nvSpPr>
        <p:spPr>
          <a:xfrm>
            <a:off x="5005172" y="1804648"/>
            <a:ext cx="5551992" cy="3740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mn-cs"/>
              </a:rPr>
              <a:t>it brings great awareness to the importance of our wastewater collection and treatment systems</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1A67C8B-1F3D-3A62-5638-B9D8839EEE29}"/>
              </a:ext>
            </a:extLst>
          </p:cNvPr>
          <p:cNvSpPr txBox="1"/>
          <p:nvPr/>
        </p:nvSpPr>
        <p:spPr>
          <a:xfrm>
            <a:off x="5104469" y="1865363"/>
            <a:ext cx="5369567"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solidFill>
                <a:effectLst/>
                <a:uLnTx/>
                <a:uFillTx/>
                <a:latin typeface="Poppins" panose="00000500000000000000" pitchFamily="2" charset="0"/>
                <a:ea typeface="Calibri" panose="020F0502020204030204" pitchFamily="34" charset="0"/>
                <a:cs typeface="Poppins" panose="00000500000000000000" pitchFamily="2" charset="0"/>
              </a:rPr>
              <a:t>“It brings great awareness to the importance of our wastewater collection and treatment systems.”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1" u="none" strike="noStrike" kern="1200" cap="none" spc="0" normalizeH="0" baseline="0" noProof="0" dirty="0">
                <a:ln>
                  <a:noFill/>
                </a:ln>
                <a:solidFill>
                  <a:srgbClr val="44546A"/>
                </a:solidFill>
                <a:effectLst/>
                <a:uLnTx/>
                <a:uFillTx/>
                <a:latin typeface="Poppins" panose="00000500000000000000" pitchFamily="2" charset="0"/>
                <a:ea typeface="+mn-ea"/>
                <a:cs typeface="Poppins" panose="00000500000000000000" pitchFamily="2" charset="0"/>
              </a:rPr>
              <a:t>Operations Administrative Manager of Oklahoma utility</a:t>
            </a:r>
          </a:p>
        </p:txBody>
      </p:sp>
      <p:sp>
        <p:nvSpPr>
          <p:cNvPr id="14" name="TextBox 13">
            <a:extLst>
              <a:ext uri="{FF2B5EF4-FFF2-40B4-BE49-F238E27FC236}">
                <a16:creationId xmlns:a16="http://schemas.microsoft.com/office/drawing/2014/main" id="{E456CEE9-EC1E-3953-40BF-2C0D2651F6BE}"/>
              </a:ext>
            </a:extLst>
          </p:cNvPr>
          <p:cNvSpPr txBox="1"/>
          <p:nvPr/>
        </p:nvSpPr>
        <p:spPr>
          <a:xfrm>
            <a:off x="5104469" y="3756386"/>
            <a:ext cx="5273651" cy="16466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solidFill>
                <a:effectLst/>
                <a:uLnTx/>
                <a:uFillTx/>
                <a:latin typeface="Poppins" panose="00000500000000000000" pitchFamily="2" charset="0"/>
                <a:ea typeface="+mn-ea"/>
                <a:cs typeface="Poppins" panose="00000500000000000000" pitchFamily="2" charset="0"/>
              </a:rPr>
              <a:t>“‘I love looking at the wastewater data,’ said no one prior to the Covid pandemic…. but here we are.”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1" u="none" strike="noStrike" kern="1200" cap="none" spc="0" normalizeH="0" baseline="0" noProof="0" dirty="0">
                <a:ln>
                  <a:noFill/>
                </a:ln>
                <a:solidFill>
                  <a:srgbClr val="44546A"/>
                </a:solidFill>
                <a:effectLst/>
                <a:uLnTx/>
                <a:uFillTx/>
                <a:latin typeface="Poppins" panose="00000500000000000000" pitchFamily="2" charset="0"/>
                <a:ea typeface="+mn-ea"/>
                <a:cs typeface="Poppins" panose="00000500000000000000" pitchFamily="2" charset="0"/>
              </a:rPr>
              <a:t>Dr. Vincent Chiang, Chief Medical Officer at Boston Children’s Hospital</a:t>
            </a:r>
          </a:p>
        </p:txBody>
      </p:sp>
      <p:cxnSp>
        <p:nvCxnSpPr>
          <p:cNvPr id="16" name="Straight Connector 15">
            <a:extLst>
              <a:ext uri="{FF2B5EF4-FFF2-40B4-BE49-F238E27FC236}">
                <a16:creationId xmlns:a16="http://schemas.microsoft.com/office/drawing/2014/main" id="{D43CD4D5-938C-5284-B4ED-FFC93E0C3982}"/>
              </a:ext>
            </a:extLst>
          </p:cNvPr>
          <p:cNvCxnSpPr/>
          <p:nvPr/>
        </p:nvCxnSpPr>
        <p:spPr>
          <a:xfrm>
            <a:off x="6145024" y="3620218"/>
            <a:ext cx="2640889" cy="0"/>
          </a:xfrm>
          <a:prstGeom prst="line">
            <a:avLst/>
          </a:prstGeom>
          <a:ln w="28575">
            <a:solidFill>
              <a:srgbClr val="35506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7059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outdoor, sky, train, track&#10;&#10;Description automatically generated">
            <a:extLst>
              <a:ext uri="{FF2B5EF4-FFF2-40B4-BE49-F238E27FC236}">
                <a16:creationId xmlns:a16="http://schemas.microsoft.com/office/drawing/2014/main" id="{380A64BB-A316-225D-4958-671250ED2A89}"/>
              </a:ext>
            </a:extLst>
          </p:cNvPr>
          <p:cNvPicPr>
            <a:picLocks noChangeAspect="1"/>
          </p:cNvPicPr>
          <p:nvPr/>
        </p:nvPicPr>
        <p:blipFill rotWithShape="1">
          <a:blip r:embed="rId2">
            <a:grayscl/>
          </a:blip>
          <a:srcRect t="4783" b="26707"/>
          <a:stretch/>
        </p:blipFill>
        <p:spPr>
          <a:xfrm>
            <a:off x="1295400" y="1558174"/>
            <a:ext cx="9409388" cy="4297680"/>
          </a:xfrm>
          <a:prstGeom prst="rect">
            <a:avLst/>
          </a:prstGeom>
        </p:spPr>
      </p:pic>
      <p:sp>
        <p:nvSpPr>
          <p:cNvPr id="2" name="Title 1">
            <a:extLst>
              <a:ext uri="{FF2B5EF4-FFF2-40B4-BE49-F238E27FC236}">
                <a16:creationId xmlns:a16="http://schemas.microsoft.com/office/drawing/2014/main" id="{D6450983-51D5-4C4D-A5F1-0F3C7C6A0EB5}"/>
              </a:ext>
            </a:extLst>
          </p:cNvPr>
          <p:cNvSpPr>
            <a:spLocks noGrp="1"/>
          </p:cNvSpPr>
          <p:nvPr>
            <p:ph type="title"/>
          </p:nvPr>
        </p:nvSpPr>
        <p:spPr/>
        <p:txBody>
          <a:bodyPr>
            <a:normAutofit/>
          </a:bodyPr>
          <a:lstStyle/>
          <a:p>
            <a:pPr algn="ctr"/>
            <a:r>
              <a:rPr lang="en-US" sz="4000" dirty="0"/>
              <a:t>Opportunities</a:t>
            </a:r>
          </a:p>
        </p:txBody>
      </p:sp>
      <p:sp>
        <p:nvSpPr>
          <p:cNvPr id="4" name="Rectangle 3">
            <a:extLst>
              <a:ext uri="{FF2B5EF4-FFF2-40B4-BE49-F238E27FC236}">
                <a16:creationId xmlns:a16="http://schemas.microsoft.com/office/drawing/2014/main" id="{6FF97ADF-D0BB-07C5-51D0-D2CFBE4473B2}"/>
              </a:ext>
            </a:extLst>
          </p:cNvPr>
          <p:cNvSpPr/>
          <p:nvPr/>
        </p:nvSpPr>
        <p:spPr>
          <a:xfrm>
            <a:off x="1878555" y="2577179"/>
            <a:ext cx="2753710" cy="21244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5526A"/>
                </a:solidFill>
                <a:effectLst/>
                <a:uLnTx/>
                <a:uFillTx/>
                <a:latin typeface="Poppins" panose="00000500000000000000" pitchFamily="2" charset="0"/>
                <a:ea typeface="+mn-ea"/>
                <a:cs typeface="Poppins" panose="00000500000000000000" pitchFamily="2" charset="0"/>
              </a:rPr>
              <a:t>Expand collaborations</a:t>
            </a:r>
          </a:p>
        </p:txBody>
      </p:sp>
      <p:sp>
        <p:nvSpPr>
          <p:cNvPr id="7" name="TextBox 6">
            <a:extLst>
              <a:ext uri="{FF2B5EF4-FFF2-40B4-BE49-F238E27FC236}">
                <a16:creationId xmlns:a16="http://schemas.microsoft.com/office/drawing/2014/main" id="{A68869B8-FE18-4444-C307-C1476AB13FD2}"/>
              </a:ext>
            </a:extLst>
          </p:cNvPr>
          <p:cNvSpPr txBox="1"/>
          <p:nvPr/>
        </p:nvSpPr>
        <p:spPr>
          <a:xfrm>
            <a:off x="5543167" y="5148580"/>
            <a:ext cx="447750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rPr>
              <a:t>Poll results from May 2022 Utilities CoP meeting </a:t>
            </a:r>
          </a:p>
        </p:txBody>
      </p:sp>
      <p:graphicFrame>
        <p:nvGraphicFramePr>
          <p:cNvPr id="3" name="Chart 2">
            <a:extLst>
              <a:ext uri="{FF2B5EF4-FFF2-40B4-BE49-F238E27FC236}">
                <a16:creationId xmlns:a16="http://schemas.microsoft.com/office/drawing/2014/main" id="{C32AB6E2-0F27-4D61-AF01-57C6B343E1A2}"/>
              </a:ext>
            </a:extLst>
          </p:cNvPr>
          <p:cNvGraphicFramePr>
            <a:graphicFrameLocks/>
          </p:cNvGraphicFramePr>
          <p:nvPr/>
        </p:nvGraphicFramePr>
        <p:xfrm>
          <a:off x="5065170" y="1908294"/>
          <a:ext cx="5248275" cy="35480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679BD3B4-0A6B-9002-5EA0-47CDAA985575}"/>
              </a:ext>
            </a:extLst>
          </p:cNvPr>
          <p:cNvSpPr txBox="1"/>
          <p:nvPr/>
        </p:nvSpPr>
        <p:spPr>
          <a:xfrm>
            <a:off x="5132798" y="5161387"/>
            <a:ext cx="529824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rPr>
              <a:t>Responses on Utilities CoP enrollment form (as of 1/8/23)</a:t>
            </a:r>
          </a:p>
        </p:txBody>
      </p:sp>
    </p:spTree>
    <p:extLst>
      <p:ext uri="{BB962C8B-B14F-4D97-AF65-F5344CB8AC3E}">
        <p14:creationId xmlns:p14="http://schemas.microsoft.com/office/powerpoint/2010/main" val="28857008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AB5F9F93-EE7B-0D8F-8092-42AB73C3C19F}"/>
              </a:ext>
            </a:extLst>
          </p:cNvPr>
          <p:cNvPicPr>
            <a:picLocks noChangeAspect="1"/>
          </p:cNvPicPr>
          <p:nvPr/>
        </p:nvPicPr>
        <p:blipFill rotWithShape="1">
          <a:blip r:embed="rId2">
            <a:grayscl/>
          </a:blip>
          <a:srcRect t="10570" b="21502"/>
          <a:stretch/>
        </p:blipFill>
        <p:spPr>
          <a:xfrm>
            <a:off x="1295400" y="1278882"/>
            <a:ext cx="9601200" cy="4600652"/>
          </a:xfrm>
          <a:prstGeom prst="rect">
            <a:avLst/>
          </a:prstGeom>
        </p:spPr>
      </p:pic>
      <p:sp>
        <p:nvSpPr>
          <p:cNvPr id="2" name="Title 1">
            <a:extLst>
              <a:ext uri="{FF2B5EF4-FFF2-40B4-BE49-F238E27FC236}">
                <a16:creationId xmlns:a16="http://schemas.microsoft.com/office/drawing/2014/main" id="{D6450983-51D5-4C4D-A5F1-0F3C7C6A0EB5}"/>
              </a:ext>
            </a:extLst>
          </p:cNvPr>
          <p:cNvSpPr>
            <a:spLocks noGrp="1"/>
          </p:cNvSpPr>
          <p:nvPr>
            <p:ph type="title"/>
          </p:nvPr>
        </p:nvSpPr>
        <p:spPr/>
        <p:txBody>
          <a:bodyPr>
            <a:normAutofit/>
          </a:bodyPr>
          <a:lstStyle/>
          <a:p>
            <a:pPr algn="ctr"/>
            <a:r>
              <a:rPr lang="en-US" sz="4000" dirty="0"/>
              <a:t>Opportunities</a:t>
            </a:r>
          </a:p>
        </p:txBody>
      </p:sp>
      <p:sp>
        <p:nvSpPr>
          <p:cNvPr id="4" name="Rectangle 3">
            <a:extLst>
              <a:ext uri="{FF2B5EF4-FFF2-40B4-BE49-F238E27FC236}">
                <a16:creationId xmlns:a16="http://schemas.microsoft.com/office/drawing/2014/main" id="{6FF97ADF-D0BB-07C5-51D0-D2CFBE4473B2}"/>
              </a:ext>
            </a:extLst>
          </p:cNvPr>
          <p:cNvSpPr/>
          <p:nvPr/>
        </p:nvSpPr>
        <p:spPr>
          <a:xfrm>
            <a:off x="1878555" y="2577179"/>
            <a:ext cx="2753710" cy="21244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5526A"/>
                </a:solidFill>
                <a:effectLst/>
                <a:uLnTx/>
                <a:uFillTx/>
                <a:latin typeface="Poppins" panose="00000500000000000000" pitchFamily="2" charset="0"/>
                <a:ea typeface="+mn-ea"/>
                <a:cs typeface="Poppins" panose="00000500000000000000" pitchFamily="2" charset="0"/>
              </a:rPr>
              <a:t>Inform potable reuse</a:t>
            </a:r>
          </a:p>
        </p:txBody>
      </p:sp>
      <p:sp>
        <p:nvSpPr>
          <p:cNvPr id="11" name="Rectangle 10">
            <a:extLst>
              <a:ext uri="{FF2B5EF4-FFF2-40B4-BE49-F238E27FC236}">
                <a16:creationId xmlns:a16="http://schemas.microsoft.com/office/drawing/2014/main" id="{087A6E8D-3530-F3FD-8F73-51FD76E650E7}"/>
              </a:ext>
            </a:extLst>
          </p:cNvPr>
          <p:cNvSpPr/>
          <p:nvPr/>
        </p:nvSpPr>
        <p:spPr>
          <a:xfrm>
            <a:off x="5519172" y="2628101"/>
            <a:ext cx="4628750" cy="28893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it brings great awareness to the importance of our wastewater collection and treatment systems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040C48B9-27F6-1B34-2513-7CE2ABB6D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2189" y="3429000"/>
            <a:ext cx="3160177" cy="12419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D90D8CA-A950-26C9-DCD3-528ACC56B441}"/>
              </a:ext>
            </a:extLst>
          </p:cNvPr>
          <p:cNvSpPr txBox="1"/>
          <p:nvPr/>
        </p:nvSpPr>
        <p:spPr>
          <a:xfrm>
            <a:off x="5636257" y="4913664"/>
            <a:ext cx="31601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55069"/>
                </a:solidFill>
                <a:effectLst/>
                <a:uLnTx/>
                <a:uFillTx/>
                <a:latin typeface="Roboto" panose="02000000000000000000" pitchFamily="2" charset="0"/>
                <a:ea typeface="+mn-ea"/>
                <a:cs typeface="+mn-cs"/>
              </a:rPr>
              <a:t>Gerrity, Papp &amp; </a:t>
            </a:r>
            <a:r>
              <a:rPr kumimoji="0" lang="en-US" sz="1400" b="0" i="1" u="none" strike="noStrike" kern="1200" cap="none" spc="0" normalizeH="0" baseline="0" noProof="0" dirty="0" err="1">
                <a:ln>
                  <a:noFill/>
                </a:ln>
                <a:solidFill>
                  <a:srgbClr val="355069"/>
                </a:solidFill>
                <a:effectLst/>
                <a:uLnTx/>
                <a:uFillTx/>
                <a:latin typeface="Roboto" panose="02000000000000000000" pitchFamily="2" charset="0"/>
                <a:ea typeface="+mn-ea"/>
                <a:cs typeface="+mn-cs"/>
              </a:rPr>
              <a:t>Pecson</a:t>
            </a:r>
            <a:endParaRPr kumimoji="0" lang="en-US" sz="1400" b="0" i="1" u="none" strike="noStrike" kern="1200" cap="none" spc="0" normalizeH="0" baseline="0" noProof="0" dirty="0">
              <a:ln>
                <a:noFill/>
              </a:ln>
              <a:solidFill>
                <a:srgbClr val="355069"/>
              </a:solidFill>
              <a:effectLst/>
              <a:uLnTx/>
              <a:uFillTx/>
              <a:latin typeface="Roboto"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55069"/>
                </a:solidFill>
                <a:effectLst/>
                <a:uLnTx/>
                <a:uFillTx/>
                <a:latin typeface="Roboto" panose="02000000000000000000" pitchFamily="2" charset="0"/>
                <a:ea typeface="+mn-ea"/>
                <a:cs typeface="+mn-cs"/>
              </a:rPr>
              <a:t>ACS EST Water</a:t>
            </a:r>
            <a:r>
              <a:rPr kumimoji="0" lang="en-US" sz="1400" b="0" i="0" u="none" strike="noStrike" kern="1200" cap="none" spc="0" normalizeH="0" baseline="0" noProof="0" dirty="0">
                <a:ln>
                  <a:noFill/>
                </a:ln>
                <a:solidFill>
                  <a:srgbClr val="355069"/>
                </a:solidFill>
                <a:effectLst/>
                <a:uLnTx/>
                <a:uFillTx/>
                <a:latin typeface="Roboto" panose="02000000000000000000" pitchFamily="2" charset="0"/>
                <a:ea typeface="+mn-ea"/>
                <a:cs typeface="+mn-cs"/>
              </a:rPr>
              <a:t> January 2022</a:t>
            </a:r>
            <a:endParaRPr kumimoji="0" lang="en-US" sz="1400" b="0" i="1" u="none" strike="noStrike" kern="1200" cap="none" spc="0" normalizeH="0" baseline="0" noProof="0" dirty="0">
              <a:ln>
                <a:noFill/>
              </a:ln>
              <a:solidFill>
                <a:srgbClr val="355069"/>
              </a:solidFill>
              <a:effectLst/>
              <a:uLnTx/>
              <a:uFillTx/>
              <a:latin typeface="Poppins" panose="00000500000000000000" pitchFamily="2" charset="0"/>
              <a:ea typeface="+mn-ea"/>
              <a:cs typeface="Poppins" panose="00000500000000000000" pitchFamily="2" charset="0"/>
            </a:endParaRPr>
          </a:p>
        </p:txBody>
      </p:sp>
      <p:pic>
        <p:nvPicPr>
          <p:cNvPr id="13" name="Picture 12">
            <a:extLst>
              <a:ext uri="{FF2B5EF4-FFF2-40B4-BE49-F238E27FC236}">
                <a16:creationId xmlns:a16="http://schemas.microsoft.com/office/drawing/2014/main" id="{2E1422E6-65DC-1CAD-326C-56B731F95868}"/>
              </a:ext>
            </a:extLst>
          </p:cNvPr>
          <p:cNvPicPr>
            <a:picLocks noChangeAspect="1"/>
          </p:cNvPicPr>
          <p:nvPr/>
        </p:nvPicPr>
        <p:blipFill>
          <a:blip r:embed="rId4"/>
          <a:stretch>
            <a:fillRect/>
          </a:stretch>
        </p:blipFill>
        <p:spPr>
          <a:xfrm>
            <a:off x="5688274" y="2760782"/>
            <a:ext cx="4368794" cy="365760"/>
          </a:xfrm>
          <a:prstGeom prst="rect">
            <a:avLst/>
          </a:prstGeom>
        </p:spPr>
      </p:pic>
    </p:spTree>
    <p:extLst>
      <p:ext uri="{BB962C8B-B14F-4D97-AF65-F5344CB8AC3E}">
        <p14:creationId xmlns:p14="http://schemas.microsoft.com/office/powerpoint/2010/main" val="27561022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B5117-4286-7843-8BA8-7E5C791B3400}"/>
              </a:ext>
            </a:extLst>
          </p:cNvPr>
          <p:cNvSpPr>
            <a:spLocks noGrp="1"/>
          </p:cNvSpPr>
          <p:nvPr>
            <p:ph type="ctrTitle"/>
          </p:nvPr>
        </p:nvSpPr>
        <p:spPr>
          <a:xfrm>
            <a:off x="0" y="2632418"/>
            <a:ext cx="12191999" cy="2298142"/>
          </a:xfrm>
        </p:spPr>
        <p:txBody>
          <a:bodyPr>
            <a:noAutofit/>
          </a:bodyPr>
          <a:lstStyle/>
          <a:p>
            <a:pPr>
              <a:lnSpc>
                <a:spcPct val="100000"/>
              </a:lnSpc>
              <a:spcBef>
                <a:spcPts val="600"/>
              </a:spcBef>
              <a:spcAft>
                <a:spcPts val="600"/>
              </a:spcAft>
            </a:pPr>
            <a:r>
              <a:rPr lang="en-US" sz="4000" b="1" dirty="0">
                <a:effectLst/>
                <a:latin typeface="Poppins" panose="00000500000000000000" pitchFamily="2" charset="0"/>
                <a:ea typeface="Times New Roman" panose="02020603050405020304" pitchFamily="18" charset="0"/>
                <a:cs typeface="Poppins" panose="00000500000000000000" pitchFamily="2" charset="0"/>
              </a:rPr>
              <a:t>Get in touch</a:t>
            </a:r>
            <a:br>
              <a:rPr lang="en-US" sz="4000" b="1" dirty="0">
                <a:effectLst/>
                <a:latin typeface="Poppins" panose="00000500000000000000" pitchFamily="2" charset="0"/>
                <a:ea typeface="Times New Roman" panose="02020603050405020304" pitchFamily="18" charset="0"/>
                <a:cs typeface="Poppins" panose="00000500000000000000" pitchFamily="2" charset="0"/>
              </a:rPr>
            </a:br>
            <a:br>
              <a:rPr lang="en-US" sz="3600" b="1" dirty="0">
                <a:latin typeface="Poppins" panose="00000500000000000000" pitchFamily="2" charset="0"/>
                <a:cs typeface="Poppins" panose="00000500000000000000" pitchFamily="2" charset="0"/>
              </a:rPr>
            </a:br>
            <a:r>
              <a:rPr lang="en-US" sz="2400" dirty="0"/>
              <a:t>Anna Mehrotra, PhD PE</a:t>
            </a:r>
            <a:br>
              <a:rPr lang="en-US" sz="2400" dirty="0"/>
            </a:br>
            <a:r>
              <a:rPr lang="en-US" sz="2400" dirty="0"/>
              <a:t>amehrotra@wef.org</a:t>
            </a:r>
            <a:br>
              <a:rPr lang="en-US" sz="2400" dirty="0"/>
            </a:br>
            <a:r>
              <a:rPr lang="en-US" sz="2400" dirty="0"/>
              <a:t>nwbe.org</a:t>
            </a:r>
            <a:br>
              <a:rPr lang="en-US" sz="2400" dirty="0"/>
            </a:br>
            <a:br>
              <a:rPr lang="en-US" sz="2000" dirty="0"/>
            </a:br>
            <a:endParaRPr lang="en-US" sz="2000" i="1" dirty="0"/>
          </a:p>
        </p:txBody>
      </p:sp>
      <p:sp>
        <p:nvSpPr>
          <p:cNvPr id="3" name="Rectangle 2">
            <a:extLst>
              <a:ext uri="{FF2B5EF4-FFF2-40B4-BE49-F238E27FC236}">
                <a16:creationId xmlns:a16="http://schemas.microsoft.com/office/drawing/2014/main" id="{CD22D280-80DA-4B18-9118-E0250E66E45E}"/>
              </a:ext>
            </a:extLst>
          </p:cNvPr>
          <p:cNvSpPr/>
          <p:nvPr/>
        </p:nvSpPr>
        <p:spPr>
          <a:xfrm>
            <a:off x="0" y="6264876"/>
            <a:ext cx="12192000" cy="593124"/>
          </a:xfrm>
          <a:prstGeom prst="rect">
            <a:avLst/>
          </a:prstGeom>
          <a:solidFill>
            <a:srgbClr val="25526A"/>
          </a:solidFill>
          <a:ln>
            <a:solidFill>
              <a:srgbClr val="476C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8" descr="A black and white logo&#10;&#10;Description automatically generated with low confidence">
            <a:extLst>
              <a:ext uri="{FF2B5EF4-FFF2-40B4-BE49-F238E27FC236}">
                <a16:creationId xmlns:a16="http://schemas.microsoft.com/office/drawing/2014/main" id="{6E834FD6-5218-47D1-8355-4874217A3EF3}"/>
              </a:ext>
            </a:extLst>
          </p:cNvPr>
          <p:cNvPicPr>
            <a:picLocks noChangeAspect="1"/>
          </p:cNvPicPr>
          <p:nvPr/>
        </p:nvPicPr>
        <p:blipFill rotWithShape="1">
          <a:blip r:embed="rId2"/>
          <a:srcRect r="33073" b="21444"/>
          <a:stretch/>
        </p:blipFill>
        <p:spPr>
          <a:xfrm>
            <a:off x="374137" y="6376772"/>
            <a:ext cx="1107002" cy="352136"/>
          </a:xfrm>
          <a:prstGeom prst="rect">
            <a:avLst/>
          </a:prstGeom>
        </p:spPr>
      </p:pic>
    </p:spTree>
    <p:extLst>
      <p:ext uri="{BB962C8B-B14F-4D97-AF65-F5344CB8AC3E}">
        <p14:creationId xmlns:p14="http://schemas.microsoft.com/office/powerpoint/2010/main" val="15416319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6" name="Picture 5" descr="A whale jumping out of the water&#10;&#10;Description automatically generated">
            <a:extLst>
              <a:ext uri="{FF2B5EF4-FFF2-40B4-BE49-F238E27FC236}">
                <a16:creationId xmlns:a16="http://schemas.microsoft.com/office/drawing/2014/main" id="{5B2D568C-BD31-48C9-9D54-437B98E216B7}"/>
              </a:ext>
            </a:extLst>
          </p:cNvPr>
          <p:cNvPicPr>
            <a:picLocks noChangeAspect="1"/>
          </p:cNvPicPr>
          <p:nvPr/>
        </p:nvPicPr>
        <p:blipFill rotWithShape="1">
          <a:blip r:embed="rId2" cstate="screen">
            <a:alphaModFix amt="30000"/>
            <a:grayscl/>
            <a:extLst>
              <a:ext uri="{28A0092B-C50C-407E-A947-70E740481C1C}">
                <a14:useLocalDpi xmlns:a14="http://schemas.microsoft.com/office/drawing/2010/main"/>
              </a:ext>
            </a:extLst>
          </a:blip>
          <a:srcRect/>
          <a:stretch/>
        </p:blipFill>
        <p:spPr>
          <a:xfrm>
            <a:off x="-85722" y="10"/>
            <a:ext cx="12191997" cy="6857990"/>
          </a:xfrm>
          <a:prstGeom prst="rect">
            <a:avLst/>
          </a:prstGeom>
        </p:spPr>
      </p:pic>
      <p:sp>
        <p:nvSpPr>
          <p:cNvPr id="8" name="Text Placeholder 2">
            <a:extLst>
              <a:ext uri="{FF2B5EF4-FFF2-40B4-BE49-F238E27FC236}">
                <a16:creationId xmlns:a16="http://schemas.microsoft.com/office/drawing/2014/main" id="{4B4F0565-3782-4D42-8B08-419916C919CE}"/>
              </a:ext>
            </a:extLst>
          </p:cNvPr>
          <p:cNvSpPr txBox="1">
            <a:spLocks/>
          </p:cNvSpPr>
          <p:nvPr/>
        </p:nvSpPr>
        <p:spPr>
          <a:xfrm>
            <a:off x="607291" y="4975280"/>
            <a:ext cx="4926733" cy="1388575"/>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lang="en-US" sz="2300" b="0" i="0" kern="1200">
                <a:solidFill>
                  <a:schemeClr val="bg2"/>
                </a:solidFill>
                <a:latin typeface="Gotham Medium"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Gotham Medium" pitchFamily="2" charset="0"/>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Medium" pitchFamily="2" charset="0"/>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Medium" pitchFamily="2" charset="0"/>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dirty="0">
                <a:solidFill>
                  <a:prstClr val="white"/>
                </a:solidFill>
                <a:latin typeface="Calibri"/>
              </a:rPr>
              <a:t>S</a:t>
            </a:r>
            <a:r>
              <a:rPr kumimoji="0" lang="en-US" sz="2400" b="1" i="0" u="none" strike="noStrike" kern="1200" cap="none" spc="0" normalizeH="0" baseline="0" noProof="0" dirty="0" err="1">
                <a:ln>
                  <a:noFill/>
                </a:ln>
                <a:solidFill>
                  <a:prstClr val="white"/>
                </a:solidFill>
                <a:effectLst/>
                <a:uLnTx/>
                <a:uFillTx/>
                <a:latin typeface="Calibri"/>
                <a:ea typeface="+mn-ea"/>
                <a:cs typeface="+mn-cs"/>
              </a:rPr>
              <a:t>upervising</a:t>
            </a:r>
            <a:r>
              <a:rPr kumimoji="0" lang="en-US" sz="2400" b="1" i="0" u="none" strike="noStrike" kern="1200" cap="none" spc="0" normalizeH="0" baseline="0" noProof="0" dirty="0">
                <a:ln>
                  <a:noFill/>
                </a:ln>
                <a:solidFill>
                  <a:prstClr val="white"/>
                </a:solidFill>
                <a:effectLst/>
                <a:uLnTx/>
                <a:uFillTx/>
                <a:latin typeface="Calibri"/>
                <a:ea typeface="+mn-ea"/>
                <a:cs typeface="+mn-cs"/>
              </a:rPr>
              <a:t> Engineer, Wastewater Research Section</a:t>
            </a:r>
            <a:br>
              <a:rPr kumimoji="0" lang="en-US" sz="2400" b="1" i="0" u="none" strike="noStrike" kern="1200" cap="none" spc="0" normalizeH="0" baseline="0" noProof="0" dirty="0">
                <a:ln>
                  <a:noFill/>
                </a:ln>
                <a:solidFill>
                  <a:prstClr val="white"/>
                </a:solidFill>
                <a:effectLst/>
                <a:uLnTx/>
                <a:uFillTx/>
                <a:latin typeface="Calibri"/>
                <a:ea typeface="+mn-ea"/>
                <a:cs typeface="+mn-cs"/>
              </a:rPr>
            </a:b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Los Angeles County Sanitation Districts</a:t>
            </a:r>
          </a:p>
        </p:txBody>
      </p:sp>
      <p:sp>
        <p:nvSpPr>
          <p:cNvPr id="14" name="Title 1">
            <a:extLst>
              <a:ext uri="{FF2B5EF4-FFF2-40B4-BE49-F238E27FC236}">
                <a16:creationId xmlns:a16="http://schemas.microsoft.com/office/drawing/2014/main" id="{E0939800-A70B-4D29-8BD9-3426E74DF44B}"/>
              </a:ext>
            </a:extLst>
          </p:cNvPr>
          <p:cNvSpPr txBox="1">
            <a:spLocks/>
          </p:cNvSpPr>
          <p:nvPr/>
        </p:nvSpPr>
        <p:spPr>
          <a:xfrm>
            <a:off x="607291" y="4249369"/>
            <a:ext cx="4518891" cy="78525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i="0" kern="1200" spc="0">
                <a:solidFill>
                  <a:srgbClr val="FFFFFF"/>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Naoko Munakata</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grpSp>
        <p:nvGrpSpPr>
          <p:cNvPr id="2" name="Group 1">
            <a:extLst>
              <a:ext uri="{FF2B5EF4-FFF2-40B4-BE49-F238E27FC236}">
                <a16:creationId xmlns:a16="http://schemas.microsoft.com/office/drawing/2014/main" id="{6D2BC7D4-1DED-9B12-B69C-103A529B5799}"/>
              </a:ext>
            </a:extLst>
          </p:cNvPr>
          <p:cNvGrpSpPr/>
          <p:nvPr/>
        </p:nvGrpSpPr>
        <p:grpSpPr>
          <a:xfrm>
            <a:off x="9047751" y="6123046"/>
            <a:ext cx="2917390" cy="632370"/>
            <a:chOff x="9047751" y="6123046"/>
            <a:chExt cx="2917390" cy="632370"/>
          </a:xfrm>
        </p:grpSpPr>
        <p:pic>
          <p:nvPicPr>
            <p:cNvPr id="3" name="Picture 2" descr="A picture containing drawing&#10;&#10;Description automatically generated">
              <a:extLst>
                <a:ext uri="{FF2B5EF4-FFF2-40B4-BE49-F238E27FC236}">
                  <a16:creationId xmlns:a16="http://schemas.microsoft.com/office/drawing/2014/main" id="{B8CC0127-46A9-798A-0B89-DD9CC00312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2747" y="6236446"/>
              <a:ext cx="1592394" cy="491732"/>
            </a:xfrm>
            <a:prstGeom prst="rect">
              <a:avLst/>
            </a:prstGeom>
          </p:spPr>
        </p:pic>
        <p:pic>
          <p:nvPicPr>
            <p:cNvPr id="4" name="Picture 3" descr="A close up of a logo&#10;&#10;Description automatically generated">
              <a:extLst>
                <a:ext uri="{FF2B5EF4-FFF2-40B4-BE49-F238E27FC236}">
                  <a16:creationId xmlns:a16="http://schemas.microsoft.com/office/drawing/2014/main" id="{9BFD7F17-4452-2474-6C2A-B2998A2EEE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7751" y="6123046"/>
              <a:ext cx="1232030" cy="632370"/>
            </a:xfrm>
            <a:prstGeom prst="rect">
              <a:avLst/>
            </a:prstGeom>
          </p:spPr>
        </p:pic>
      </p:grpSp>
      <p:pic>
        <p:nvPicPr>
          <p:cNvPr id="5" name="Picture 4">
            <a:extLst>
              <a:ext uri="{FF2B5EF4-FFF2-40B4-BE49-F238E27FC236}">
                <a16:creationId xmlns:a16="http://schemas.microsoft.com/office/drawing/2014/main" id="{BAD8A81E-1F5B-934E-B82A-8CDC3E7A7B5D}"/>
              </a:ext>
            </a:extLst>
          </p:cNvPr>
          <p:cNvPicPr>
            <a:picLocks noChangeAspect="1"/>
          </p:cNvPicPr>
          <p:nvPr/>
        </p:nvPicPr>
        <p:blipFill>
          <a:blip r:embed="rId5"/>
          <a:stretch>
            <a:fillRect/>
          </a:stretch>
        </p:blipFill>
        <p:spPr>
          <a:xfrm>
            <a:off x="714376" y="1085849"/>
            <a:ext cx="2198112" cy="2930815"/>
          </a:xfrm>
          <a:prstGeom prst="rect">
            <a:avLst/>
          </a:prstGeom>
        </p:spPr>
      </p:pic>
    </p:spTree>
    <p:extLst>
      <p:ext uri="{BB962C8B-B14F-4D97-AF65-F5344CB8AC3E}">
        <p14:creationId xmlns:p14="http://schemas.microsoft.com/office/powerpoint/2010/main" val="21300119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C3179-5542-C140-8892-4FE03273DD15}"/>
              </a:ext>
            </a:extLst>
          </p:cNvPr>
          <p:cNvSpPr>
            <a:spLocks noGrp="1"/>
          </p:cNvSpPr>
          <p:nvPr>
            <p:ph type="ctrTitle"/>
          </p:nvPr>
        </p:nvSpPr>
        <p:spPr>
          <a:xfrm>
            <a:off x="355600" y="1794509"/>
            <a:ext cx="7033443" cy="1839735"/>
          </a:xfrm>
        </p:spPr>
        <p:txBody>
          <a:bodyPr>
            <a:normAutofit/>
          </a:bodyPr>
          <a:lstStyle/>
          <a:p>
            <a:r>
              <a:rPr lang="en-US" sz="6000" dirty="0"/>
              <a:t>Wastewater Surveillance:</a:t>
            </a:r>
            <a:endParaRPr lang="en-US" dirty="0"/>
          </a:p>
        </p:txBody>
      </p:sp>
      <p:sp>
        <p:nvSpPr>
          <p:cNvPr id="3" name="Subtitle 2">
            <a:extLst>
              <a:ext uri="{FF2B5EF4-FFF2-40B4-BE49-F238E27FC236}">
                <a16:creationId xmlns:a16="http://schemas.microsoft.com/office/drawing/2014/main" id="{3FC04C49-3083-9B45-A567-AFB5E688E4C2}"/>
              </a:ext>
            </a:extLst>
          </p:cNvPr>
          <p:cNvSpPr>
            <a:spLocks noGrp="1"/>
          </p:cNvSpPr>
          <p:nvPr>
            <p:ph type="subTitle" idx="1"/>
          </p:nvPr>
        </p:nvSpPr>
        <p:spPr>
          <a:xfrm>
            <a:off x="355600" y="3694362"/>
            <a:ext cx="6258893" cy="1203601"/>
          </a:xfrm>
        </p:spPr>
        <p:txBody>
          <a:bodyPr/>
          <a:lstStyle/>
          <a:p>
            <a:r>
              <a:rPr lang="en-US" dirty="0"/>
              <a:t>A Utility Perspective on Implementation</a:t>
            </a:r>
          </a:p>
        </p:txBody>
      </p:sp>
      <p:sp>
        <p:nvSpPr>
          <p:cNvPr id="4" name="Text Placeholder 3">
            <a:extLst>
              <a:ext uri="{FF2B5EF4-FFF2-40B4-BE49-F238E27FC236}">
                <a16:creationId xmlns:a16="http://schemas.microsoft.com/office/drawing/2014/main" id="{5794B6BA-ACDA-0240-9FCB-F55B531F7141}"/>
              </a:ext>
            </a:extLst>
          </p:cNvPr>
          <p:cNvSpPr>
            <a:spLocks noGrp="1"/>
          </p:cNvSpPr>
          <p:nvPr>
            <p:ph type="body" sz="quarter" idx="13"/>
          </p:nvPr>
        </p:nvSpPr>
        <p:spPr>
          <a:xfrm>
            <a:off x="355600" y="5517874"/>
            <a:ext cx="5740400" cy="1203601"/>
          </a:xfrm>
        </p:spPr>
        <p:txBody>
          <a:bodyPr/>
          <a:lstStyle/>
          <a:p>
            <a:r>
              <a:rPr lang="en-US" dirty="0"/>
              <a:t>Naoko Munakata</a:t>
            </a:r>
          </a:p>
          <a:p>
            <a:r>
              <a:rPr lang="en-US" dirty="0"/>
              <a:t>January 11, 2023</a:t>
            </a:r>
          </a:p>
        </p:txBody>
      </p:sp>
    </p:spTree>
    <p:extLst>
      <p:ext uri="{BB962C8B-B14F-4D97-AF65-F5344CB8AC3E}">
        <p14:creationId xmlns:p14="http://schemas.microsoft.com/office/powerpoint/2010/main" val="33404050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Google Shape;125;p17">
            <a:extLst>
              <a:ext uri="{FF2B5EF4-FFF2-40B4-BE49-F238E27FC236}">
                <a16:creationId xmlns:a16="http://schemas.microsoft.com/office/drawing/2014/main" id="{FE23F963-E7FE-45DA-99A7-D6009EE740FF}"/>
              </a:ext>
            </a:extLst>
          </p:cNvPr>
          <p:cNvSpPr txBox="1">
            <a:spLocks noChangeArrowheads="1"/>
          </p:cNvSpPr>
          <p:nvPr/>
        </p:nvSpPr>
        <p:spPr bwMode="auto">
          <a:xfrm>
            <a:off x="5115209" y="6218788"/>
            <a:ext cx="5243070" cy="493105"/>
          </a:xfrm>
          <a:prstGeom prst="rect">
            <a:avLst/>
          </a:prstGeom>
          <a:noFill/>
          <a:ln>
            <a:noFill/>
          </a:ln>
        </p:spPr>
        <p:txBody>
          <a:bodyPr lIns="121900" tIns="121900" rIns="121900" bIns="121900"/>
          <a:lstStyle>
            <a:lvl1pPr marL="76200">
              <a:lnSpc>
                <a:spcPct val="90000"/>
              </a:lnSpc>
              <a:spcBef>
                <a:spcPts val="1000"/>
              </a:spcBef>
              <a:buFont typeface="Arial" panose="020B0604020202020204" pitchFamily="34" charset="0"/>
              <a:buChar char="•"/>
              <a:tabLst>
                <a:tab pos="323850" algn="l"/>
              </a:tabLst>
              <a:defRPr sz="2800">
                <a:solidFill>
                  <a:schemeClr val="tx1"/>
                </a:solidFill>
                <a:latin typeface="Calibri" panose="020F0502020204030204" pitchFamily="34" charset="0"/>
              </a:defRPr>
            </a:lvl1pPr>
            <a:lvl2pPr marL="914400" indent="-355600">
              <a:lnSpc>
                <a:spcPct val="90000"/>
              </a:lnSpc>
              <a:spcBef>
                <a:spcPts val="500"/>
              </a:spcBef>
              <a:buFont typeface="Arial" panose="020B0604020202020204" pitchFamily="34" charset="0"/>
              <a:buChar char="•"/>
              <a:tabLst>
                <a:tab pos="323850" algn="l"/>
              </a:tabLst>
              <a:defRPr sz="2400">
                <a:solidFill>
                  <a:schemeClr val="tx1"/>
                </a:solidFill>
                <a:latin typeface="Calibri" panose="020F0502020204030204" pitchFamily="34" charset="0"/>
              </a:defRPr>
            </a:lvl2pPr>
            <a:lvl3pPr marL="1371600" indent="-355600">
              <a:lnSpc>
                <a:spcPct val="90000"/>
              </a:lnSpc>
              <a:spcBef>
                <a:spcPts val="500"/>
              </a:spcBef>
              <a:buFont typeface="Arial" panose="020B0604020202020204" pitchFamily="34" charset="0"/>
              <a:buChar char="•"/>
              <a:tabLst>
                <a:tab pos="323850" algn="l"/>
              </a:tabLst>
              <a:defRPr sz="2000">
                <a:solidFill>
                  <a:schemeClr val="tx1"/>
                </a:solidFill>
                <a:latin typeface="Calibri" panose="020F0502020204030204" pitchFamily="34" charset="0"/>
              </a:defRPr>
            </a:lvl3pPr>
            <a:lvl4pPr marL="1828800" indent="-342900">
              <a:lnSpc>
                <a:spcPct val="90000"/>
              </a:lnSpc>
              <a:spcBef>
                <a:spcPts val="500"/>
              </a:spcBef>
              <a:buFont typeface="Arial" panose="020B0604020202020204" pitchFamily="34" charset="0"/>
              <a:buChar char="•"/>
              <a:tabLst>
                <a:tab pos="323850" algn="l"/>
              </a:tabLst>
              <a:defRPr>
                <a:solidFill>
                  <a:schemeClr val="tx1"/>
                </a:solidFill>
                <a:latin typeface="Calibri" panose="020F0502020204030204" pitchFamily="34" charset="0"/>
              </a:defRPr>
            </a:lvl4pPr>
            <a:lvl5pPr marL="2286000" indent="-342900">
              <a:lnSpc>
                <a:spcPct val="90000"/>
              </a:lnSpc>
              <a:spcBef>
                <a:spcPts val="500"/>
              </a:spcBef>
              <a:buFont typeface="Arial" panose="020B0604020202020204" pitchFamily="34" charset="0"/>
              <a:buChar char="•"/>
              <a:tabLst>
                <a:tab pos="323850" algn="l"/>
              </a:tabLst>
              <a:defRPr>
                <a:solidFill>
                  <a:schemeClr val="tx1"/>
                </a:solidFill>
                <a:latin typeface="Calibri" panose="020F0502020204030204" pitchFamily="34" charset="0"/>
              </a:defRPr>
            </a:lvl5pPr>
            <a:lvl6pPr marL="2743200" indent="-342900" eaLnBrk="0" fontAlgn="base" hangingPunct="0">
              <a:lnSpc>
                <a:spcPct val="90000"/>
              </a:lnSpc>
              <a:spcBef>
                <a:spcPts val="500"/>
              </a:spcBef>
              <a:spcAft>
                <a:spcPct val="0"/>
              </a:spcAft>
              <a:buFont typeface="Arial" panose="020B0604020202020204" pitchFamily="34" charset="0"/>
              <a:buChar char="•"/>
              <a:tabLst>
                <a:tab pos="323850" algn="l"/>
              </a:tabLst>
              <a:defRPr>
                <a:solidFill>
                  <a:schemeClr val="tx1"/>
                </a:solidFill>
                <a:latin typeface="Calibri" panose="020F0502020204030204" pitchFamily="34" charset="0"/>
              </a:defRPr>
            </a:lvl6pPr>
            <a:lvl7pPr marL="3200400" indent="-342900" eaLnBrk="0" fontAlgn="base" hangingPunct="0">
              <a:lnSpc>
                <a:spcPct val="90000"/>
              </a:lnSpc>
              <a:spcBef>
                <a:spcPts val="500"/>
              </a:spcBef>
              <a:spcAft>
                <a:spcPct val="0"/>
              </a:spcAft>
              <a:buFont typeface="Arial" panose="020B0604020202020204" pitchFamily="34" charset="0"/>
              <a:buChar char="•"/>
              <a:tabLst>
                <a:tab pos="323850" algn="l"/>
              </a:tabLst>
              <a:defRPr>
                <a:solidFill>
                  <a:schemeClr val="tx1"/>
                </a:solidFill>
                <a:latin typeface="Calibri" panose="020F0502020204030204" pitchFamily="34" charset="0"/>
              </a:defRPr>
            </a:lvl7pPr>
            <a:lvl8pPr marL="3657600" indent="-342900" eaLnBrk="0" fontAlgn="base" hangingPunct="0">
              <a:lnSpc>
                <a:spcPct val="90000"/>
              </a:lnSpc>
              <a:spcBef>
                <a:spcPts val="500"/>
              </a:spcBef>
              <a:spcAft>
                <a:spcPct val="0"/>
              </a:spcAft>
              <a:buFont typeface="Arial" panose="020B0604020202020204" pitchFamily="34" charset="0"/>
              <a:buChar char="•"/>
              <a:tabLst>
                <a:tab pos="323850" algn="l"/>
              </a:tabLst>
              <a:defRPr>
                <a:solidFill>
                  <a:schemeClr val="tx1"/>
                </a:solidFill>
                <a:latin typeface="Calibri" panose="020F0502020204030204" pitchFamily="34" charset="0"/>
              </a:defRPr>
            </a:lvl8pPr>
            <a:lvl9pPr marL="4114800" indent="-342900" eaLnBrk="0" fontAlgn="base" hangingPunct="0">
              <a:lnSpc>
                <a:spcPct val="90000"/>
              </a:lnSpc>
              <a:spcBef>
                <a:spcPts val="500"/>
              </a:spcBef>
              <a:spcAft>
                <a:spcPct val="0"/>
              </a:spcAft>
              <a:buFont typeface="Arial" panose="020B0604020202020204" pitchFamily="34" charset="0"/>
              <a:buChar char="•"/>
              <a:tabLst>
                <a:tab pos="323850" algn="l"/>
              </a:tabLst>
              <a:defRPr>
                <a:solidFill>
                  <a:schemeClr val="tx1"/>
                </a:solidFill>
                <a:latin typeface="Calibri" panose="020F0502020204030204" pitchFamily="34" charset="0"/>
              </a:defRPr>
            </a:lvl9pPr>
          </a:lstStyle>
          <a:p>
            <a:pPr marL="76200" marR="0" lvl="0" indent="0" algn="ctr" defTabSz="914400" rtl="0" eaLnBrk="1" fontAlgn="auto" latinLnBrk="0" hangingPunct="1">
              <a:lnSpc>
                <a:spcPct val="100000"/>
              </a:lnSpc>
              <a:spcBef>
                <a:spcPct val="0"/>
              </a:spcBef>
              <a:spcAft>
                <a:spcPts val="0"/>
              </a:spcAft>
              <a:buClr>
                <a:srgbClr val="5E88A2"/>
              </a:buClr>
              <a:buSzPts val="2400"/>
              <a:buFont typeface="Quattrocento Sans" panose="020B0604020202020204" charset="0"/>
              <a:buNone/>
              <a:tabLst>
                <a:tab pos="323850" algn="l"/>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Quattrocento Sans" panose="020B0604020202020204" charset="0"/>
              </a:rPr>
              <a:t>HHS/CDC National sampling programs</a:t>
            </a:r>
          </a:p>
        </p:txBody>
      </p:sp>
      <p:sp>
        <p:nvSpPr>
          <p:cNvPr id="124" name="Google Shape;124;p17">
            <a:extLst>
              <a:ext uri="{FF2B5EF4-FFF2-40B4-BE49-F238E27FC236}">
                <a16:creationId xmlns:a16="http://schemas.microsoft.com/office/drawing/2014/main" id="{E4FEA36D-FB47-47C0-865B-2AC990E7E837}"/>
              </a:ext>
            </a:extLst>
          </p:cNvPr>
          <p:cNvSpPr txBox="1">
            <a:spLocks noGrp="1"/>
          </p:cNvSpPr>
          <p:nvPr>
            <p:ph type="title"/>
          </p:nvPr>
        </p:nvSpPr>
        <p:spPr>
          <a:xfrm>
            <a:off x="1841668" y="709388"/>
            <a:ext cx="10089076" cy="580800"/>
          </a:xfrm>
        </p:spPr>
        <p:txBody>
          <a:bodyPr lIns="121900" tIns="121900" rIns="121900" bIns="121900"/>
          <a:lstStyle/>
          <a:p>
            <a:pPr>
              <a:defRPr/>
            </a:pPr>
            <a:r>
              <a:rPr lang="en-US" dirty="0"/>
              <a:t>LACSD work on wastewater surveillance</a:t>
            </a:r>
            <a:endParaRPr dirty="0">
              <a:highlight>
                <a:schemeClr val="accent1"/>
              </a:highlight>
            </a:endParaRPr>
          </a:p>
        </p:txBody>
      </p:sp>
      <p:graphicFrame>
        <p:nvGraphicFramePr>
          <p:cNvPr id="3" name="Diagram 2">
            <a:extLst>
              <a:ext uri="{FF2B5EF4-FFF2-40B4-BE49-F238E27FC236}">
                <a16:creationId xmlns:a16="http://schemas.microsoft.com/office/drawing/2014/main" id="{CFC10A86-CB91-4EB1-8EF9-5BEDF23F41D5}"/>
              </a:ext>
            </a:extLst>
          </p:cNvPr>
          <p:cNvGraphicFramePr/>
          <p:nvPr/>
        </p:nvGraphicFramePr>
        <p:xfrm>
          <a:off x="237537" y="2414750"/>
          <a:ext cx="11587977" cy="30651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4" name="Group 33">
            <a:extLst>
              <a:ext uri="{FF2B5EF4-FFF2-40B4-BE49-F238E27FC236}">
                <a16:creationId xmlns:a16="http://schemas.microsoft.com/office/drawing/2014/main" id="{D6E1AA83-33D6-4FDA-88DB-A0C2D7A721FB}"/>
              </a:ext>
            </a:extLst>
          </p:cNvPr>
          <p:cNvGrpSpPr>
            <a:grpSpLocks/>
          </p:cNvGrpSpPr>
          <p:nvPr/>
        </p:nvGrpSpPr>
        <p:grpSpPr bwMode="auto">
          <a:xfrm>
            <a:off x="237112" y="1711038"/>
            <a:ext cx="2205038" cy="1915155"/>
            <a:chOff x="223371" y="1597502"/>
            <a:chExt cx="2204686" cy="1915958"/>
          </a:xfrm>
        </p:grpSpPr>
        <p:cxnSp>
          <p:nvCxnSpPr>
            <p:cNvPr id="5" name="Straight Connector 4">
              <a:extLst>
                <a:ext uri="{FF2B5EF4-FFF2-40B4-BE49-F238E27FC236}">
                  <a16:creationId xmlns:a16="http://schemas.microsoft.com/office/drawing/2014/main" id="{87FE6879-7CE8-4DC1-B904-CBBFC53359DD}"/>
                </a:ext>
              </a:extLst>
            </p:cNvPr>
            <p:cNvCxnSpPr>
              <a:cxnSpLocks/>
            </p:cNvCxnSpPr>
            <p:nvPr/>
          </p:nvCxnSpPr>
          <p:spPr>
            <a:xfrm flipV="1">
              <a:off x="1842015" y="2673395"/>
              <a:ext cx="167" cy="840065"/>
            </a:xfrm>
            <a:prstGeom prst="line">
              <a:avLst/>
            </a:prstGeom>
            <a:ln w="28575">
              <a:tailEnd type="triangle" w="lg" len="lg"/>
            </a:ln>
          </p:spPr>
          <p:style>
            <a:lnRef idx="1">
              <a:schemeClr val="accent1"/>
            </a:lnRef>
            <a:fillRef idx="0">
              <a:schemeClr val="accent1"/>
            </a:fillRef>
            <a:effectRef idx="0">
              <a:schemeClr val="accent1"/>
            </a:effectRef>
            <a:fontRef idx="minor">
              <a:schemeClr val="tx1"/>
            </a:fontRef>
          </p:style>
        </p:cxnSp>
        <p:pic>
          <p:nvPicPr>
            <p:cNvPr id="11298" name="Picture 13" descr="A picture containing person&#10;&#10;Description automatically generated">
              <a:extLst>
                <a:ext uri="{FF2B5EF4-FFF2-40B4-BE49-F238E27FC236}">
                  <a16:creationId xmlns:a16="http://schemas.microsoft.com/office/drawing/2014/main" id="{139F1D1A-C9C3-444A-8055-60C6E490B6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5972" y="1597502"/>
              <a:ext cx="1172085" cy="100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9" name="Google Shape;125;p17">
              <a:extLst>
                <a:ext uri="{FF2B5EF4-FFF2-40B4-BE49-F238E27FC236}">
                  <a16:creationId xmlns:a16="http://schemas.microsoft.com/office/drawing/2014/main" id="{D8952B5E-4454-47C0-9F5C-3CB93A97474A}"/>
                </a:ext>
              </a:extLst>
            </p:cNvPr>
            <p:cNvSpPr txBox="1">
              <a:spLocks noChangeArrowheads="1"/>
            </p:cNvSpPr>
            <p:nvPr/>
          </p:nvSpPr>
          <p:spPr bwMode="auto">
            <a:xfrm>
              <a:off x="223371" y="1817887"/>
              <a:ext cx="1774846"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lstStyle>
              <a:lvl1pPr marL="76200">
                <a:lnSpc>
                  <a:spcPct val="90000"/>
                </a:lnSpc>
                <a:spcBef>
                  <a:spcPts val="1000"/>
                </a:spcBef>
                <a:buFont typeface="Arial" panose="020B0604020202020204" pitchFamily="34" charset="0"/>
                <a:buChar char="•"/>
                <a:tabLst>
                  <a:tab pos="323850" algn="l"/>
                </a:tabLst>
                <a:defRPr sz="2800">
                  <a:solidFill>
                    <a:schemeClr val="tx1"/>
                  </a:solidFill>
                  <a:latin typeface="Calibri" panose="020F0502020204030204" pitchFamily="34" charset="0"/>
                </a:defRPr>
              </a:lvl1pPr>
              <a:lvl2pPr marL="914400" indent="-355600">
                <a:lnSpc>
                  <a:spcPct val="90000"/>
                </a:lnSpc>
                <a:spcBef>
                  <a:spcPts val="500"/>
                </a:spcBef>
                <a:buFont typeface="Arial" panose="020B0604020202020204" pitchFamily="34" charset="0"/>
                <a:buChar char="•"/>
                <a:tabLst>
                  <a:tab pos="323850" algn="l"/>
                </a:tabLst>
                <a:defRPr sz="2400">
                  <a:solidFill>
                    <a:schemeClr val="tx1"/>
                  </a:solidFill>
                  <a:latin typeface="Calibri" panose="020F0502020204030204" pitchFamily="34" charset="0"/>
                </a:defRPr>
              </a:lvl2pPr>
              <a:lvl3pPr marL="1371600" indent="-355600">
                <a:lnSpc>
                  <a:spcPct val="90000"/>
                </a:lnSpc>
                <a:spcBef>
                  <a:spcPts val="500"/>
                </a:spcBef>
                <a:buFont typeface="Arial" panose="020B0604020202020204" pitchFamily="34" charset="0"/>
                <a:buChar char="•"/>
                <a:tabLst>
                  <a:tab pos="323850" algn="l"/>
                </a:tabLst>
                <a:defRPr sz="2000">
                  <a:solidFill>
                    <a:schemeClr val="tx1"/>
                  </a:solidFill>
                  <a:latin typeface="Calibri" panose="020F0502020204030204" pitchFamily="34" charset="0"/>
                </a:defRPr>
              </a:lvl3pPr>
              <a:lvl4pPr marL="1828800" indent="-342900">
                <a:lnSpc>
                  <a:spcPct val="90000"/>
                </a:lnSpc>
                <a:spcBef>
                  <a:spcPts val="500"/>
                </a:spcBef>
                <a:buFont typeface="Arial" panose="020B0604020202020204" pitchFamily="34" charset="0"/>
                <a:buChar char="•"/>
                <a:tabLst>
                  <a:tab pos="323850" algn="l"/>
                </a:tabLst>
                <a:defRPr>
                  <a:solidFill>
                    <a:schemeClr val="tx1"/>
                  </a:solidFill>
                  <a:latin typeface="Calibri" panose="020F0502020204030204" pitchFamily="34" charset="0"/>
                </a:defRPr>
              </a:lvl4pPr>
              <a:lvl5pPr marL="2286000" indent="-342900">
                <a:lnSpc>
                  <a:spcPct val="90000"/>
                </a:lnSpc>
                <a:spcBef>
                  <a:spcPts val="500"/>
                </a:spcBef>
                <a:buFont typeface="Arial" panose="020B0604020202020204" pitchFamily="34" charset="0"/>
                <a:buChar char="•"/>
                <a:tabLst>
                  <a:tab pos="323850" algn="l"/>
                </a:tabLst>
                <a:defRPr>
                  <a:solidFill>
                    <a:schemeClr val="tx1"/>
                  </a:solidFill>
                  <a:latin typeface="Calibri" panose="020F0502020204030204" pitchFamily="34" charset="0"/>
                </a:defRPr>
              </a:lvl5pPr>
              <a:lvl6pPr marL="2743200" indent="-342900" eaLnBrk="0" fontAlgn="base" hangingPunct="0">
                <a:lnSpc>
                  <a:spcPct val="90000"/>
                </a:lnSpc>
                <a:spcBef>
                  <a:spcPts val="500"/>
                </a:spcBef>
                <a:spcAft>
                  <a:spcPct val="0"/>
                </a:spcAft>
                <a:buFont typeface="Arial" panose="020B0604020202020204" pitchFamily="34" charset="0"/>
                <a:buChar char="•"/>
                <a:tabLst>
                  <a:tab pos="323850" algn="l"/>
                </a:tabLst>
                <a:defRPr>
                  <a:solidFill>
                    <a:schemeClr val="tx1"/>
                  </a:solidFill>
                  <a:latin typeface="Calibri" panose="020F0502020204030204" pitchFamily="34" charset="0"/>
                </a:defRPr>
              </a:lvl6pPr>
              <a:lvl7pPr marL="3200400" indent="-342900" eaLnBrk="0" fontAlgn="base" hangingPunct="0">
                <a:lnSpc>
                  <a:spcPct val="90000"/>
                </a:lnSpc>
                <a:spcBef>
                  <a:spcPts val="500"/>
                </a:spcBef>
                <a:spcAft>
                  <a:spcPct val="0"/>
                </a:spcAft>
                <a:buFont typeface="Arial" panose="020B0604020202020204" pitchFamily="34" charset="0"/>
                <a:buChar char="•"/>
                <a:tabLst>
                  <a:tab pos="323850" algn="l"/>
                </a:tabLst>
                <a:defRPr>
                  <a:solidFill>
                    <a:schemeClr val="tx1"/>
                  </a:solidFill>
                  <a:latin typeface="Calibri" panose="020F0502020204030204" pitchFamily="34" charset="0"/>
                </a:defRPr>
              </a:lvl7pPr>
              <a:lvl8pPr marL="3657600" indent="-342900" eaLnBrk="0" fontAlgn="base" hangingPunct="0">
                <a:lnSpc>
                  <a:spcPct val="90000"/>
                </a:lnSpc>
                <a:spcBef>
                  <a:spcPts val="500"/>
                </a:spcBef>
                <a:spcAft>
                  <a:spcPct val="0"/>
                </a:spcAft>
                <a:buFont typeface="Arial" panose="020B0604020202020204" pitchFamily="34" charset="0"/>
                <a:buChar char="•"/>
                <a:tabLst>
                  <a:tab pos="323850" algn="l"/>
                </a:tabLst>
                <a:defRPr>
                  <a:solidFill>
                    <a:schemeClr val="tx1"/>
                  </a:solidFill>
                  <a:latin typeface="Calibri" panose="020F0502020204030204" pitchFamily="34" charset="0"/>
                </a:defRPr>
              </a:lvl8pPr>
              <a:lvl9pPr marL="4114800" indent="-342900" eaLnBrk="0" fontAlgn="base" hangingPunct="0">
                <a:lnSpc>
                  <a:spcPct val="90000"/>
                </a:lnSpc>
                <a:spcBef>
                  <a:spcPts val="500"/>
                </a:spcBef>
                <a:spcAft>
                  <a:spcPct val="0"/>
                </a:spcAft>
                <a:buFont typeface="Arial" panose="020B0604020202020204" pitchFamily="34" charset="0"/>
                <a:buChar char="•"/>
                <a:tabLst>
                  <a:tab pos="323850" algn="l"/>
                </a:tabLst>
                <a:defRPr>
                  <a:solidFill>
                    <a:schemeClr val="tx1"/>
                  </a:solidFill>
                  <a:latin typeface="Calibri" panose="020F0502020204030204" pitchFamily="34" charset="0"/>
                </a:defRPr>
              </a:lvl9pPr>
            </a:lstStyle>
            <a:p>
              <a:pPr marL="76200" marR="0" lvl="0" indent="0" algn="l" defTabSz="914400" rtl="0" eaLnBrk="1" fontAlgn="auto" latinLnBrk="0" hangingPunct="1">
                <a:lnSpc>
                  <a:spcPct val="100000"/>
                </a:lnSpc>
                <a:spcBef>
                  <a:spcPct val="0"/>
                </a:spcBef>
                <a:spcAft>
                  <a:spcPts val="0"/>
                </a:spcAft>
                <a:buClr>
                  <a:srgbClr val="5E88A2"/>
                </a:buClr>
                <a:buSzPts val="2400"/>
                <a:buFont typeface="Quattrocento Sans" panose="020B0604020202020204" charset="0"/>
                <a:buNone/>
                <a:tabLst>
                  <a:tab pos="323850" algn="l"/>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Quattrocento Sans" panose="020B0604020202020204" charset="0"/>
                </a:rPr>
                <a:t>Lab method developed</a:t>
              </a:r>
            </a:p>
          </p:txBody>
        </p:sp>
      </p:grpSp>
      <p:grpSp>
        <p:nvGrpSpPr>
          <p:cNvPr id="36" name="Group 35">
            <a:extLst>
              <a:ext uri="{FF2B5EF4-FFF2-40B4-BE49-F238E27FC236}">
                <a16:creationId xmlns:a16="http://schemas.microsoft.com/office/drawing/2014/main" id="{7817BD3D-6244-4CBB-AFB0-CCD60CF4BD34}"/>
              </a:ext>
            </a:extLst>
          </p:cNvPr>
          <p:cNvGrpSpPr>
            <a:grpSpLocks/>
          </p:cNvGrpSpPr>
          <p:nvPr/>
        </p:nvGrpSpPr>
        <p:grpSpPr bwMode="auto">
          <a:xfrm>
            <a:off x="1065992" y="4243731"/>
            <a:ext cx="2714625" cy="1873250"/>
            <a:chOff x="741293" y="4131042"/>
            <a:chExt cx="2714498" cy="1872770"/>
          </a:xfrm>
        </p:grpSpPr>
        <p:cxnSp>
          <p:nvCxnSpPr>
            <p:cNvPr id="17" name="Straight Connector 16">
              <a:extLst>
                <a:ext uri="{FF2B5EF4-FFF2-40B4-BE49-F238E27FC236}">
                  <a16:creationId xmlns:a16="http://schemas.microsoft.com/office/drawing/2014/main" id="{6A1111E4-0C5F-4B04-A045-F8FD3740C8AD}"/>
                </a:ext>
              </a:extLst>
            </p:cNvPr>
            <p:cNvCxnSpPr>
              <a:cxnSpLocks/>
            </p:cNvCxnSpPr>
            <p:nvPr/>
          </p:nvCxnSpPr>
          <p:spPr>
            <a:xfrm>
              <a:off x="2098542" y="4131042"/>
              <a:ext cx="0" cy="511044"/>
            </a:xfrm>
            <a:prstGeom prst="line">
              <a:avLst/>
            </a:prstGeom>
            <a:ln w="28575">
              <a:tailEnd type="triangle" w="lg" len="lg"/>
            </a:ln>
          </p:spPr>
          <p:style>
            <a:lnRef idx="1">
              <a:schemeClr val="accent1"/>
            </a:lnRef>
            <a:fillRef idx="0">
              <a:schemeClr val="accent1"/>
            </a:fillRef>
            <a:effectRef idx="0">
              <a:schemeClr val="accent1"/>
            </a:effectRef>
            <a:fontRef idx="minor">
              <a:schemeClr val="tx1"/>
            </a:fontRef>
          </p:style>
        </p:cxnSp>
        <p:sp>
          <p:nvSpPr>
            <p:cNvPr id="11293" name="Google Shape;125;p17">
              <a:extLst>
                <a:ext uri="{FF2B5EF4-FFF2-40B4-BE49-F238E27FC236}">
                  <a16:creationId xmlns:a16="http://schemas.microsoft.com/office/drawing/2014/main" id="{42EF87DC-600F-4943-9257-501B848AE031}"/>
                </a:ext>
              </a:extLst>
            </p:cNvPr>
            <p:cNvSpPr txBox="1">
              <a:spLocks noChangeArrowheads="1"/>
            </p:cNvSpPr>
            <p:nvPr/>
          </p:nvSpPr>
          <p:spPr bwMode="auto">
            <a:xfrm>
              <a:off x="741293" y="5218393"/>
              <a:ext cx="2714498" cy="78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lstStyle>
              <a:lvl1pPr marL="76200">
                <a:lnSpc>
                  <a:spcPct val="90000"/>
                </a:lnSpc>
                <a:spcBef>
                  <a:spcPts val="1000"/>
                </a:spcBef>
                <a:buFont typeface="Arial" panose="020B0604020202020204" pitchFamily="34" charset="0"/>
                <a:buChar char="•"/>
                <a:tabLst>
                  <a:tab pos="323850" algn="l"/>
                </a:tabLst>
                <a:defRPr sz="2800">
                  <a:solidFill>
                    <a:schemeClr val="tx1"/>
                  </a:solidFill>
                  <a:latin typeface="Calibri" panose="020F0502020204030204" pitchFamily="34" charset="0"/>
                </a:defRPr>
              </a:lvl1pPr>
              <a:lvl2pPr marL="914400" indent="-355600">
                <a:lnSpc>
                  <a:spcPct val="90000"/>
                </a:lnSpc>
                <a:spcBef>
                  <a:spcPts val="500"/>
                </a:spcBef>
                <a:buFont typeface="Arial" panose="020B0604020202020204" pitchFamily="34" charset="0"/>
                <a:buChar char="•"/>
                <a:tabLst>
                  <a:tab pos="323850" algn="l"/>
                </a:tabLst>
                <a:defRPr sz="2400">
                  <a:solidFill>
                    <a:schemeClr val="tx1"/>
                  </a:solidFill>
                  <a:latin typeface="Calibri" panose="020F0502020204030204" pitchFamily="34" charset="0"/>
                </a:defRPr>
              </a:lvl2pPr>
              <a:lvl3pPr marL="1371600" indent="-355600">
                <a:lnSpc>
                  <a:spcPct val="90000"/>
                </a:lnSpc>
                <a:spcBef>
                  <a:spcPts val="500"/>
                </a:spcBef>
                <a:buFont typeface="Arial" panose="020B0604020202020204" pitchFamily="34" charset="0"/>
                <a:buChar char="•"/>
                <a:tabLst>
                  <a:tab pos="323850" algn="l"/>
                </a:tabLst>
                <a:defRPr sz="2000">
                  <a:solidFill>
                    <a:schemeClr val="tx1"/>
                  </a:solidFill>
                  <a:latin typeface="Calibri" panose="020F0502020204030204" pitchFamily="34" charset="0"/>
                </a:defRPr>
              </a:lvl3pPr>
              <a:lvl4pPr marL="1828800" indent="-342900">
                <a:lnSpc>
                  <a:spcPct val="90000"/>
                </a:lnSpc>
                <a:spcBef>
                  <a:spcPts val="500"/>
                </a:spcBef>
                <a:buFont typeface="Arial" panose="020B0604020202020204" pitchFamily="34" charset="0"/>
                <a:buChar char="•"/>
                <a:tabLst>
                  <a:tab pos="323850" algn="l"/>
                </a:tabLst>
                <a:defRPr>
                  <a:solidFill>
                    <a:schemeClr val="tx1"/>
                  </a:solidFill>
                  <a:latin typeface="Calibri" panose="020F0502020204030204" pitchFamily="34" charset="0"/>
                </a:defRPr>
              </a:lvl4pPr>
              <a:lvl5pPr marL="2286000" indent="-342900">
                <a:lnSpc>
                  <a:spcPct val="90000"/>
                </a:lnSpc>
                <a:spcBef>
                  <a:spcPts val="500"/>
                </a:spcBef>
                <a:buFont typeface="Arial" panose="020B0604020202020204" pitchFamily="34" charset="0"/>
                <a:buChar char="•"/>
                <a:tabLst>
                  <a:tab pos="323850" algn="l"/>
                </a:tabLst>
                <a:defRPr>
                  <a:solidFill>
                    <a:schemeClr val="tx1"/>
                  </a:solidFill>
                  <a:latin typeface="Calibri" panose="020F0502020204030204" pitchFamily="34" charset="0"/>
                </a:defRPr>
              </a:lvl5pPr>
              <a:lvl6pPr marL="2743200" indent="-342900" eaLnBrk="0" fontAlgn="base" hangingPunct="0">
                <a:lnSpc>
                  <a:spcPct val="90000"/>
                </a:lnSpc>
                <a:spcBef>
                  <a:spcPts val="500"/>
                </a:spcBef>
                <a:spcAft>
                  <a:spcPct val="0"/>
                </a:spcAft>
                <a:buFont typeface="Arial" panose="020B0604020202020204" pitchFamily="34" charset="0"/>
                <a:buChar char="•"/>
                <a:tabLst>
                  <a:tab pos="323850" algn="l"/>
                </a:tabLst>
                <a:defRPr>
                  <a:solidFill>
                    <a:schemeClr val="tx1"/>
                  </a:solidFill>
                  <a:latin typeface="Calibri" panose="020F0502020204030204" pitchFamily="34" charset="0"/>
                </a:defRPr>
              </a:lvl6pPr>
              <a:lvl7pPr marL="3200400" indent="-342900" eaLnBrk="0" fontAlgn="base" hangingPunct="0">
                <a:lnSpc>
                  <a:spcPct val="90000"/>
                </a:lnSpc>
                <a:spcBef>
                  <a:spcPts val="500"/>
                </a:spcBef>
                <a:spcAft>
                  <a:spcPct val="0"/>
                </a:spcAft>
                <a:buFont typeface="Arial" panose="020B0604020202020204" pitchFamily="34" charset="0"/>
                <a:buChar char="•"/>
                <a:tabLst>
                  <a:tab pos="323850" algn="l"/>
                </a:tabLst>
                <a:defRPr>
                  <a:solidFill>
                    <a:schemeClr val="tx1"/>
                  </a:solidFill>
                  <a:latin typeface="Calibri" panose="020F0502020204030204" pitchFamily="34" charset="0"/>
                </a:defRPr>
              </a:lvl7pPr>
              <a:lvl8pPr marL="3657600" indent="-342900" eaLnBrk="0" fontAlgn="base" hangingPunct="0">
                <a:lnSpc>
                  <a:spcPct val="90000"/>
                </a:lnSpc>
                <a:spcBef>
                  <a:spcPts val="500"/>
                </a:spcBef>
                <a:spcAft>
                  <a:spcPct val="0"/>
                </a:spcAft>
                <a:buFont typeface="Arial" panose="020B0604020202020204" pitchFamily="34" charset="0"/>
                <a:buChar char="•"/>
                <a:tabLst>
                  <a:tab pos="323850" algn="l"/>
                </a:tabLst>
                <a:defRPr>
                  <a:solidFill>
                    <a:schemeClr val="tx1"/>
                  </a:solidFill>
                  <a:latin typeface="Calibri" panose="020F0502020204030204" pitchFamily="34" charset="0"/>
                </a:defRPr>
              </a:lvl8pPr>
              <a:lvl9pPr marL="4114800" indent="-342900" eaLnBrk="0" fontAlgn="base" hangingPunct="0">
                <a:lnSpc>
                  <a:spcPct val="90000"/>
                </a:lnSpc>
                <a:spcBef>
                  <a:spcPts val="500"/>
                </a:spcBef>
                <a:spcAft>
                  <a:spcPct val="0"/>
                </a:spcAft>
                <a:buFont typeface="Arial" panose="020B0604020202020204" pitchFamily="34" charset="0"/>
                <a:buChar char="•"/>
                <a:tabLst>
                  <a:tab pos="323850" algn="l"/>
                </a:tabLst>
                <a:defRPr>
                  <a:solidFill>
                    <a:schemeClr val="tx1"/>
                  </a:solidFill>
                  <a:latin typeface="Calibri" panose="020F0502020204030204" pitchFamily="34" charset="0"/>
                </a:defRPr>
              </a:lvl9pPr>
            </a:lstStyle>
            <a:p>
              <a:pPr marL="76200" marR="0" lvl="0" indent="0" algn="l" defTabSz="914400" rtl="0" eaLnBrk="1" fontAlgn="auto" latinLnBrk="0" hangingPunct="1">
                <a:lnSpc>
                  <a:spcPct val="100000"/>
                </a:lnSpc>
                <a:spcBef>
                  <a:spcPct val="0"/>
                </a:spcBef>
                <a:spcAft>
                  <a:spcPts val="0"/>
                </a:spcAft>
                <a:buClr>
                  <a:srgbClr val="5E88A2"/>
                </a:buClr>
                <a:buSzPts val="2400"/>
                <a:buFont typeface="Quattrocento Sans" panose="020B0604020202020204" charset="0"/>
                <a:buNone/>
                <a:tabLst>
                  <a:tab pos="323850" algn="l"/>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Quattrocento Sans" panose="020B0604020202020204" charset="0"/>
                </a:rPr>
                <a:t>Routine sampling &amp; analysis started</a:t>
              </a:r>
            </a:p>
          </p:txBody>
        </p:sp>
        <p:grpSp>
          <p:nvGrpSpPr>
            <p:cNvPr id="11294" name="Group 23">
              <a:extLst>
                <a:ext uri="{FF2B5EF4-FFF2-40B4-BE49-F238E27FC236}">
                  <a16:creationId xmlns:a16="http://schemas.microsoft.com/office/drawing/2014/main" id="{128437EB-34AA-4714-BA0A-AD1F97100DEB}"/>
                </a:ext>
              </a:extLst>
            </p:cNvPr>
            <p:cNvGrpSpPr>
              <a:grpSpLocks/>
            </p:cNvGrpSpPr>
            <p:nvPr/>
          </p:nvGrpSpPr>
          <p:grpSpPr bwMode="auto">
            <a:xfrm>
              <a:off x="1080434" y="4334320"/>
              <a:ext cx="1774835" cy="1008488"/>
              <a:chOff x="3196366" y="1949316"/>
              <a:chExt cx="3518451" cy="2172801"/>
            </a:xfrm>
          </p:grpSpPr>
          <p:pic>
            <p:nvPicPr>
              <p:cNvPr id="11295" name="Picture 24" descr="A toy figurine on a roof&#10;&#10;Description automatically generated with low confidence">
                <a:extLst>
                  <a:ext uri="{FF2B5EF4-FFF2-40B4-BE49-F238E27FC236}">
                    <a16:creationId xmlns:a16="http://schemas.microsoft.com/office/drawing/2014/main" id="{3B55C721-40E8-46C3-AC98-873BD6D790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24866"/>
              <a:stretch>
                <a:fillRect/>
              </a:stretch>
            </p:blipFill>
            <p:spPr bwMode="auto">
              <a:xfrm>
                <a:off x="3196366" y="1949316"/>
                <a:ext cx="3421627" cy="217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0D0E0F22-FC3F-4683-8A68-8C39E8A9CD6E}"/>
                  </a:ext>
                </a:extLst>
              </p:cNvPr>
              <p:cNvSpPr/>
              <p:nvPr/>
            </p:nvSpPr>
            <p:spPr>
              <a:xfrm>
                <a:off x="6467150" y="3419385"/>
                <a:ext cx="248608" cy="3077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7" name="Group 36">
            <a:extLst>
              <a:ext uri="{FF2B5EF4-FFF2-40B4-BE49-F238E27FC236}">
                <a16:creationId xmlns:a16="http://schemas.microsoft.com/office/drawing/2014/main" id="{256FE3B8-70A3-41DC-BC14-E6D088C2B866}"/>
              </a:ext>
            </a:extLst>
          </p:cNvPr>
          <p:cNvGrpSpPr>
            <a:grpSpLocks/>
          </p:cNvGrpSpPr>
          <p:nvPr/>
        </p:nvGrpSpPr>
        <p:grpSpPr bwMode="auto">
          <a:xfrm>
            <a:off x="2702103" y="1574671"/>
            <a:ext cx="2062162" cy="2053330"/>
            <a:chOff x="2248005" y="1465022"/>
            <a:chExt cx="2061625" cy="2053576"/>
          </a:xfrm>
        </p:grpSpPr>
        <p:cxnSp>
          <p:nvCxnSpPr>
            <p:cNvPr id="20" name="Straight Connector 19">
              <a:extLst>
                <a:ext uri="{FF2B5EF4-FFF2-40B4-BE49-F238E27FC236}">
                  <a16:creationId xmlns:a16="http://schemas.microsoft.com/office/drawing/2014/main" id="{ADDD83B5-7C4B-44B7-B82E-B5FDD239595D}"/>
                </a:ext>
              </a:extLst>
            </p:cNvPr>
            <p:cNvCxnSpPr>
              <a:cxnSpLocks/>
            </p:cNvCxnSpPr>
            <p:nvPr/>
          </p:nvCxnSpPr>
          <p:spPr>
            <a:xfrm flipV="1">
              <a:off x="3088955" y="3012125"/>
              <a:ext cx="0" cy="506473"/>
            </a:xfrm>
            <a:prstGeom prst="line">
              <a:avLst/>
            </a:prstGeom>
            <a:ln w="28575">
              <a:tailEnd type="triangle" w="lg" len="lg"/>
            </a:ln>
          </p:spPr>
          <p:style>
            <a:lnRef idx="1">
              <a:schemeClr val="accent1"/>
            </a:lnRef>
            <a:fillRef idx="0">
              <a:schemeClr val="accent1"/>
            </a:fillRef>
            <a:effectRef idx="0">
              <a:schemeClr val="accent1"/>
            </a:effectRef>
            <a:fontRef idx="minor">
              <a:schemeClr val="tx1"/>
            </a:fontRef>
          </p:style>
        </p:cxnSp>
        <p:sp>
          <p:nvSpPr>
            <p:cNvPr id="11290" name="Google Shape;125;p17">
              <a:extLst>
                <a:ext uri="{FF2B5EF4-FFF2-40B4-BE49-F238E27FC236}">
                  <a16:creationId xmlns:a16="http://schemas.microsoft.com/office/drawing/2014/main" id="{1FFD59C6-E781-4FCE-A6AC-52CDE72490AB}"/>
                </a:ext>
              </a:extLst>
            </p:cNvPr>
            <p:cNvSpPr txBox="1">
              <a:spLocks noChangeArrowheads="1"/>
            </p:cNvSpPr>
            <p:nvPr/>
          </p:nvSpPr>
          <p:spPr bwMode="auto">
            <a:xfrm>
              <a:off x="2248005" y="1465022"/>
              <a:ext cx="2061625"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lstStyle>
              <a:lvl1pPr marL="76200">
                <a:lnSpc>
                  <a:spcPct val="90000"/>
                </a:lnSpc>
                <a:spcBef>
                  <a:spcPts val="1000"/>
                </a:spcBef>
                <a:buFont typeface="Arial" panose="020B0604020202020204" pitchFamily="34" charset="0"/>
                <a:buChar char="•"/>
                <a:tabLst>
                  <a:tab pos="323850" algn="l"/>
                </a:tabLst>
                <a:defRPr sz="2800">
                  <a:solidFill>
                    <a:schemeClr val="tx1"/>
                  </a:solidFill>
                  <a:latin typeface="Calibri" panose="020F0502020204030204" pitchFamily="34" charset="0"/>
                </a:defRPr>
              </a:lvl1pPr>
              <a:lvl2pPr marL="914400" indent="-355600">
                <a:lnSpc>
                  <a:spcPct val="90000"/>
                </a:lnSpc>
                <a:spcBef>
                  <a:spcPts val="500"/>
                </a:spcBef>
                <a:buFont typeface="Arial" panose="020B0604020202020204" pitchFamily="34" charset="0"/>
                <a:buChar char="•"/>
                <a:tabLst>
                  <a:tab pos="323850" algn="l"/>
                </a:tabLst>
                <a:defRPr sz="2400">
                  <a:solidFill>
                    <a:schemeClr val="tx1"/>
                  </a:solidFill>
                  <a:latin typeface="Calibri" panose="020F0502020204030204" pitchFamily="34" charset="0"/>
                </a:defRPr>
              </a:lvl2pPr>
              <a:lvl3pPr marL="1371600" indent="-355600">
                <a:lnSpc>
                  <a:spcPct val="90000"/>
                </a:lnSpc>
                <a:spcBef>
                  <a:spcPts val="500"/>
                </a:spcBef>
                <a:buFont typeface="Arial" panose="020B0604020202020204" pitchFamily="34" charset="0"/>
                <a:buChar char="•"/>
                <a:tabLst>
                  <a:tab pos="323850" algn="l"/>
                </a:tabLst>
                <a:defRPr sz="2000">
                  <a:solidFill>
                    <a:schemeClr val="tx1"/>
                  </a:solidFill>
                  <a:latin typeface="Calibri" panose="020F0502020204030204" pitchFamily="34" charset="0"/>
                </a:defRPr>
              </a:lvl3pPr>
              <a:lvl4pPr marL="1828800" indent="-342900">
                <a:lnSpc>
                  <a:spcPct val="90000"/>
                </a:lnSpc>
                <a:spcBef>
                  <a:spcPts val="500"/>
                </a:spcBef>
                <a:buFont typeface="Arial" panose="020B0604020202020204" pitchFamily="34" charset="0"/>
                <a:buChar char="•"/>
                <a:tabLst>
                  <a:tab pos="323850" algn="l"/>
                </a:tabLst>
                <a:defRPr>
                  <a:solidFill>
                    <a:schemeClr val="tx1"/>
                  </a:solidFill>
                  <a:latin typeface="Calibri" panose="020F0502020204030204" pitchFamily="34" charset="0"/>
                </a:defRPr>
              </a:lvl4pPr>
              <a:lvl5pPr marL="2286000" indent="-342900">
                <a:lnSpc>
                  <a:spcPct val="90000"/>
                </a:lnSpc>
                <a:spcBef>
                  <a:spcPts val="500"/>
                </a:spcBef>
                <a:buFont typeface="Arial" panose="020B0604020202020204" pitchFamily="34" charset="0"/>
                <a:buChar char="•"/>
                <a:tabLst>
                  <a:tab pos="323850" algn="l"/>
                </a:tabLst>
                <a:defRPr>
                  <a:solidFill>
                    <a:schemeClr val="tx1"/>
                  </a:solidFill>
                  <a:latin typeface="Calibri" panose="020F0502020204030204" pitchFamily="34" charset="0"/>
                </a:defRPr>
              </a:lvl5pPr>
              <a:lvl6pPr marL="2743200" indent="-342900" eaLnBrk="0" fontAlgn="base" hangingPunct="0">
                <a:lnSpc>
                  <a:spcPct val="90000"/>
                </a:lnSpc>
                <a:spcBef>
                  <a:spcPts val="500"/>
                </a:spcBef>
                <a:spcAft>
                  <a:spcPct val="0"/>
                </a:spcAft>
                <a:buFont typeface="Arial" panose="020B0604020202020204" pitchFamily="34" charset="0"/>
                <a:buChar char="•"/>
                <a:tabLst>
                  <a:tab pos="323850" algn="l"/>
                </a:tabLst>
                <a:defRPr>
                  <a:solidFill>
                    <a:schemeClr val="tx1"/>
                  </a:solidFill>
                  <a:latin typeface="Calibri" panose="020F0502020204030204" pitchFamily="34" charset="0"/>
                </a:defRPr>
              </a:lvl6pPr>
              <a:lvl7pPr marL="3200400" indent="-342900" eaLnBrk="0" fontAlgn="base" hangingPunct="0">
                <a:lnSpc>
                  <a:spcPct val="90000"/>
                </a:lnSpc>
                <a:spcBef>
                  <a:spcPts val="500"/>
                </a:spcBef>
                <a:spcAft>
                  <a:spcPct val="0"/>
                </a:spcAft>
                <a:buFont typeface="Arial" panose="020B0604020202020204" pitchFamily="34" charset="0"/>
                <a:buChar char="•"/>
                <a:tabLst>
                  <a:tab pos="323850" algn="l"/>
                </a:tabLst>
                <a:defRPr>
                  <a:solidFill>
                    <a:schemeClr val="tx1"/>
                  </a:solidFill>
                  <a:latin typeface="Calibri" panose="020F0502020204030204" pitchFamily="34" charset="0"/>
                </a:defRPr>
              </a:lvl7pPr>
              <a:lvl8pPr marL="3657600" indent="-342900" eaLnBrk="0" fontAlgn="base" hangingPunct="0">
                <a:lnSpc>
                  <a:spcPct val="90000"/>
                </a:lnSpc>
                <a:spcBef>
                  <a:spcPts val="500"/>
                </a:spcBef>
                <a:spcAft>
                  <a:spcPct val="0"/>
                </a:spcAft>
                <a:buFont typeface="Arial" panose="020B0604020202020204" pitchFamily="34" charset="0"/>
                <a:buChar char="•"/>
                <a:tabLst>
                  <a:tab pos="323850" algn="l"/>
                </a:tabLst>
                <a:defRPr>
                  <a:solidFill>
                    <a:schemeClr val="tx1"/>
                  </a:solidFill>
                  <a:latin typeface="Calibri" panose="020F0502020204030204" pitchFamily="34" charset="0"/>
                </a:defRPr>
              </a:lvl8pPr>
              <a:lvl9pPr marL="4114800" indent="-342900" eaLnBrk="0" fontAlgn="base" hangingPunct="0">
                <a:lnSpc>
                  <a:spcPct val="90000"/>
                </a:lnSpc>
                <a:spcBef>
                  <a:spcPts val="500"/>
                </a:spcBef>
                <a:spcAft>
                  <a:spcPct val="0"/>
                </a:spcAft>
                <a:buFont typeface="Arial" panose="020B0604020202020204" pitchFamily="34" charset="0"/>
                <a:buChar char="•"/>
                <a:tabLst>
                  <a:tab pos="323850" algn="l"/>
                </a:tabLst>
                <a:defRPr>
                  <a:solidFill>
                    <a:schemeClr val="tx1"/>
                  </a:solidFill>
                  <a:latin typeface="Calibri" panose="020F0502020204030204" pitchFamily="34" charset="0"/>
                </a:defRPr>
              </a:lvl9pPr>
            </a:lstStyle>
            <a:p>
              <a:pPr marL="76200" marR="0" lvl="0" indent="0" algn="l" defTabSz="914400" rtl="0" eaLnBrk="1" fontAlgn="auto" latinLnBrk="0" hangingPunct="1">
                <a:lnSpc>
                  <a:spcPct val="100000"/>
                </a:lnSpc>
                <a:spcBef>
                  <a:spcPct val="0"/>
                </a:spcBef>
                <a:spcAft>
                  <a:spcPts val="0"/>
                </a:spcAft>
                <a:buClr>
                  <a:srgbClr val="5E88A2"/>
                </a:buClr>
                <a:buSzPts val="2400"/>
                <a:buFont typeface="Quattrocento Sans" panose="020B0604020202020204" charset="0"/>
                <a:buNone/>
                <a:tabLst>
                  <a:tab pos="323850" algn="l"/>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Quattrocento Sans" panose="020B0604020202020204" charset="0"/>
                </a:rPr>
                <a:t>Data sharing started</a:t>
              </a:r>
            </a:p>
          </p:txBody>
        </p:sp>
        <p:pic>
          <p:nvPicPr>
            <p:cNvPr id="11291" name="Picture 4" descr="LA County Department of Public Health">
              <a:extLst>
                <a:ext uri="{FF2B5EF4-FFF2-40B4-BE49-F238E27FC236}">
                  <a16:creationId xmlns:a16="http://schemas.microsoft.com/office/drawing/2014/main" id="{187CC3C5-38EF-4E3F-8EEA-3DC8D4139B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97385" y="2408644"/>
              <a:ext cx="1620980" cy="58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 name="Group 37">
            <a:extLst>
              <a:ext uri="{FF2B5EF4-FFF2-40B4-BE49-F238E27FC236}">
                <a16:creationId xmlns:a16="http://schemas.microsoft.com/office/drawing/2014/main" id="{9A0672F3-C27B-4384-BBC3-960AB714E333}"/>
              </a:ext>
            </a:extLst>
          </p:cNvPr>
          <p:cNvGrpSpPr>
            <a:grpSpLocks/>
          </p:cNvGrpSpPr>
          <p:nvPr/>
        </p:nvGrpSpPr>
        <p:grpSpPr bwMode="auto">
          <a:xfrm>
            <a:off x="3959493" y="4251670"/>
            <a:ext cx="2714625" cy="2108509"/>
            <a:chOff x="3219833" y="3609121"/>
            <a:chExt cx="2714498" cy="2107916"/>
          </a:xfrm>
        </p:grpSpPr>
        <p:cxnSp>
          <p:nvCxnSpPr>
            <p:cNvPr id="40" name="Straight Connector 39">
              <a:extLst>
                <a:ext uri="{FF2B5EF4-FFF2-40B4-BE49-F238E27FC236}">
                  <a16:creationId xmlns:a16="http://schemas.microsoft.com/office/drawing/2014/main" id="{E021A2CA-A9C0-44BF-80D3-E470F1CC45E9}"/>
                </a:ext>
              </a:extLst>
            </p:cNvPr>
            <p:cNvCxnSpPr>
              <a:cxnSpLocks/>
            </p:cNvCxnSpPr>
            <p:nvPr/>
          </p:nvCxnSpPr>
          <p:spPr>
            <a:xfrm flipH="1">
              <a:off x="4561070" y="3609121"/>
              <a:ext cx="16011" cy="1058145"/>
            </a:xfrm>
            <a:prstGeom prst="line">
              <a:avLst/>
            </a:prstGeom>
            <a:ln w="28575">
              <a:tailEnd type="triangle" w="lg" len="lg"/>
            </a:ln>
          </p:spPr>
          <p:style>
            <a:lnRef idx="1">
              <a:schemeClr val="accent1"/>
            </a:lnRef>
            <a:fillRef idx="0">
              <a:schemeClr val="accent1"/>
            </a:fillRef>
            <a:effectRef idx="0">
              <a:schemeClr val="accent1"/>
            </a:effectRef>
            <a:fontRef idx="minor">
              <a:schemeClr val="tx1"/>
            </a:fontRef>
          </p:style>
        </p:cxnSp>
        <p:pic>
          <p:nvPicPr>
            <p:cNvPr id="11284" name="Picture 8" descr="AquaVitas – Wastewater-based Epidemiology">
              <a:extLst>
                <a:ext uri="{FF2B5EF4-FFF2-40B4-BE49-F238E27FC236}">
                  <a16:creationId xmlns:a16="http://schemas.microsoft.com/office/drawing/2014/main" id="{EBD87C43-E0C6-4AF0-A2C4-147B2BF4A23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6457" y="4720616"/>
              <a:ext cx="1489226" cy="615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5" name="Google Shape;125;p17">
              <a:extLst>
                <a:ext uri="{FF2B5EF4-FFF2-40B4-BE49-F238E27FC236}">
                  <a16:creationId xmlns:a16="http://schemas.microsoft.com/office/drawing/2014/main" id="{6D0786C4-31E9-4EB3-A639-CDA63B1D7FDD}"/>
                </a:ext>
              </a:extLst>
            </p:cNvPr>
            <p:cNvSpPr txBox="1">
              <a:spLocks noChangeArrowheads="1"/>
            </p:cNvSpPr>
            <p:nvPr/>
          </p:nvSpPr>
          <p:spPr bwMode="auto">
            <a:xfrm>
              <a:off x="3219833" y="5257861"/>
              <a:ext cx="2714498" cy="45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lstStyle>
              <a:lvl1pPr marL="76200">
                <a:lnSpc>
                  <a:spcPct val="90000"/>
                </a:lnSpc>
                <a:spcBef>
                  <a:spcPts val="1000"/>
                </a:spcBef>
                <a:buFont typeface="Arial" panose="020B0604020202020204" pitchFamily="34" charset="0"/>
                <a:buChar char="•"/>
                <a:tabLst>
                  <a:tab pos="323850" algn="l"/>
                </a:tabLst>
                <a:defRPr sz="2800">
                  <a:solidFill>
                    <a:schemeClr val="tx1"/>
                  </a:solidFill>
                  <a:latin typeface="Calibri" panose="020F0502020204030204" pitchFamily="34" charset="0"/>
                </a:defRPr>
              </a:lvl1pPr>
              <a:lvl2pPr marL="914400" indent="-355600">
                <a:lnSpc>
                  <a:spcPct val="90000"/>
                </a:lnSpc>
                <a:spcBef>
                  <a:spcPts val="500"/>
                </a:spcBef>
                <a:buFont typeface="Arial" panose="020B0604020202020204" pitchFamily="34" charset="0"/>
                <a:buChar char="•"/>
                <a:tabLst>
                  <a:tab pos="323850" algn="l"/>
                </a:tabLst>
                <a:defRPr sz="2400">
                  <a:solidFill>
                    <a:schemeClr val="tx1"/>
                  </a:solidFill>
                  <a:latin typeface="Calibri" panose="020F0502020204030204" pitchFamily="34" charset="0"/>
                </a:defRPr>
              </a:lvl2pPr>
              <a:lvl3pPr marL="1371600" indent="-355600">
                <a:lnSpc>
                  <a:spcPct val="90000"/>
                </a:lnSpc>
                <a:spcBef>
                  <a:spcPts val="500"/>
                </a:spcBef>
                <a:buFont typeface="Arial" panose="020B0604020202020204" pitchFamily="34" charset="0"/>
                <a:buChar char="•"/>
                <a:tabLst>
                  <a:tab pos="323850" algn="l"/>
                </a:tabLst>
                <a:defRPr sz="2000">
                  <a:solidFill>
                    <a:schemeClr val="tx1"/>
                  </a:solidFill>
                  <a:latin typeface="Calibri" panose="020F0502020204030204" pitchFamily="34" charset="0"/>
                </a:defRPr>
              </a:lvl3pPr>
              <a:lvl4pPr marL="1828800" indent="-342900">
                <a:lnSpc>
                  <a:spcPct val="90000"/>
                </a:lnSpc>
                <a:spcBef>
                  <a:spcPts val="500"/>
                </a:spcBef>
                <a:buFont typeface="Arial" panose="020B0604020202020204" pitchFamily="34" charset="0"/>
                <a:buChar char="•"/>
                <a:tabLst>
                  <a:tab pos="323850" algn="l"/>
                </a:tabLst>
                <a:defRPr>
                  <a:solidFill>
                    <a:schemeClr val="tx1"/>
                  </a:solidFill>
                  <a:latin typeface="Calibri" panose="020F0502020204030204" pitchFamily="34" charset="0"/>
                </a:defRPr>
              </a:lvl4pPr>
              <a:lvl5pPr marL="2286000" indent="-342900">
                <a:lnSpc>
                  <a:spcPct val="90000"/>
                </a:lnSpc>
                <a:spcBef>
                  <a:spcPts val="500"/>
                </a:spcBef>
                <a:buFont typeface="Arial" panose="020B0604020202020204" pitchFamily="34" charset="0"/>
                <a:buChar char="•"/>
                <a:tabLst>
                  <a:tab pos="323850" algn="l"/>
                </a:tabLst>
                <a:defRPr>
                  <a:solidFill>
                    <a:schemeClr val="tx1"/>
                  </a:solidFill>
                  <a:latin typeface="Calibri" panose="020F0502020204030204" pitchFamily="34" charset="0"/>
                </a:defRPr>
              </a:lvl5pPr>
              <a:lvl6pPr marL="2743200" indent="-342900" eaLnBrk="0" fontAlgn="base" hangingPunct="0">
                <a:lnSpc>
                  <a:spcPct val="90000"/>
                </a:lnSpc>
                <a:spcBef>
                  <a:spcPts val="500"/>
                </a:spcBef>
                <a:spcAft>
                  <a:spcPct val="0"/>
                </a:spcAft>
                <a:buFont typeface="Arial" panose="020B0604020202020204" pitchFamily="34" charset="0"/>
                <a:buChar char="•"/>
                <a:tabLst>
                  <a:tab pos="323850" algn="l"/>
                </a:tabLst>
                <a:defRPr>
                  <a:solidFill>
                    <a:schemeClr val="tx1"/>
                  </a:solidFill>
                  <a:latin typeface="Calibri" panose="020F0502020204030204" pitchFamily="34" charset="0"/>
                </a:defRPr>
              </a:lvl6pPr>
              <a:lvl7pPr marL="3200400" indent="-342900" eaLnBrk="0" fontAlgn="base" hangingPunct="0">
                <a:lnSpc>
                  <a:spcPct val="90000"/>
                </a:lnSpc>
                <a:spcBef>
                  <a:spcPts val="500"/>
                </a:spcBef>
                <a:spcAft>
                  <a:spcPct val="0"/>
                </a:spcAft>
                <a:buFont typeface="Arial" panose="020B0604020202020204" pitchFamily="34" charset="0"/>
                <a:buChar char="•"/>
                <a:tabLst>
                  <a:tab pos="323850" algn="l"/>
                </a:tabLst>
                <a:defRPr>
                  <a:solidFill>
                    <a:schemeClr val="tx1"/>
                  </a:solidFill>
                  <a:latin typeface="Calibri" panose="020F0502020204030204" pitchFamily="34" charset="0"/>
                </a:defRPr>
              </a:lvl7pPr>
              <a:lvl8pPr marL="3657600" indent="-342900" eaLnBrk="0" fontAlgn="base" hangingPunct="0">
                <a:lnSpc>
                  <a:spcPct val="90000"/>
                </a:lnSpc>
                <a:spcBef>
                  <a:spcPts val="500"/>
                </a:spcBef>
                <a:spcAft>
                  <a:spcPct val="0"/>
                </a:spcAft>
                <a:buFont typeface="Arial" panose="020B0604020202020204" pitchFamily="34" charset="0"/>
                <a:buChar char="•"/>
                <a:tabLst>
                  <a:tab pos="323850" algn="l"/>
                </a:tabLst>
                <a:defRPr>
                  <a:solidFill>
                    <a:schemeClr val="tx1"/>
                  </a:solidFill>
                  <a:latin typeface="Calibri" panose="020F0502020204030204" pitchFamily="34" charset="0"/>
                </a:defRPr>
              </a:lvl8pPr>
              <a:lvl9pPr marL="4114800" indent="-342900" eaLnBrk="0" fontAlgn="base" hangingPunct="0">
                <a:lnSpc>
                  <a:spcPct val="90000"/>
                </a:lnSpc>
                <a:spcBef>
                  <a:spcPts val="500"/>
                </a:spcBef>
                <a:spcAft>
                  <a:spcPct val="0"/>
                </a:spcAft>
                <a:buFont typeface="Arial" panose="020B0604020202020204" pitchFamily="34" charset="0"/>
                <a:buChar char="•"/>
                <a:tabLst>
                  <a:tab pos="323850" algn="l"/>
                </a:tabLst>
                <a:defRPr>
                  <a:solidFill>
                    <a:schemeClr val="tx1"/>
                  </a:solidFill>
                  <a:latin typeface="Calibri" panose="020F0502020204030204" pitchFamily="34" charset="0"/>
                </a:defRPr>
              </a:lvl9pPr>
            </a:lstStyle>
            <a:p>
              <a:pPr marL="76200" marR="0" lvl="0" indent="0" algn="ctr" defTabSz="914400" rtl="0" eaLnBrk="1" fontAlgn="auto" latinLnBrk="0" hangingPunct="1">
                <a:lnSpc>
                  <a:spcPct val="100000"/>
                </a:lnSpc>
                <a:spcBef>
                  <a:spcPct val="0"/>
                </a:spcBef>
                <a:spcAft>
                  <a:spcPts val="0"/>
                </a:spcAft>
                <a:buClr>
                  <a:srgbClr val="5E88A2"/>
                </a:buClr>
                <a:buSzPts val="2400"/>
                <a:buFont typeface="Quattrocento Sans" panose="020B0604020202020204" charset="0"/>
                <a:buNone/>
                <a:tabLst>
                  <a:tab pos="323850" algn="l"/>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Quattrocento Sans" panose="020B0604020202020204" charset="0"/>
                </a:rPr>
                <a:t>Phase 1</a:t>
              </a:r>
            </a:p>
          </p:txBody>
        </p:sp>
      </p:grpSp>
      <p:grpSp>
        <p:nvGrpSpPr>
          <p:cNvPr id="39" name="Group 38">
            <a:extLst>
              <a:ext uri="{FF2B5EF4-FFF2-40B4-BE49-F238E27FC236}">
                <a16:creationId xmlns:a16="http://schemas.microsoft.com/office/drawing/2014/main" id="{E87442F4-469A-48E8-81A1-BD55008F9A64}"/>
              </a:ext>
            </a:extLst>
          </p:cNvPr>
          <p:cNvGrpSpPr>
            <a:grpSpLocks/>
          </p:cNvGrpSpPr>
          <p:nvPr/>
        </p:nvGrpSpPr>
        <p:grpSpPr bwMode="auto">
          <a:xfrm>
            <a:off x="7270770" y="4243730"/>
            <a:ext cx="1429210" cy="2157349"/>
            <a:chOff x="6014995" y="3519514"/>
            <a:chExt cx="1429143" cy="2157519"/>
          </a:xfrm>
        </p:grpSpPr>
        <p:cxnSp>
          <p:nvCxnSpPr>
            <p:cNvPr id="46" name="Straight Connector 45">
              <a:extLst>
                <a:ext uri="{FF2B5EF4-FFF2-40B4-BE49-F238E27FC236}">
                  <a16:creationId xmlns:a16="http://schemas.microsoft.com/office/drawing/2014/main" id="{C5EC7CB7-DF4C-4E66-A385-CE1301F5E231}"/>
                </a:ext>
              </a:extLst>
            </p:cNvPr>
            <p:cNvCxnSpPr>
              <a:cxnSpLocks/>
            </p:cNvCxnSpPr>
            <p:nvPr/>
          </p:nvCxnSpPr>
          <p:spPr>
            <a:xfrm flipH="1">
              <a:off x="6717152" y="3519514"/>
              <a:ext cx="7887" cy="1082985"/>
            </a:xfrm>
            <a:prstGeom prst="line">
              <a:avLst/>
            </a:prstGeom>
            <a:ln w="28575">
              <a:tailEnd type="triangle" w="lg" len="lg"/>
            </a:ln>
          </p:spPr>
          <p:style>
            <a:lnRef idx="1">
              <a:schemeClr val="accent1"/>
            </a:lnRef>
            <a:fillRef idx="0">
              <a:schemeClr val="accent1"/>
            </a:fillRef>
            <a:effectRef idx="0">
              <a:schemeClr val="accent1"/>
            </a:effectRef>
            <a:fontRef idx="minor">
              <a:schemeClr val="tx1"/>
            </a:fontRef>
          </p:style>
        </p:cxnSp>
        <p:pic>
          <p:nvPicPr>
            <p:cNvPr id="11278" name="Picture 32">
              <a:extLst>
                <a:ext uri="{FF2B5EF4-FFF2-40B4-BE49-F238E27FC236}">
                  <a16:creationId xmlns:a16="http://schemas.microsoft.com/office/drawing/2014/main" id="{9AE06AC8-A57E-4D9C-994A-A2DD0852E84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04599" y="4565800"/>
              <a:ext cx="825106" cy="825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9" name="Google Shape;125;p17">
              <a:extLst>
                <a:ext uri="{FF2B5EF4-FFF2-40B4-BE49-F238E27FC236}">
                  <a16:creationId xmlns:a16="http://schemas.microsoft.com/office/drawing/2014/main" id="{EC11C8BB-4865-415C-8BDC-250930A1D6C6}"/>
                </a:ext>
              </a:extLst>
            </p:cNvPr>
            <p:cNvSpPr txBox="1">
              <a:spLocks noChangeArrowheads="1"/>
            </p:cNvSpPr>
            <p:nvPr/>
          </p:nvSpPr>
          <p:spPr bwMode="auto">
            <a:xfrm>
              <a:off x="6014995" y="5217691"/>
              <a:ext cx="1429143" cy="45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lstStyle>
              <a:lvl1pPr marL="76200">
                <a:lnSpc>
                  <a:spcPct val="90000"/>
                </a:lnSpc>
                <a:spcBef>
                  <a:spcPts val="1000"/>
                </a:spcBef>
                <a:buFont typeface="Arial" panose="020B0604020202020204" pitchFamily="34" charset="0"/>
                <a:buChar char="•"/>
                <a:tabLst>
                  <a:tab pos="323850" algn="l"/>
                </a:tabLst>
                <a:defRPr sz="2800">
                  <a:solidFill>
                    <a:schemeClr val="tx1"/>
                  </a:solidFill>
                  <a:latin typeface="Calibri" panose="020F0502020204030204" pitchFamily="34" charset="0"/>
                </a:defRPr>
              </a:lvl1pPr>
              <a:lvl2pPr marL="914400" indent="-355600">
                <a:lnSpc>
                  <a:spcPct val="90000"/>
                </a:lnSpc>
                <a:spcBef>
                  <a:spcPts val="500"/>
                </a:spcBef>
                <a:buFont typeface="Arial" panose="020B0604020202020204" pitchFamily="34" charset="0"/>
                <a:buChar char="•"/>
                <a:tabLst>
                  <a:tab pos="323850" algn="l"/>
                </a:tabLst>
                <a:defRPr sz="2400">
                  <a:solidFill>
                    <a:schemeClr val="tx1"/>
                  </a:solidFill>
                  <a:latin typeface="Calibri" panose="020F0502020204030204" pitchFamily="34" charset="0"/>
                </a:defRPr>
              </a:lvl2pPr>
              <a:lvl3pPr marL="1371600" indent="-355600">
                <a:lnSpc>
                  <a:spcPct val="90000"/>
                </a:lnSpc>
                <a:spcBef>
                  <a:spcPts val="500"/>
                </a:spcBef>
                <a:buFont typeface="Arial" panose="020B0604020202020204" pitchFamily="34" charset="0"/>
                <a:buChar char="•"/>
                <a:tabLst>
                  <a:tab pos="323850" algn="l"/>
                </a:tabLst>
                <a:defRPr sz="2000">
                  <a:solidFill>
                    <a:schemeClr val="tx1"/>
                  </a:solidFill>
                  <a:latin typeface="Calibri" panose="020F0502020204030204" pitchFamily="34" charset="0"/>
                </a:defRPr>
              </a:lvl3pPr>
              <a:lvl4pPr marL="1828800" indent="-342900">
                <a:lnSpc>
                  <a:spcPct val="90000"/>
                </a:lnSpc>
                <a:spcBef>
                  <a:spcPts val="500"/>
                </a:spcBef>
                <a:buFont typeface="Arial" panose="020B0604020202020204" pitchFamily="34" charset="0"/>
                <a:buChar char="•"/>
                <a:tabLst>
                  <a:tab pos="323850" algn="l"/>
                </a:tabLst>
                <a:defRPr>
                  <a:solidFill>
                    <a:schemeClr val="tx1"/>
                  </a:solidFill>
                  <a:latin typeface="Calibri" panose="020F0502020204030204" pitchFamily="34" charset="0"/>
                </a:defRPr>
              </a:lvl4pPr>
              <a:lvl5pPr marL="2286000" indent="-342900">
                <a:lnSpc>
                  <a:spcPct val="90000"/>
                </a:lnSpc>
                <a:spcBef>
                  <a:spcPts val="500"/>
                </a:spcBef>
                <a:buFont typeface="Arial" panose="020B0604020202020204" pitchFamily="34" charset="0"/>
                <a:buChar char="•"/>
                <a:tabLst>
                  <a:tab pos="323850" algn="l"/>
                </a:tabLst>
                <a:defRPr>
                  <a:solidFill>
                    <a:schemeClr val="tx1"/>
                  </a:solidFill>
                  <a:latin typeface="Calibri" panose="020F0502020204030204" pitchFamily="34" charset="0"/>
                </a:defRPr>
              </a:lvl5pPr>
              <a:lvl6pPr marL="2743200" indent="-342900" eaLnBrk="0" fontAlgn="base" hangingPunct="0">
                <a:lnSpc>
                  <a:spcPct val="90000"/>
                </a:lnSpc>
                <a:spcBef>
                  <a:spcPts val="500"/>
                </a:spcBef>
                <a:spcAft>
                  <a:spcPct val="0"/>
                </a:spcAft>
                <a:buFont typeface="Arial" panose="020B0604020202020204" pitchFamily="34" charset="0"/>
                <a:buChar char="•"/>
                <a:tabLst>
                  <a:tab pos="323850" algn="l"/>
                </a:tabLst>
                <a:defRPr>
                  <a:solidFill>
                    <a:schemeClr val="tx1"/>
                  </a:solidFill>
                  <a:latin typeface="Calibri" panose="020F0502020204030204" pitchFamily="34" charset="0"/>
                </a:defRPr>
              </a:lvl6pPr>
              <a:lvl7pPr marL="3200400" indent="-342900" eaLnBrk="0" fontAlgn="base" hangingPunct="0">
                <a:lnSpc>
                  <a:spcPct val="90000"/>
                </a:lnSpc>
                <a:spcBef>
                  <a:spcPts val="500"/>
                </a:spcBef>
                <a:spcAft>
                  <a:spcPct val="0"/>
                </a:spcAft>
                <a:buFont typeface="Arial" panose="020B0604020202020204" pitchFamily="34" charset="0"/>
                <a:buChar char="•"/>
                <a:tabLst>
                  <a:tab pos="323850" algn="l"/>
                </a:tabLst>
                <a:defRPr>
                  <a:solidFill>
                    <a:schemeClr val="tx1"/>
                  </a:solidFill>
                  <a:latin typeface="Calibri" panose="020F0502020204030204" pitchFamily="34" charset="0"/>
                </a:defRPr>
              </a:lvl7pPr>
              <a:lvl8pPr marL="3657600" indent="-342900" eaLnBrk="0" fontAlgn="base" hangingPunct="0">
                <a:lnSpc>
                  <a:spcPct val="90000"/>
                </a:lnSpc>
                <a:spcBef>
                  <a:spcPts val="500"/>
                </a:spcBef>
                <a:spcAft>
                  <a:spcPct val="0"/>
                </a:spcAft>
                <a:buFont typeface="Arial" panose="020B0604020202020204" pitchFamily="34" charset="0"/>
                <a:buChar char="•"/>
                <a:tabLst>
                  <a:tab pos="323850" algn="l"/>
                </a:tabLst>
                <a:defRPr>
                  <a:solidFill>
                    <a:schemeClr val="tx1"/>
                  </a:solidFill>
                  <a:latin typeface="Calibri" panose="020F0502020204030204" pitchFamily="34" charset="0"/>
                </a:defRPr>
              </a:lvl8pPr>
              <a:lvl9pPr marL="4114800" indent="-342900" eaLnBrk="0" fontAlgn="base" hangingPunct="0">
                <a:lnSpc>
                  <a:spcPct val="90000"/>
                </a:lnSpc>
                <a:spcBef>
                  <a:spcPts val="500"/>
                </a:spcBef>
                <a:spcAft>
                  <a:spcPct val="0"/>
                </a:spcAft>
                <a:buFont typeface="Arial" panose="020B0604020202020204" pitchFamily="34" charset="0"/>
                <a:buChar char="•"/>
                <a:tabLst>
                  <a:tab pos="323850" algn="l"/>
                </a:tabLst>
                <a:defRPr>
                  <a:solidFill>
                    <a:schemeClr val="tx1"/>
                  </a:solidFill>
                  <a:latin typeface="Calibri" panose="020F0502020204030204" pitchFamily="34" charset="0"/>
                </a:defRPr>
              </a:lvl9pPr>
            </a:lstStyle>
            <a:p>
              <a:pPr marL="76200" marR="0" lvl="0" indent="0" algn="ctr" defTabSz="914400" rtl="0" eaLnBrk="1" fontAlgn="auto" latinLnBrk="0" hangingPunct="1">
                <a:lnSpc>
                  <a:spcPct val="100000"/>
                </a:lnSpc>
                <a:spcBef>
                  <a:spcPct val="0"/>
                </a:spcBef>
                <a:spcAft>
                  <a:spcPts val="0"/>
                </a:spcAft>
                <a:buClr>
                  <a:srgbClr val="5E88A2"/>
                </a:buClr>
                <a:buSzPts val="2400"/>
                <a:buFont typeface="Quattrocento Sans" panose="020B0604020202020204" charset="0"/>
                <a:buNone/>
                <a:tabLst>
                  <a:tab pos="323850" algn="l"/>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Quattrocento Sans" panose="020B0604020202020204" charset="0"/>
                </a:rPr>
                <a:t>Phase 2</a:t>
              </a:r>
            </a:p>
          </p:txBody>
        </p:sp>
      </p:grpSp>
      <p:sp>
        <p:nvSpPr>
          <p:cNvPr id="47" name="TextBox 46">
            <a:extLst>
              <a:ext uri="{FF2B5EF4-FFF2-40B4-BE49-F238E27FC236}">
                <a16:creationId xmlns:a16="http://schemas.microsoft.com/office/drawing/2014/main" id="{9C8D262B-D916-465E-8299-24A601932BBF}"/>
              </a:ext>
            </a:extLst>
          </p:cNvPr>
          <p:cNvSpPr txBox="1">
            <a:spLocks noChangeArrowheads="1"/>
          </p:cNvSpPr>
          <p:nvPr/>
        </p:nvSpPr>
        <p:spPr bwMode="auto">
          <a:xfrm>
            <a:off x="1768702" y="3667469"/>
            <a:ext cx="9468982" cy="584200"/>
          </a:xfrm>
          <a:prstGeom prst="rect">
            <a:avLst/>
          </a:prstGeom>
          <a:solidFill>
            <a:srgbClr val="4472C4">
              <a:alpha val="6588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Research Support</a:t>
            </a:r>
          </a:p>
        </p:txBody>
      </p:sp>
      <p:grpSp>
        <p:nvGrpSpPr>
          <p:cNvPr id="15" name="Group 14">
            <a:extLst>
              <a:ext uri="{FF2B5EF4-FFF2-40B4-BE49-F238E27FC236}">
                <a16:creationId xmlns:a16="http://schemas.microsoft.com/office/drawing/2014/main" id="{71C08C6C-BBD5-4EEA-B2F7-79D932C5AF16}"/>
              </a:ext>
            </a:extLst>
          </p:cNvPr>
          <p:cNvGrpSpPr/>
          <p:nvPr/>
        </p:nvGrpSpPr>
        <p:grpSpPr>
          <a:xfrm>
            <a:off x="5757252" y="1609687"/>
            <a:ext cx="2861468" cy="2026424"/>
            <a:chOff x="4956774" y="1501762"/>
            <a:chExt cx="2861468" cy="2026424"/>
          </a:xfrm>
        </p:grpSpPr>
        <p:cxnSp>
          <p:nvCxnSpPr>
            <p:cNvPr id="42" name="Straight Connector 41">
              <a:extLst>
                <a:ext uri="{FF2B5EF4-FFF2-40B4-BE49-F238E27FC236}">
                  <a16:creationId xmlns:a16="http://schemas.microsoft.com/office/drawing/2014/main" id="{C75403C4-FF68-4C5B-AF8B-2C2E190EC589}"/>
                </a:ext>
              </a:extLst>
            </p:cNvPr>
            <p:cNvCxnSpPr>
              <a:cxnSpLocks/>
            </p:cNvCxnSpPr>
            <p:nvPr/>
          </p:nvCxnSpPr>
          <p:spPr bwMode="auto">
            <a:xfrm flipV="1">
              <a:off x="5918200" y="3032885"/>
              <a:ext cx="0" cy="495301"/>
            </a:xfrm>
            <a:prstGeom prst="line">
              <a:avLst/>
            </a:prstGeom>
            <a:ln w="28575">
              <a:tailEnd type="triangle" w="lg" len="lg"/>
            </a:ln>
          </p:spPr>
          <p:style>
            <a:lnRef idx="1">
              <a:schemeClr val="accent1"/>
            </a:lnRef>
            <a:fillRef idx="0">
              <a:schemeClr val="accent1"/>
            </a:fillRef>
            <a:effectRef idx="0">
              <a:schemeClr val="accent1"/>
            </a:effectRef>
            <a:fontRef idx="minor">
              <a:schemeClr val="tx1"/>
            </a:fontRef>
          </p:style>
        </p:cxnSp>
        <p:pic>
          <p:nvPicPr>
            <p:cNvPr id="45" name="Picture 12" descr="Logo&#10;&#10;Description automatically generated with medium confidence">
              <a:extLst>
                <a:ext uri="{FF2B5EF4-FFF2-40B4-BE49-F238E27FC236}">
                  <a16:creationId xmlns:a16="http://schemas.microsoft.com/office/drawing/2014/main" id="{4CDCE5E2-6148-498E-B229-EC504F30116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2340"/>
            <a:stretch/>
          </p:blipFill>
          <p:spPr bwMode="auto">
            <a:xfrm>
              <a:off x="5695585" y="2407160"/>
              <a:ext cx="1236580" cy="568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Google Shape;125;p17">
              <a:extLst>
                <a:ext uri="{FF2B5EF4-FFF2-40B4-BE49-F238E27FC236}">
                  <a16:creationId xmlns:a16="http://schemas.microsoft.com/office/drawing/2014/main" id="{1F5EBE99-CEE1-4B1A-AA21-CC16B7F791BD}"/>
                </a:ext>
              </a:extLst>
            </p:cNvPr>
            <p:cNvSpPr txBox="1">
              <a:spLocks noChangeArrowheads="1"/>
            </p:cNvSpPr>
            <p:nvPr/>
          </p:nvSpPr>
          <p:spPr bwMode="auto">
            <a:xfrm>
              <a:off x="4956774" y="1501762"/>
              <a:ext cx="2861468" cy="78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lstStyle>
              <a:lvl1pPr marL="76200">
                <a:lnSpc>
                  <a:spcPct val="90000"/>
                </a:lnSpc>
                <a:spcBef>
                  <a:spcPts val="1000"/>
                </a:spcBef>
                <a:buFont typeface="Arial" panose="020B0604020202020204" pitchFamily="34" charset="0"/>
                <a:buChar char="•"/>
                <a:tabLst>
                  <a:tab pos="323850" algn="l"/>
                </a:tabLst>
                <a:defRPr sz="2800">
                  <a:solidFill>
                    <a:schemeClr val="tx1"/>
                  </a:solidFill>
                  <a:latin typeface="Calibri" panose="020F0502020204030204" pitchFamily="34" charset="0"/>
                </a:defRPr>
              </a:lvl1pPr>
              <a:lvl2pPr marL="914400" indent="-355600">
                <a:lnSpc>
                  <a:spcPct val="90000"/>
                </a:lnSpc>
                <a:spcBef>
                  <a:spcPts val="500"/>
                </a:spcBef>
                <a:buFont typeface="Arial" panose="020B0604020202020204" pitchFamily="34" charset="0"/>
                <a:buChar char="•"/>
                <a:tabLst>
                  <a:tab pos="323850" algn="l"/>
                </a:tabLst>
                <a:defRPr sz="2400">
                  <a:solidFill>
                    <a:schemeClr val="tx1"/>
                  </a:solidFill>
                  <a:latin typeface="Calibri" panose="020F0502020204030204" pitchFamily="34" charset="0"/>
                </a:defRPr>
              </a:lvl2pPr>
              <a:lvl3pPr marL="1371600" indent="-355600">
                <a:lnSpc>
                  <a:spcPct val="90000"/>
                </a:lnSpc>
                <a:spcBef>
                  <a:spcPts val="500"/>
                </a:spcBef>
                <a:buFont typeface="Arial" panose="020B0604020202020204" pitchFamily="34" charset="0"/>
                <a:buChar char="•"/>
                <a:tabLst>
                  <a:tab pos="323850" algn="l"/>
                </a:tabLst>
                <a:defRPr sz="2000">
                  <a:solidFill>
                    <a:schemeClr val="tx1"/>
                  </a:solidFill>
                  <a:latin typeface="Calibri" panose="020F0502020204030204" pitchFamily="34" charset="0"/>
                </a:defRPr>
              </a:lvl3pPr>
              <a:lvl4pPr marL="1828800" indent="-342900">
                <a:lnSpc>
                  <a:spcPct val="90000"/>
                </a:lnSpc>
                <a:spcBef>
                  <a:spcPts val="500"/>
                </a:spcBef>
                <a:buFont typeface="Arial" panose="020B0604020202020204" pitchFamily="34" charset="0"/>
                <a:buChar char="•"/>
                <a:tabLst>
                  <a:tab pos="323850" algn="l"/>
                </a:tabLst>
                <a:defRPr>
                  <a:solidFill>
                    <a:schemeClr val="tx1"/>
                  </a:solidFill>
                  <a:latin typeface="Calibri" panose="020F0502020204030204" pitchFamily="34" charset="0"/>
                </a:defRPr>
              </a:lvl4pPr>
              <a:lvl5pPr marL="2286000" indent="-342900">
                <a:lnSpc>
                  <a:spcPct val="90000"/>
                </a:lnSpc>
                <a:spcBef>
                  <a:spcPts val="500"/>
                </a:spcBef>
                <a:buFont typeface="Arial" panose="020B0604020202020204" pitchFamily="34" charset="0"/>
                <a:buChar char="•"/>
                <a:tabLst>
                  <a:tab pos="323850" algn="l"/>
                </a:tabLst>
                <a:defRPr>
                  <a:solidFill>
                    <a:schemeClr val="tx1"/>
                  </a:solidFill>
                  <a:latin typeface="Calibri" panose="020F0502020204030204" pitchFamily="34" charset="0"/>
                </a:defRPr>
              </a:lvl5pPr>
              <a:lvl6pPr marL="2743200" indent="-342900" eaLnBrk="0" fontAlgn="base" hangingPunct="0">
                <a:lnSpc>
                  <a:spcPct val="90000"/>
                </a:lnSpc>
                <a:spcBef>
                  <a:spcPts val="500"/>
                </a:spcBef>
                <a:spcAft>
                  <a:spcPct val="0"/>
                </a:spcAft>
                <a:buFont typeface="Arial" panose="020B0604020202020204" pitchFamily="34" charset="0"/>
                <a:buChar char="•"/>
                <a:tabLst>
                  <a:tab pos="323850" algn="l"/>
                </a:tabLst>
                <a:defRPr>
                  <a:solidFill>
                    <a:schemeClr val="tx1"/>
                  </a:solidFill>
                  <a:latin typeface="Calibri" panose="020F0502020204030204" pitchFamily="34" charset="0"/>
                </a:defRPr>
              </a:lvl6pPr>
              <a:lvl7pPr marL="3200400" indent="-342900" eaLnBrk="0" fontAlgn="base" hangingPunct="0">
                <a:lnSpc>
                  <a:spcPct val="90000"/>
                </a:lnSpc>
                <a:spcBef>
                  <a:spcPts val="500"/>
                </a:spcBef>
                <a:spcAft>
                  <a:spcPct val="0"/>
                </a:spcAft>
                <a:buFont typeface="Arial" panose="020B0604020202020204" pitchFamily="34" charset="0"/>
                <a:buChar char="•"/>
                <a:tabLst>
                  <a:tab pos="323850" algn="l"/>
                </a:tabLst>
                <a:defRPr>
                  <a:solidFill>
                    <a:schemeClr val="tx1"/>
                  </a:solidFill>
                  <a:latin typeface="Calibri" panose="020F0502020204030204" pitchFamily="34" charset="0"/>
                </a:defRPr>
              </a:lvl7pPr>
              <a:lvl8pPr marL="3657600" indent="-342900" eaLnBrk="0" fontAlgn="base" hangingPunct="0">
                <a:lnSpc>
                  <a:spcPct val="90000"/>
                </a:lnSpc>
                <a:spcBef>
                  <a:spcPts val="500"/>
                </a:spcBef>
                <a:spcAft>
                  <a:spcPct val="0"/>
                </a:spcAft>
                <a:buFont typeface="Arial" panose="020B0604020202020204" pitchFamily="34" charset="0"/>
                <a:buChar char="•"/>
                <a:tabLst>
                  <a:tab pos="323850" algn="l"/>
                </a:tabLst>
                <a:defRPr>
                  <a:solidFill>
                    <a:schemeClr val="tx1"/>
                  </a:solidFill>
                  <a:latin typeface="Calibri" panose="020F0502020204030204" pitchFamily="34" charset="0"/>
                </a:defRPr>
              </a:lvl8pPr>
              <a:lvl9pPr marL="4114800" indent="-342900" eaLnBrk="0" fontAlgn="base" hangingPunct="0">
                <a:lnSpc>
                  <a:spcPct val="90000"/>
                </a:lnSpc>
                <a:spcBef>
                  <a:spcPts val="500"/>
                </a:spcBef>
                <a:spcAft>
                  <a:spcPct val="0"/>
                </a:spcAft>
                <a:buFont typeface="Arial" panose="020B0604020202020204" pitchFamily="34" charset="0"/>
                <a:buChar char="•"/>
                <a:tabLst>
                  <a:tab pos="323850" algn="l"/>
                </a:tabLst>
                <a:defRPr>
                  <a:solidFill>
                    <a:schemeClr val="tx1"/>
                  </a:solidFill>
                  <a:latin typeface="Calibri" panose="020F0502020204030204" pitchFamily="34" charset="0"/>
                </a:defRPr>
              </a:lvl9pPr>
            </a:lstStyle>
            <a:p>
              <a:pPr marL="76200" marR="0" lvl="0" indent="0" algn="ctr" defTabSz="914400" rtl="0" eaLnBrk="1" fontAlgn="auto" latinLnBrk="0" hangingPunct="1">
                <a:lnSpc>
                  <a:spcPct val="100000"/>
                </a:lnSpc>
                <a:spcBef>
                  <a:spcPct val="0"/>
                </a:spcBef>
                <a:spcAft>
                  <a:spcPts val="0"/>
                </a:spcAft>
                <a:buClr>
                  <a:srgbClr val="5E88A2"/>
                </a:buClr>
                <a:buSzPts val="2400"/>
                <a:buFont typeface="Quattrocento Sans" panose="020B0604020202020204" charset="0"/>
                <a:buNone/>
                <a:tabLst>
                  <a:tab pos="323850" algn="l"/>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Quattrocento Sans" panose="020B0604020202020204" charset="0"/>
                </a:rPr>
                <a:t>Utilities Community of Practice</a:t>
              </a:r>
            </a:p>
          </p:txBody>
        </p:sp>
      </p:grpSp>
      <p:grpSp>
        <p:nvGrpSpPr>
          <p:cNvPr id="2" name="Group 1">
            <a:extLst>
              <a:ext uri="{FF2B5EF4-FFF2-40B4-BE49-F238E27FC236}">
                <a16:creationId xmlns:a16="http://schemas.microsoft.com/office/drawing/2014/main" id="{0F3D78AB-D5C3-40F6-8042-07FA4174902E}"/>
              </a:ext>
            </a:extLst>
          </p:cNvPr>
          <p:cNvGrpSpPr/>
          <p:nvPr/>
        </p:nvGrpSpPr>
        <p:grpSpPr>
          <a:xfrm>
            <a:off x="8749277" y="4243729"/>
            <a:ext cx="2797616" cy="2171495"/>
            <a:chOff x="8734763" y="3623851"/>
            <a:chExt cx="2797616" cy="2171495"/>
          </a:xfrm>
        </p:grpSpPr>
        <p:grpSp>
          <p:nvGrpSpPr>
            <p:cNvPr id="44" name="Group 43">
              <a:extLst>
                <a:ext uri="{FF2B5EF4-FFF2-40B4-BE49-F238E27FC236}">
                  <a16:creationId xmlns:a16="http://schemas.microsoft.com/office/drawing/2014/main" id="{19A7CCC1-326E-40E7-A93A-0FCEA015A69E}"/>
                </a:ext>
              </a:extLst>
            </p:cNvPr>
            <p:cNvGrpSpPr>
              <a:grpSpLocks/>
            </p:cNvGrpSpPr>
            <p:nvPr/>
          </p:nvGrpSpPr>
          <p:grpSpPr bwMode="auto">
            <a:xfrm>
              <a:off x="8734763" y="3623851"/>
              <a:ext cx="2797616" cy="2171495"/>
              <a:chOff x="7582007" y="3614693"/>
              <a:chExt cx="2797485" cy="2171250"/>
            </a:xfrm>
          </p:grpSpPr>
          <p:cxnSp>
            <p:nvCxnSpPr>
              <p:cNvPr id="43" name="Straight Connector 42">
                <a:extLst>
                  <a:ext uri="{FF2B5EF4-FFF2-40B4-BE49-F238E27FC236}">
                    <a16:creationId xmlns:a16="http://schemas.microsoft.com/office/drawing/2014/main" id="{A79D3A2C-0C6B-4C2D-8FD2-5E58EE5B0921}"/>
                  </a:ext>
                </a:extLst>
              </p:cNvPr>
              <p:cNvCxnSpPr>
                <a:cxnSpLocks/>
              </p:cNvCxnSpPr>
              <p:nvPr/>
            </p:nvCxnSpPr>
            <p:spPr>
              <a:xfrm>
                <a:off x="8785476" y="3614693"/>
                <a:ext cx="0" cy="1211941"/>
              </a:xfrm>
              <a:prstGeom prst="line">
                <a:avLst/>
              </a:prstGeom>
              <a:ln w="28575">
                <a:tailEnd type="triangle" w="lg" len="lg"/>
              </a:ln>
            </p:spPr>
            <p:style>
              <a:lnRef idx="1">
                <a:schemeClr val="accent1"/>
              </a:lnRef>
              <a:fillRef idx="0">
                <a:schemeClr val="accent1"/>
              </a:fillRef>
              <a:effectRef idx="0">
                <a:schemeClr val="accent1"/>
              </a:effectRef>
              <a:fontRef idx="minor">
                <a:schemeClr val="tx1"/>
              </a:fontRef>
            </p:style>
          </p:cxnSp>
          <p:pic>
            <p:nvPicPr>
              <p:cNvPr id="11281" name="Picture 31">
                <a:extLst>
                  <a:ext uri="{FF2B5EF4-FFF2-40B4-BE49-F238E27FC236}">
                    <a16:creationId xmlns:a16="http://schemas.microsoft.com/office/drawing/2014/main" id="{46B6C6D1-B898-4D74-98EA-548112F2697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t="36800" b="37497"/>
              <a:stretch>
                <a:fillRect/>
              </a:stretch>
            </p:blipFill>
            <p:spPr bwMode="auto">
              <a:xfrm>
                <a:off x="7582007" y="4885115"/>
                <a:ext cx="1918196" cy="49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2" name="Google Shape;125;p17">
                <a:extLst>
                  <a:ext uri="{FF2B5EF4-FFF2-40B4-BE49-F238E27FC236}">
                    <a16:creationId xmlns:a16="http://schemas.microsoft.com/office/drawing/2014/main" id="{D2C917BF-F646-48D3-9387-42A11DFAD8E7}"/>
                  </a:ext>
                </a:extLst>
              </p:cNvPr>
              <p:cNvSpPr txBox="1">
                <a:spLocks noChangeArrowheads="1"/>
              </p:cNvSpPr>
              <p:nvPr/>
            </p:nvSpPr>
            <p:spPr bwMode="auto">
              <a:xfrm>
                <a:off x="7664994" y="5314064"/>
                <a:ext cx="2714498" cy="4718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lstStyle>
                <a:lvl1pPr marL="76200">
                  <a:lnSpc>
                    <a:spcPct val="90000"/>
                  </a:lnSpc>
                  <a:spcBef>
                    <a:spcPts val="1000"/>
                  </a:spcBef>
                  <a:buFont typeface="Arial" panose="020B0604020202020204" pitchFamily="34" charset="0"/>
                  <a:buChar char="•"/>
                  <a:tabLst>
                    <a:tab pos="323850" algn="l"/>
                  </a:tabLst>
                  <a:defRPr sz="2800">
                    <a:solidFill>
                      <a:schemeClr val="tx1"/>
                    </a:solidFill>
                    <a:latin typeface="Calibri" panose="020F0502020204030204" pitchFamily="34" charset="0"/>
                  </a:defRPr>
                </a:lvl1pPr>
                <a:lvl2pPr marL="914400" indent="-355600">
                  <a:lnSpc>
                    <a:spcPct val="90000"/>
                  </a:lnSpc>
                  <a:spcBef>
                    <a:spcPts val="500"/>
                  </a:spcBef>
                  <a:buFont typeface="Arial" panose="020B0604020202020204" pitchFamily="34" charset="0"/>
                  <a:buChar char="•"/>
                  <a:tabLst>
                    <a:tab pos="323850" algn="l"/>
                  </a:tabLst>
                  <a:defRPr sz="2400">
                    <a:solidFill>
                      <a:schemeClr val="tx1"/>
                    </a:solidFill>
                    <a:latin typeface="Calibri" panose="020F0502020204030204" pitchFamily="34" charset="0"/>
                  </a:defRPr>
                </a:lvl2pPr>
                <a:lvl3pPr marL="1371600" indent="-355600">
                  <a:lnSpc>
                    <a:spcPct val="90000"/>
                  </a:lnSpc>
                  <a:spcBef>
                    <a:spcPts val="500"/>
                  </a:spcBef>
                  <a:buFont typeface="Arial" panose="020B0604020202020204" pitchFamily="34" charset="0"/>
                  <a:buChar char="•"/>
                  <a:tabLst>
                    <a:tab pos="323850" algn="l"/>
                  </a:tabLst>
                  <a:defRPr sz="2000">
                    <a:solidFill>
                      <a:schemeClr val="tx1"/>
                    </a:solidFill>
                    <a:latin typeface="Calibri" panose="020F0502020204030204" pitchFamily="34" charset="0"/>
                  </a:defRPr>
                </a:lvl3pPr>
                <a:lvl4pPr marL="1828800" indent="-342900">
                  <a:lnSpc>
                    <a:spcPct val="90000"/>
                  </a:lnSpc>
                  <a:spcBef>
                    <a:spcPts val="500"/>
                  </a:spcBef>
                  <a:buFont typeface="Arial" panose="020B0604020202020204" pitchFamily="34" charset="0"/>
                  <a:buChar char="•"/>
                  <a:tabLst>
                    <a:tab pos="323850" algn="l"/>
                  </a:tabLst>
                  <a:defRPr>
                    <a:solidFill>
                      <a:schemeClr val="tx1"/>
                    </a:solidFill>
                    <a:latin typeface="Calibri" panose="020F0502020204030204" pitchFamily="34" charset="0"/>
                  </a:defRPr>
                </a:lvl4pPr>
                <a:lvl5pPr marL="2286000" indent="-342900">
                  <a:lnSpc>
                    <a:spcPct val="90000"/>
                  </a:lnSpc>
                  <a:spcBef>
                    <a:spcPts val="500"/>
                  </a:spcBef>
                  <a:buFont typeface="Arial" panose="020B0604020202020204" pitchFamily="34" charset="0"/>
                  <a:buChar char="•"/>
                  <a:tabLst>
                    <a:tab pos="323850" algn="l"/>
                  </a:tabLst>
                  <a:defRPr>
                    <a:solidFill>
                      <a:schemeClr val="tx1"/>
                    </a:solidFill>
                    <a:latin typeface="Calibri" panose="020F0502020204030204" pitchFamily="34" charset="0"/>
                  </a:defRPr>
                </a:lvl5pPr>
                <a:lvl6pPr marL="2743200" indent="-342900" eaLnBrk="0" fontAlgn="base" hangingPunct="0">
                  <a:lnSpc>
                    <a:spcPct val="90000"/>
                  </a:lnSpc>
                  <a:spcBef>
                    <a:spcPts val="500"/>
                  </a:spcBef>
                  <a:spcAft>
                    <a:spcPct val="0"/>
                  </a:spcAft>
                  <a:buFont typeface="Arial" panose="020B0604020202020204" pitchFamily="34" charset="0"/>
                  <a:buChar char="•"/>
                  <a:tabLst>
                    <a:tab pos="323850" algn="l"/>
                  </a:tabLst>
                  <a:defRPr>
                    <a:solidFill>
                      <a:schemeClr val="tx1"/>
                    </a:solidFill>
                    <a:latin typeface="Calibri" panose="020F0502020204030204" pitchFamily="34" charset="0"/>
                  </a:defRPr>
                </a:lvl6pPr>
                <a:lvl7pPr marL="3200400" indent="-342900" eaLnBrk="0" fontAlgn="base" hangingPunct="0">
                  <a:lnSpc>
                    <a:spcPct val="90000"/>
                  </a:lnSpc>
                  <a:spcBef>
                    <a:spcPts val="500"/>
                  </a:spcBef>
                  <a:spcAft>
                    <a:spcPct val="0"/>
                  </a:spcAft>
                  <a:buFont typeface="Arial" panose="020B0604020202020204" pitchFamily="34" charset="0"/>
                  <a:buChar char="•"/>
                  <a:tabLst>
                    <a:tab pos="323850" algn="l"/>
                  </a:tabLst>
                  <a:defRPr>
                    <a:solidFill>
                      <a:schemeClr val="tx1"/>
                    </a:solidFill>
                    <a:latin typeface="Calibri" panose="020F0502020204030204" pitchFamily="34" charset="0"/>
                  </a:defRPr>
                </a:lvl7pPr>
                <a:lvl8pPr marL="3657600" indent="-342900" eaLnBrk="0" fontAlgn="base" hangingPunct="0">
                  <a:lnSpc>
                    <a:spcPct val="90000"/>
                  </a:lnSpc>
                  <a:spcBef>
                    <a:spcPts val="500"/>
                  </a:spcBef>
                  <a:spcAft>
                    <a:spcPct val="0"/>
                  </a:spcAft>
                  <a:buFont typeface="Arial" panose="020B0604020202020204" pitchFamily="34" charset="0"/>
                  <a:buChar char="•"/>
                  <a:tabLst>
                    <a:tab pos="323850" algn="l"/>
                  </a:tabLst>
                  <a:defRPr>
                    <a:solidFill>
                      <a:schemeClr val="tx1"/>
                    </a:solidFill>
                    <a:latin typeface="Calibri" panose="020F0502020204030204" pitchFamily="34" charset="0"/>
                  </a:defRPr>
                </a:lvl8pPr>
                <a:lvl9pPr marL="4114800" indent="-342900" eaLnBrk="0" fontAlgn="base" hangingPunct="0">
                  <a:lnSpc>
                    <a:spcPct val="90000"/>
                  </a:lnSpc>
                  <a:spcBef>
                    <a:spcPts val="500"/>
                  </a:spcBef>
                  <a:spcAft>
                    <a:spcPct val="0"/>
                  </a:spcAft>
                  <a:buFont typeface="Arial" panose="020B0604020202020204" pitchFamily="34" charset="0"/>
                  <a:buChar char="•"/>
                  <a:tabLst>
                    <a:tab pos="323850" algn="l"/>
                  </a:tabLst>
                  <a:defRPr>
                    <a:solidFill>
                      <a:schemeClr val="tx1"/>
                    </a:solidFill>
                    <a:latin typeface="Calibri" panose="020F0502020204030204" pitchFamily="34" charset="0"/>
                  </a:defRPr>
                </a:lvl9pPr>
              </a:lstStyle>
              <a:p>
                <a:pPr marL="76200" marR="0" lvl="0" indent="0" algn="ctr" defTabSz="914400" rtl="0" eaLnBrk="1" fontAlgn="auto" latinLnBrk="0" hangingPunct="1">
                  <a:lnSpc>
                    <a:spcPct val="100000"/>
                  </a:lnSpc>
                  <a:spcBef>
                    <a:spcPct val="0"/>
                  </a:spcBef>
                  <a:spcAft>
                    <a:spcPts val="0"/>
                  </a:spcAft>
                  <a:buClr>
                    <a:srgbClr val="5E88A2"/>
                  </a:buClr>
                  <a:buSzPts val="2400"/>
                  <a:buFont typeface="Quattrocento Sans" panose="020B0604020202020204" charset="0"/>
                  <a:buNone/>
                  <a:tabLst>
                    <a:tab pos="323850" algn="l"/>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Quattrocento Sans" panose="020B0604020202020204" charset="0"/>
                  </a:rPr>
                  <a:t>Phase 3</a:t>
                </a:r>
              </a:p>
            </p:txBody>
          </p:sp>
        </p:grpSp>
        <p:pic>
          <p:nvPicPr>
            <p:cNvPr id="50" name="Picture 32">
              <a:extLst>
                <a:ext uri="{FF2B5EF4-FFF2-40B4-BE49-F238E27FC236}">
                  <a16:creationId xmlns:a16="http://schemas.microsoft.com/office/drawing/2014/main" id="{7D4A8717-85EF-4E83-A2AF-9B6E4C6263E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596579" y="4595878"/>
              <a:ext cx="825144" cy="82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a:extLst>
              <a:ext uri="{FF2B5EF4-FFF2-40B4-BE49-F238E27FC236}">
                <a16:creationId xmlns:a16="http://schemas.microsoft.com/office/drawing/2014/main" id="{5A8C8672-EE2B-4081-B709-1EE936B71FF0}"/>
              </a:ext>
            </a:extLst>
          </p:cNvPr>
          <p:cNvGrpSpPr/>
          <p:nvPr/>
        </p:nvGrpSpPr>
        <p:grpSpPr>
          <a:xfrm>
            <a:off x="6100907" y="4259174"/>
            <a:ext cx="1380328" cy="1236213"/>
            <a:chOff x="6100907" y="4259174"/>
            <a:chExt cx="1380328" cy="1236213"/>
          </a:xfrm>
        </p:grpSpPr>
        <p:cxnSp>
          <p:nvCxnSpPr>
            <p:cNvPr id="57" name="Straight Connector 56">
              <a:extLst>
                <a:ext uri="{FF2B5EF4-FFF2-40B4-BE49-F238E27FC236}">
                  <a16:creationId xmlns:a16="http://schemas.microsoft.com/office/drawing/2014/main" id="{52D91FF7-2D49-435E-A56E-83214B9D53C5}"/>
                </a:ext>
              </a:extLst>
            </p:cNvPr>
            <p:cNvCxnSpPr>
              <a:cxnSpLocks/>
            </p:cNvCxnSpPr>
            <p:nvPr/>
          </p:nvCxnSpPr>
          <p:spPr bwMode="auto">
            <a:xfrm>
              <a:off x="6823284" y="4259174"/>
              <a:ext cx="0" cy="537162"/>
            </a:xfrm>
            <a:prstGeom prst="line">
              <a:avLst/>
            </a:prstGeom>
            <a:ln w="28575">
              <a:tailEnd type="triangle" w="lg" len="lg"/>
            </a:ln>
          </p:spPr>
          <p:style>
            <a:lnRef idx="1">
              <a:schemeClr val="accent1"/>
            </a:lnRef>
            <a:fillRef idx="0">
              <a:schemeClr val="accent1"/>
            </a:fillRef>
            <a:effectRef idx="0">
              <a:schemeClr val="accent1"/>
            </a:effectRef>
            <a:fontRef idx="minor">
              <a:schemeClr val="tx1"/>
            </a:fontRef>
          </p:style>
        </p:cxnSp>
        <p:pic>
          <p:nvPicPr>
            <p:cNvPr id="2052" name="Picture 4" descr="S/F RNA Lysis Buffer">
              <a:extLst>
                <a:ext uri="{FF2B5EF4-FFF2-40B4-BE49-F238E27FC236}">
                  <a16:creationId xmlns:a16="http://schemas.microsoft.com/office/drawing/2014/main" id="{B6C1EEBE-68D2-4E03-ACE8-7D869A80A5F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00907" y="4776374"/>
              <a:ext cx="1380328" cy="7190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2A7939C1-AC96-4E54-A80A-BBEA4F648933}"/>
              </a:ext>
            </a:extLst>
          </p:cNvPr>
          <p:cNvGrpSpPr/>
          <p:nvPr/>
        </p:nvGrpSpPr>
        <p:grpSpPr>
          <a:xfrm>
            <a:off x="8508440" y="2355533"/>
            <a:ext cx="1792805" cy="3073419"/>
            <a:chOff x="8508440" y="2355533"/>
            <a:chExt cx="1792805" cy="3073419"/>
          </a:xfrm>
        </p:grpSpPr>
        <p:cxnSp>
          <p:nvCxnSpPr>
            <p:cNvPr id="62" name="Straight Connector 61">
              <a:extLst>
                <a:ext uri="{FF2B5EF4-FFF2-40B4-BE49-F238E27FC236}">
                  <a16:creationId xmlns:a16="http://schemas.microsoft.com/office/drawing/2014/main" id="{978F232A-E373-43C8-8076-7DC1FE8DA9B0}"/>
                </a:ext>
              </a:extLst>
            </p:cNvPr>
            <p:cNvCxnSpPr>
              <a:cxnSpLocks/>
            </p:cNvCxnSpPr>
            <p:nvPr/>
          </p:nvCxnSpPr>
          <p:spPr bwMode="auto">
            <a:xfrm>
              <a:off x="9410223" y="4244999"/>
              <a:ext cx="0" cy="537162"/>
            </a:xfrm>
            <a:prstGeom prst="line">
              <a:avLst/>
            </a:prstGeom>
            <a:ln w="28575">
              <a:tailEnd type="triangle" w="lg" len="lg"/>
            </a:ln>
          </p:spPr>
          <p:style>
            <a:lnRef idx="1">
              <a:schemeClr val="accent1"/>
            </a:lnRef>
            <a:fillRef idx="0">
              <a:schemeClr val="accent1"/>
            </a:fillRef>
            <a:effectRef idx="0">
              <a:schemeClr val="accent1"/>
            </a:effectRef>
            <a:fontRef idx="minor">
              <a:schemeClr val="tx1"/>
            </a:fontRef>
          </p:style>
        </p:cxnSp>
        <p:pic>
          <p:nvPicPr>
            <p:cNvPr id="2054" name="Picture 6" descr="Verily Public Health">
              <a:extLst>
                <a:ext uri="{FF2B5EF4-FFF2-40B4-BE49-F238E27FC236}">
                  <a16:creationId xmlns:a16="http://schemas.microsoft.com/office/drawing/2014/main" id="{641F9224-BC97-4349-A421-66B9BBBE42A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618720" y="4771197"/>
              <a:ext cx="1236579" cy="65775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E51F72E6-1FFF-4603-B021-41FD3C007606}"/>
                </a:ext>
              </a:extLst>
            </p:cNvPr>
            <p:cNvGrpSpPr/>
            <p:nvPr/>
          </p:nvGrpSpPr>
          <p:grpSpPr>
            <a:xfrm>
              <a:off x="8508440" y="2355533"/>
              <a:ext cx="1792805" cy="1294925"/>
              <a:chOff x="8508440" y="2355533"/>
              <a:chExt cx="1792805" cy="1294925"/>
            </a:xfrm>
          </p:grpSpPr>
          <p:pic>
            <p:nvPicPr>
              <p:cNvPr id="11287" name="Picture 6" descr="The California Department of Public Health: History, Policy and Powers -  Children&amp;#39;s Health Defense California Chapter">
                <a:extLst>
                  <a:ext uri="{FF2B5EF4-FFF2-40B4-BE49-F238E27FC236}">
                    <a16:creationId xmlns:a16="http://schemas.microsoft.com/office/drawing/2014/main" id="{1E688051-7D1C-4139-9D48-89E6A7401EF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l="7224" t="14423" r="10182" b="19263"/>
              <a:stretch>
                <a:fillRect/>
              </a:stretch>
            </p:blipFill>
            <p:spPr bwMode="auto">
              <a:xfrm>
                <a:off x="8508440" y="2355533"/>
                <a:ext cx="1792805" cy="75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 name="Straight Connector 50">
                <a:extLst>
                  <a:ext uri="{FF2B5EF4-FFF2-40B4-BE49-F238E27FC236}">
                    <a16:creationId xmlns:a16="http://schemas.microsoft.com/office/drawing/2014/main" id="{E6061BD7-C6C7-41D4-8C53-3494A2CE34A9}"/>
                  </a:ext>
                </a:extLst>
              </p:cNvPr>
              <p:cNvCxnSpPr>
                <a:cxnSpLocks/>
              </p:cNvCxnSpPr>
              <p:nvPr/>
            </p:nvCxnSpPr>
            <p:spPr bwMode="auto">
              <a:xfrm flipV="1">
                <a:off x="9404350" y="3155158"/>
                <a:ext cx="0" cy="495300"/>
              </a:xfrm>
              <a:prstGeom prst="line">
                <a:avLst/>
              </a:prstGeom>
              <a:ln w="28575">
                <a:tailEnd type="triangle" w="lg" len="lg"/>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96EE7DC1-831F-46CF-A116-096DBDAC8E33}"/>
              </a:ext>
            </a:extLst>
          </p:cNvPr>
          <p:cNvGrpSpPr/>
          <p:nvPr/>
        </p:nvGrpSpPr>
        <p:grpSpPr>
          <a:xfrm>
            <a:off x="4452236" y="2234920"/>
            <a:ext cx="1792806" cy="1420301"/>
            <a:chOff x="4452236" y="2234920"/>
            <a:chExt cx="1792806" cy="1420301"/>
          </a:xfrm>
        </p:grpSpPr>
        <p:cxnSp>
          <p:nvCxnSpPr>
            <p:cNvPr id="30" name="Straight Connector 29">
              <a:extLst>
                <a:ext uri="{FF2B5EF4-FFF2-40B4-BE49-F238E27FC236}">
                  <a16:creationId xmlns:a16="http://schemas.microsoft.com/office/drawing/2014/main" id="{99F7E9A3-CEDD-4D7E-AECC-1E0134A22BA8}"/>
                </a:ext>
              </a:extLst>
            </p:cNvPr>
            <p:cNvCxnSpPr>
              <a:cxnSpLocks/>
            </p:cNvCxnSpPr>
            <p:nvPr/>
          </p:nvCxnSpPr>
          <p:spPr bwMode="auto">
            <a:xfrm flipV="1">
              <a:off x="5316805" y="3159921"/>
              <a:ext cx="0" cy="495300"/>
            </a:xfrm>
            <a:prstGeom prst="line">
              <a:avLst/>
            </a:prstGeom>
            <a:ln w="28575">
              <a:tailEnd type="triangle" w="lg" len="lg"/>
            </a:ln>
          </p:spPr>
          <p:style>
            <a:lnRef idx="1">
              <a:schemeClr val="accent1"/>
            </a:lnRef>
            <a:fillRef idx="0">
              <a:schemeClr val="accent1"/>
            </a:fillRef>
            <a:effectRef idx="0">
              <a:schemeClr val="accent1"/>
            </a:effectRef>
            <a:fontRef idx="minor">
              <a:schemeClr val="tx1"/>
            </a:fontRef>
          </p:style>
        </p:cxnSp>
        <p:pic>
          <p:nvPicPr>
            <p:cNvPr id="52" name="Picture 6" descr="The California Department of Public Health: History, Policy and Powers -  Children&amp;#39;s Health Defense California Chapter">
              <a:extLst>
                <a:ext uri="{FF2B5EF4-FFF2-40B4-BE49-F238E27FC236}">
                  <a16:creationId xmlns:a16="http://schemas.microsoft.com/office/drawing/2014/main" id="{67BA57E9-2EB8-4BF2-8821-CEA83E08F10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l="7224" t="14423" r="10182" b="19263"/>
            <a:stretch>
              <a:fillRect/>
            </a:stretch>
          </p:blipFill>
          <p:spPr bwMode="auto">
            <a:xfrm>
              <a:off x="4452236" y="2234920"/>
              <a:ext cx="1792806" cy="75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Google Shape;124;p17">
            <a:extLst>
              <a:ext uri="{FF2B5EF4-FFF2-40B4-BE49-F238E27FC236}">
                <a16:creationId xmlns:a16="http://schemas.microsoft.com/office/drawing/2014/main" id="{BDCB97F3-79E6-4FF4-B518-91B2980645B8}"/>
              </a:ext>
            </a:extLst>
          </p:cNvPr>
          <p:cNvSpPr txBox="1">
            <a:spLocks noGrp="1"/>
          </p:cNvSpPr>
          <p:nvPr>
            <p:ph type="title"/>
          </p:nvPr>
        </p:nvSpPr>
        <p:spPr>
          <a:xfrm>
            <a:off x="1841667" y="709388"/>
            <a:ext cx="10398459" cy="580800"/>
          </a:xfrm>
        </p:spPr>
        <p:txBody>
          <a:bodyPr lIns="121900" tIns="121900" rIns="121900" bIns="121900"/>
          <a:lstStyle/>
          <a:p>
            <a:pPr>
              <a:defRPr/>
            </a:pPr>
            <a:r>
              <a:rPr lang="en-US" dirty="0"/>
              <a:t>Considerations for Wastewater Surveillance</a:t>
            </a:r>
            <a:endParaRPr dirty="0">
              <a:highlight>
                <a:schemeClr val="accent1"/>
              </a:highlight>
            </a:endParaRPr>
          </a:p>
        </p:txBody>
      </p:sp>
      <p:sp>
        <p:nvSpPr>
          <p:cNvPr id="131" name="Google Shape;131;p17">
            <a:extLst>
              <a:ext uri="{FF2B5EF4-FFF2-40B4-BE49-F238E27FC236}">
                <a16:creationId xmlns:a16="http://schemas.microsoft.com/office/drawing/2014/main" id="{1A171DE7-3003-4BD1-A7B3-390A5915768E}"/>
              </a:ext>
            </a:extLst>
          </p:cNvPr>
          <p:cNvSpPr>
            <a:spLocks noGrp="1"/>
          </p:cNvSpPr>
          <p:nvPr>
            <p:ph type="sldNum" sz="quarter" idx="10"/>
          </p:nvPr>
        </p:nvSpPr>
        <p:spPr>
          <a:xfrm>
            <a:off x="11390313" y="6332538"/>
            <a:ext cx="731837" cy="525462"/>
          </a:xfrm>
          <a:prstGeom prst="rect">
            <a:avLst/>
          </a:prstGeom>
        </p:spPr>
        <p:txBody>
          <a:bodyPr spcFirstLastPara="1" vert="horz" wrap="square" lIns="91425" tIns="91425" rIns="91425" bIns="91425" rtlCol="0" anchor="t" anchorCtr="0">
            <a:noAutofit/>
          </a:bodyPr>
          <a:lstStyle>
            <a:defPPr>
              <a:defRPr lang="en-US"/>
            </a:defPPr>
            <a:lvl1pPr lvl="0" algn="r" rtl="0" eaLnBrk="1" fontAlgn="auto" hangingPunct="1">
              <a:spcBef>
                <a:spcPts val="0"/>
              </a:spcBef>
              <a:spcAft>
                <a:spcPts val="0"/>
              </a:spcAft>
              <a:buNone/>
              <a:defRPr sz="1200" kern="1200">
                <a:solidFill>
                  <a:schemeClr val="bg1"/>
                </a:solidFill>
                <a:latin typeface="+mn-lt"/>
                <a:ea typeface="+mn-ea"/>
                <a:cs typeface="+mn-cs"/>
              </a:defRPr>
            </a:lvl1pPr>
            <a:lvl2pPr marL="457200" lvl="1" algn="l" rtl="0" eaLnBrk="0" fontAlgn="base" hangingPunct="0">
              <a:spcBef>
                <a:spcPct val="0"/>
              </a:spcBef>
              <a:spcAft>
                <a:spcPct val="0"/>
              </a:spcAft>
              <a:buNone/>
              <a:defRPr kern="1200">
                <a:solidFill>
                  <a:schemeClr val="tx1"/>
                </a:solidFill>
                <a:latin typeface="Calibri" panose="020F0502020204030204" pitchFamily="34" charset="0"/>
                <a:ea typeface="+mn-ea"/>
                <a:cs typeface="+mn-cs"/>
              </a:defRPr>
            </a:lvl2pPr>
            <a:lvl3pPr marL="914400" lvl="2" algn="l" rtl="0" eaLnBrk="0" fontAlgn="base" hangingPunct="0">
              <a:spcBef>
                <a:spcPct val="0"/>
              </a:spcBef>
              <a:spcAft>
                <a:spcPct val="0"/>
              </a:spcAft>
              <a:buNone/>
              <a:defRPr kern="1200">
                <a:solidFill>
                  <a:schemeClr val="tx1"/>
                </a:solidFill>
                <a:latin typeface="Calibri" panose="020F0502020204030204" pitchFamily="34" charset="0"/>
                <a:ea typeface="+mn-ea"/>
                <a:cs typeface="+mn-cs"/>
              </a:defRPr>
            </a:lvl3pPr>
            <a:lvl4pPr marL="1371600" lvl="3" algn="l" rtl="0" eaLnBrk="0" fontAlgn="base" hangingPunct="0">
              <a:spcBef>
                <a:spcPct val="0"/>
              </a:spcBef>
              <a:spcAft>
                <a:spcPct val="0"/>
              </a:spcAft>
              <a:buNone/>
              <a:defRPr kern="1200">
                <a:solidFill>
                  <a:schemeClr val="tx1"/>
                </a:solidFill>
                <a:latin typeface="Calibri" panose="020F0502020204030204" pitchFamily="34" charset="0"/>
                <a:ea typeface="+mn-ea"/>
                <a:cs typeface="+mn-cs"/>
              </a:defRPr>
            </a:lvl4pPr>
            <a:lvl5pPr marL="1828800" lvl="4" algn="l" rtl="0" eaLnBrk="0" fontAlgn="base" hangingPunct="0">
              <a:spcBef>
                <a:spcPct val="0"/>
              </a:spcBef>
              <a:spcAft>
                <a:spcPct val="0"/>
              </a:spcAft>
              <a:buNone/>
              <a:defRPr kern="1200">
                <a:solidFill>
                  <a:schemeClr val="tx1"/>
                </a:solidFill>
                <a:latin typeface="Calibri" panose="020F0502020204030204" pitchFamily="34" charset="0"/>
                <a:ea typeface="+mn-ea"/>
                <a:cs typeface="+mn-cs"/>
              </a:defRPr>
            </a:lvl5pPr>
            <a:lvl6pPr marL="2286000" lvl="5" algn="l" defTabSz="914400" rtl="0" eaLnBrk="1" latinLnBrk="0" hangingPunct="1">
              <a:buNone/>
              <a:defRPr kern="1200">
                <a:solidFill>
                  <a:schemeClr val="tx1"/>
                </a:solidFill>
                <a:latin typeface="Calibri" panose="020F0502020204030204" pitchFamily="34" charset="0"/>
                <a:ea typeface="+mn-ea"/>
                <a:cs typeface="+mn-cs"/>
              </a:defRPr>
            </a:lvl6pPr>
            <a:lvl7pPr marL="2743200" lvl="6" algn="l" defTabSz="914400" rtl="0" eaLnBrk="1" latinLnBrk="0" hangingPunct="1">
              <a:buNone/>
              <a:defRPr kern="1200">
                <a:solidFill>
                  <a:schemeClr val="tx1"/>
                </a:solidFill>
                <a:latin typeface="Calibri" panose="020F0502020204030204" pitchFamily="34" charset="0"/>
                <a:ea typeface="+mn-ea"/>
                <a:cs typeface="+mn-cs"/>
              </a:defRPr>
            </a:lvl7pPr>
            <a:lvl8pPr marL="3200400" lvl="7" algn="l" defTabSz="914400" rtl="0" eaLnBrk="1" latinLnBrk="0" hangingPunct="1">
              <a:buNone/>
              <a:defRPr kern="1200">
                <a:solidFill>
                  <a:schemeClr val="tx1"/>
                </a:solidFill>
                <a:latin typeface="Calibri" panose="020F0502020204030204" pitchFamily="34" charset="0"/>
                <a:ea typeface="+mn-ea"/>
                <a:cs typeface="+mn-cs"/>
              </a:defRPr>
            </a:lvl8pPr>
            <a:lvl9pPr marL="3657600" lvl="8" algn="l" defTabSz="914400" rtl="0" eaLnBrk="1" latinLnBrk="0" hangingPunct="1">
              <a:buNone/>
              <a:defRPr kern="1200">
                <a:solidFill>
                  <a:schemeClr val="tx1"/>
                </a:solidFill>
                <a:latin typeface="Calibri" panose="020F050202020403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C518274-4056-4E94-A2D7-31558E560642}" type="slidenum">
              <a:rPr kumimoji="0" lang="en"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21" name="Google Shape;125;p17">
            <a:extLst>
              <a:ext uri="{FF2B5EF4-FFF2-40B4-BE49-F238E27FC236}">
                <a16:creationId xmlns:a16="http://schemas.microsoft.com/office/drawing/2014/main" id="{2B459769-33CF-43DB-B6D6-699EAE86C88B}"/>
              </a:ext>
            </a:extLst>
          </p:cNvPr>
          <p:cNvSpPr>
            <a:spLocks noGrp="1" noChangeArrowheads="1"/>
          </p:cNvSpPr>
          <p:nvPr>
            <p:ph type="body" idx="1"/>
          </p:nvPr>
        </p:nvSpPr>
        <p:spPr>
          <a:xfrm>
            <a:off x="9182185" y="4115363"/>
            <a:ext cx="2760099" cy="580800"/>
          </a:xfrm>
        </p:spPr>
        <p:txBody>
          <a:bodyPr lIns="121900" tIns="121900" rIns="121900" bIns="121900"/>
          <a:lstStyle/>
          <a:p>
            <a:pPr marL="608013" indent="-506413" algn="ctr">
              <a:spcBef>
                <a:spcPct val="0"/>
              </a:spcBef>
              <a:spcAft>
                <a:spcPct val="0"/>
              </a:spcAft>
              <a:buFont typeface="Quattrocento Sans" panose="020B0604020202020204" charset="0"/>
              <a:buChar char="◉"/>
              <a:tabLst>
                <a:tab pos="323850" algn="l"/>
              </a:tabLst>
            </a:pPr>
            <a:r>
              <a:rPr lang="en-US" altLang="en-US" sz="2400" dirty="0">
                <a:sym typeface="Quattrocento Sans" panose="020B0604020202020204" charset="0"/>
              </a:rPr>
              <a:t>Resources &amp; Information</a:t>
            </a:r>
          </a:p>
        </p:txBody>
      </p:sp>
      <p:sp>
        <p:nvSpPr>
          <p:cNvPr id="15" name="Google Shape;125;p17">
            <a:extLst>
              <a:ext uri="{FF2B5EF4-FFF2-40B4-BE49-F238E27FC236}">
                <a16:creationId xmlns:a16="http://schemas.microsoft.com/office/drawing/2014/main" id="{58525430-B63D-4A5E-ADAE-292C7FC46CEE}"/>
              </a:ext>
            </a:extLst>
          </p:cNvPr>
          <p:cNvSpPr txBox="1">
            <a:spLocks noChangeArrowheads="1"/>
          </p:cNvSpPr>
          <p:nvPr/>
        </p:nvSpPr>
        <p:spPr bwMode="auto">
          <a:xfrm>
            <a:off x="6104562" y="4122986"/>
            <a:ext cx="2891567" cy="137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t" anchorCtr="0" compatLnSpc="1">
            <a:prstTxWarp prst="textNoShape">
              <a:avLst/>
            </a:prstTxWarp>
            <a:noAutofit/>
          </a:bodyPr>
          <a:lstStyle>
            <a:lvl1pPr marL="609585" lvl="0" indent="-507987" algn="l" rtl="0" eaLnBrk="0" fontAlgn="base" hangingPunct="0">
              <a:lnSpc>
                <a:spcPct val="90000"/>
              </a:lnSpc>
              <a:spcBef>
                <a:spcPts val="800"/>
              </a:spcBef>
              <a:spcAft>
                <a:spcPts val="0"/>
              </a:spcAft>
              <a:buClr>
                <a:srgbClr val="5E88A2"/>
              </a:buClr>
              <a:buSzPts val="2400"/>
              <a:buFont typeface="Quattrocento Sans"/>
              <a:buChar char="◉"/>
              <a:defRPr sz="3200" kern="1200">
                <a:solidFill>
                  <a:schemeClr val="tx1"/>
                </a:solidFill>
                <a:latin typeface="Calibri" panose="020F0502020204030204" pitchFamily="34" charset="0"/>
                <a:ea typeface="Calibri" panose="020F0502020204030204" pitchFamily="34" charset="0"/>
                <a:cs typeface="Calibri" panose="020F0502020204030204" pitchFamily="34" charset="0"/>
                <a:sym typeface="Quattrocento Sans"/>
              </a:defRPr>
            </a:lvl1pPr>
            <a:lvl2pPr marL="1219170" lvl="1"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2pPr>
            <a:lvl3pPr marL="1828754" lvl="2"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3pPr>
            <a:lvl4pPr marL="2438339" lvl="3"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4pPr>
            <a:lvl5pPr marL="3047924" lvl="4"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5pPr>
            <a:lvl6pPr marL="3657509" lvl="5"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6pPr>
            <a:lvl7pPr marL="4267093" lvl="6"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7pPr>
            <a:lvl8pPr marL="4876678" lvl="7"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8pPr>
            <a:lvl9pPr marL="5486263" lvl="8"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9pPr>
          </a:lstStyle>
          <a:p>
            <a:pPr marL="608013" marR="0" lvl="0" indent="-506413" algn="l" defTabSz="914400" rtl="0" eaLnBrk="0" fontAlgn="base" latinLnBrk="0" hangingPunct="0">
              <a:lnSpc>
                <a:spcPct val="90000"/>
              </a:lnSpc>
              <a:spcBef>
                <a:spcPct val="0"/>
              </a:spcBef>
              <a:spcAft>
                <a:spcPct val="0"/>
              </a:spcAft>
              <a:buClr>
                <a:srgbClr val="5E88A2"/>
              </a:buClr>
              <a:buSzPts val="2400"/>
              <a:buFont typeface="Quattrocento Sans" panose="020B0604020202020204" charset="0"/>
              <a:buChar char="◉"/>
              <a:tabLst>
                <a:tab pos="323850" algn="l"/>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Quattrocento Sans" panose="020B0604020202020204" charset="0"/>
              </a:rPr>
              <a:t>Data Limitations</a:t>
            </a:r>
          </a:p>
        </p:txBody>
      </p:sp>
      <p:sp>
        <p:nvSpPr>
          <p:cNvPr id="18" name="Google Shape;125;p17">
            <a:extLst>
              <a:ext uri="{FF2B5EF4-FFF2-40B4-BE49-F238E27FC236}">
                <a16:creationId xmlns:a16="http://schemas.microsoft.com/office/drawing/2014/main" id="{08FBBEE2-0955-4994-A63E-6490398D006C}"/>
              </a:ext>
            </a:extLst>
          </p:cNvPr>
          <p:cNvSpPr txBox="1">
            <a:spLocks noChangeArrowheads="1"/>
          </p:cNvSpPr>
          <p:nvPr/>
        </p:nvSpPr>
        <p:spPr bwMode="auto">
          <a:xfrm>
            <a:off x="601450" y="4115363"/>
            <a:ext cx="2480434" cy="75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t" anchorCtr="0" compatLnSpc="1">
            <a:prstTxWarp prst="textNoShape">
              <a:avLst/>
            </a:prstTxWarp>
            <a:noAutofit/>
          </a:bodyPr>
          <a:lstStyle>
            <a:lvl1pPr marL="609585" lvl="0" indent="-507987" algn="l" rtl="0" eaLnBrk="0" fontAlgn="base" hangingPunct="0">
              <a:lnSpc>
                <a:spcPct val="90000"/>
              </a:lnSpc>
              <a:spcBef>
                <a:spcPts val="800"/>
              </a:spcBef>
              <a:spcAft>
                <a:spcPts val="0"/>
              </a:spcAft>
              <a:buClr>
                <a:srgbClr val="5E88A2"/>
              </a:buClr>
              <a:buSzPts val="2400"/>
              <a:buFont typeface="Quattrocento Sans"/>
              <a:buChar char="◉"/>
              <a:defRPr sz="3200" kern="1200">
                <a:solidFill>
                  <a:schemeClr val="tx1"/>
                </a:solidFill>
                <a:latin typeface="Calibri" panose="020F0502020204030204" pitchFamily="34" charset="0"/>
                <a:ea typeface="Calibri" panose="020F0502020204030204" pitchFamily="34" charset="0"/>
                <a:cs typeface="Calibri" panose="020F0502020204030204" pitchFamily="34" charset="0"/>
                <a:sym typeface="Quattrocento Sans"/>
              </a:defRPr>
            </a:lvl1pPr>
            <a:lvl2pPr marL="1219170" lvl="1"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2pPr>
            <a:lvl3pPr marL="1828754" lvl="2"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3pPr>
            <a:lvl4pPr marL="2438339" lvl="3"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4pPr>
            <a:lvl5pPr marL="3047924" lvl="4"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5pPr>
            <a:lvl6pPr marL="3657509" lvl="5"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6pPr>
            <a:lvl7pPr marL="4267093" lvl="6"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7pPr>
            <a:lvl8pPr marL="4876678" lvl="7"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8pPr>
            <a:lvl9pPr marL="5486263" lvl="8"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9pPr>
          </a:lstStyle>
          <a:p>
            <a:pPr marL="608013" marR="0" lvl="0" indent="-506413" algn="l" defTabSz="914400" rtl="0" eaLnBrk="0" fontAlgn="base" latinLnBrk="0" hangingPunct="0">
              <a:lnSpc>
                <a:spcPct val="90000"/>
              </a:lnSpc>
              <a:spcBef>
                <a:spcPct val="0"/>
              </a:spcBef>
              <a:spcAft>
                <a:spcPct val="0"/>
              </a:spcAft>
              <a:buClr>
                <a:srgbClr val="5E88A2"/>
              </a:buClr>
              <a:buSzPts val="2400"/>
              <a:buFont typeface="Quattrocento Sans" panose="020B0604020202020204" charset="0"/>
              <a:buChar char="◉"/>
              <a:tabLst>
                <a:tab pos="323850" algn="l"/>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Quattrocento Sans" panose="020B0604020202020204" charset="0"/>
              </a:rPr>
              <a:t>Logistics &amp; Planning</a:t>
            </a:r>
          </a:p>
        </p:txBody>
      </p:sp>
      <p:pic>
        <p:nvPicPr>
          <p:cNvPr id="4" name="Picture 3" descr="Top view of a calendar with a red pen on top">
            <a:extLst>
              <a:ext uri="{FF2B5EF4-FFF2-40B4-BE49-F238E27FC236}">
                <a16:creationId xmlns:a16="http://schemas.microsoft.com/office/drawing/2014/main" id="{F521700C-74E9-44AE-BCD8-163F24223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058" y="2189803"/>
            <a:ext cx="2379218" cy="1565548"/>
          </a:xfrm>
          <a:prstGeom prst="rect">
            <a:avLst/>
          </a:prstGeom>
        </p:spPr>
      </p:pic>
      <p:pic>
        <p:nvPicPr>
          <p:cNvPr id="13" name="Picture 12">
            <a:extLst>
              <a:ext uri="{FF2B5EF4-FFF2-40B4-BE49-F238E27FC236}">
                <a16:creationId xmlns:a16="http://schemas.microsoft.com/office/drawing/2014/main" id="{4F03DB7D-63C3-4B2D-881C-89D30AA0DA37}"/>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9901" r="14233"/>
          <a:stretch/>
        </p:blipFill>
        <p:spPr>
          <a:xfrm>
            <a:off x="3370272" y="2189803"/>
            <a:ext cx="2577904" cy="1565548"/>
          </a:xfrm>
          <a:prstGeom prst="rect">
            <a:avLst/>
          </a:prstGeom>
        </p:spPr>
      </p:pic>
      <p:sp>
        <p:nvSpPr>
          <p:cNvPr id="14" name="Google Shape;125;p17">
            <a:extLst>
              <a:ext uri="{FF2B5EF4-FFF2-40B4-BE49-F238E27FC236}">
                <a16:creationId xmlns:a16="http://schemas.microsoft.com/office/drawing/2014/main" id="{E27F86CE-B8F4-41B6-8B2E-5C373D1B7637}"/>
              </a:ext>
            </a:extLst>
          </p:cNvPr>
          <p:cNvSpPr txBox="1">
            <a:spLocks noChangeArrowheads="1"/>
          </p:cNvSpPr>
          <p:nvPr/>
        </p:nvSpPr>
        <p:spPr bwMode="auto">
          <a:xfrm>
            <a:off x="3388943" y="4122986"/>
            <a:ext cx="2577904" cy="75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t" anchorCtr="0" compatLnSpc="1">
            <a:prstTxWarp prst="textNoShape">
              <a:avLst/>
            </a:prstTxWarp>
            <a:noAutofit/>
          </a:bodyPr>
          <a:lstStyle>
            <a:lvl1pPr marL="609585" lvl="0" indent="-507987" algn="l" rtl="0" eaLnBrk="0" fontAlgn="base" hangingPunct="0">
              <a:lnSpc>
                <a:spcPct val="90000"/>
              </a:lnSpc>
              <a:spcBef>
                <a:spcPts val="800"/>
              </a:spcBef>
              <a:spcAft>
                <a:spcPts val="0"/>
              </a:spcAft>
              <a:buClr>
                <a:srgbClr val="5E88A2"/>
              </a:buClr>
              <a:buSzPts val="2400"/>
              <a:buFont typeface="Quattrocento Sans"/>
              <a:buChar char="◉"/>
              <a:defRPr sz="3200" kern="1200">
                <a:solidFill>
                  <a:schemeClr val="tx1"/>
                </a:solidFill>
                <a:latin typeface="Calibri" panose="020F0502020204030204" pitchFamily="34" charset="0"/>
                <a:ea typeface="Calibri" panose="020F0502020204030204" pitchFamily="34" charset="0"/>
                <a:cs typeface="Calibri" panose="020F0502020204030204" pitchFamily="34" charset="0"/>
                <a:sym typeface="Quattrocento Sans"/>
              </a:defRPr>
            </a:lvl1pPr>
            <a:lvl2pPr marL="1219170" lvl="1"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2pPr>
            <a:lvl3pPr marL="1828754" lvl="2"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3pPr>
            <a:lvl4pPr marL="2438339" lvl="3"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4pPr>
            <a:lvl5pPr marL="3047924" lvl="4"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5pPr>
            <a:lvl6pPr marL="3657509" lvl="5"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6pPr>
            <a:lvl7pPr marL="4267093" lvl="6"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7pPr>
            <a:lvl8pPr marL="4876678" lvl="7"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8pPr>
            <a:lvl9pPr marL="5486263" lvl="8"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9pPr>
          </a:lstStyle>
          <a:p>
            <a:pPr marL="608013" marR="0" lvl="0" indent="-506413" algn="l" defTabSz="914400" rtl="0" eaLnBrk="0" fontAlgn="base" latinLnBrk="0" hangingPunct="0">
              <a:lnSpc>
                <a:spcPct val="90000"/>
              </a:lnSpc>
              <a:spcBef>
                <a:spcPct val="0"/>
              </a:spcBef>
              <a:spcAft>
                <a:spcPct val="0"/>
              </a:spcAft>
              <a:buClr>
                <a:srgbClr val="5E88A2"/>
              </a:buClr>
              <a:buSzPts val="2400"/>
              <a:buFont typeface="Quattrocento Sans" panose="020B0604020202020204" charset="0"/>
              <a:buChar char="◉"/>
              <a:tabLst>
                <a:tab pos="323850" algn="l"/>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Quattrocento Sans" panose="020B0604020202020204" charset="0"/>
              </a:rPr>
              <a:t>Data Sharing</a:t>
            </a:r>
          </a:p>
        </p:txBody>
      </p:sp>
      <p:pic>
        <p:nvPicPr>
          <p:cNvPr id="2" name="Picture 1">
            <a:extLst>
              <a:ext uri="{FF2B5EF4-FFF2-40B4-BE49-F238E27FC236}">
                <a16:creationId xmlns:a16="http://schemas.microsoft.com/office/drawing/2014/main" id="{BF9FA2D0-17C4-4C95-83DA-3C3F3FFBD9BE}"/>
              </a:ext>
            </a:extLst>
          </p:cNvPr>
          <p:cNvPicPr>
            <a:picLocks noChangeAspect="1"/>
          </p:cNvPicPr>
          <p:nvPr/>
        </p:nvPicPr>
        <p:blipFill>
          <a:blip r:embed="rId6"/>
          <a:stretch>
            <a:fillRect/>
          </a:stretch>
        </p:blipFill>
        <p:spPr>
          <a:xfrm>
            <a:off x="6732430" y="2150377"/>
            <a:ext cx="2164895" cy="1677572"/>
          </a:xfrm>
          <a:prstGeom prst="rect">
            <a:avLst/>
          </a:prstGeom>
        </p:spPr>
      </p:pic>
      <p:sp>
        <p:nvSpPr>
          <p:cNvPr id="35" name="TextBox 34">
            <a:extLst>
              <a:ext uri="{FF2B5EF4-FFF2-40B4-BE49-F238E27FC236}">
                <a16:creationId xmlns:a16="http://schemas.microsoft.com/office/drawing/2014/main" id="{8C2786EE-99BF-4B8B-B928-B39AF52C46FF}"/>
              </a:ext>
            </a:extLst>
          </p:cNvPr>
          <p:cNvSpPr txBox="1"/>
          <p:nvPr/>
        </p:nvSpPr>
        <p:spPr>
          <a:xfrm>
            <a:off x="279914" y="6479853"/>
            <a:ext cx="715647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Credit, right image derived from: </a:t>
            </a:r>
            <a:r>
              <a:rPr kumimoji="0" lang="en-US" sz="9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https://www.opennetworkedlearning.se/blog/author/nosiphiwo/</a:t>
            </a:r>
            <a:r>
              <a:rPr kumimoji="0" lang="en-US" sz="9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 </a:t>
            </a:r>
            <a:r>
              <a:rPr kumimoji="0" lang="en-US" sz="900" b="0" i="1"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by Unknown Author is licensed under </a:t>
            </a:r>
            <a:r>
              <a:rPr kumimoji="0" lang="en-US" sz="900" b="0" i="1"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8" tooltip="https://creativecommons.org/licenses/by-nc/3.0/">
                  <a:extLst>
                    <a:ext uri="{A12FA001-AC4F-418D-AE19-62706E023703}">
                      <ahyp:hlinkClr xmlns:ahyp="http://schemas.microsoft.com/office/drawing/2018/hyperlinkcolor" val="tx"/>
                    </a:ext>
                  </a:extLst>
                </a:hlinkClick>
              </a:rPr>
              <a:t>CC BY-NC</a:t>
            </a:r>
            <a:endParaRPr kumimoji="0" lang="en-US" sz="900" b="0" i="1"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grpSp>
        <p:nvGrpSpPr>
          <p:cNvPr id="38" name="Group 37">
            <a:extLst>
              <a:ext uri="{FF2B5EF4-FFF2-40B4-BE49-F238E27FC236}">
                <a16:creationId xmlns:a16="http://schemas.microsoft.com/office/drawing/2014/main" id="{2EE60044-5057-4DF9-8B6E-EAF160F63D27}"/>
              </a:ext>
            </a:extLst>
          </p:cNvPr>
          <p:cNvGrpSpPr/>
          <p:nvPr/>
        </p:nvGrpSpPr>
        <p:grpSpPr>
          <a:xfrm>
            <a:off x="9479786" y="2189803"/>
            <a:ext cx="2164895" cy="1443208"/>
            <a:chOff x="4054207" y="1200840"/>
            <a:chExt cx="7647013" cy="5509846"/>
          </a:xfrm>
        </p:grpSpPr>
        <p:grpSp>
          <p:nvGrpSpPr>
            <p:cNvPr id="31" name="Group 30">
              <a:extLst>
                <a:ext uri="{FF2B5EF4-FFF2-40B4-BE49-F238E27FC236}">
                  <a16:creationId xmlns:a16="http://schemas.microsoft.com/office/drawing/2014/main" id="{155635A3-DD14-4996-B779-F2522FD85F61}"/>
                </a:ext>
              </a:extLst>
            </p:cNvPr>
            <p:cNvGrpSpPr/>
            <p:nvPr/>
          </p:nvGrpSpPr>
          <p:grpSpPr>
            <a:xfrm>
              <a:off x="4054207" y="1200840"/>
              <a:ext cx="7647013" cy="5509846"/>
              <a:chOff x="2599705" y="889000"/>
              <a:chExt cx="6814884" cy="5080000"/>
            </a:xfrm>
          </p:grpSpPr>
          <p:grpSp>
            <p:nvGrpSpPr>
              <p:cNvPr id="20" name="Group 19">
                <a:extLst>
                  <a:ext uri="{FF2B5EF4-FFF2-40B4-BE49-F238E27FC236}">
                    <a16:creationId xmlns:a16="http://schemas.microsoft.com/office/drawing/2014/main" id="{1D3E9485-7BA2-4CF9-8B18-B9CDA34DAE30}"/>
                  </a:ext>
                </a:extLst>
              </p:cNvPr>
              <p:cNvGrpSpPr/>
              <p:nvPr/>
            </p:nvGrpSpPr>
            <p:grpSpPr>
              <a:xfrm>
                <a:off x="2599705" y="889000"/>
                <a:ext cx="6814884" cy="5080000"/>
                <a:chOff x="2599705" y="889000"/>
                <a:chExt cx="6814884" cy="5080000"/>
              </a:xfrm>
            </p:grpSpPr>
            <p:pic>
              <p:nvPicPr>
                <p:cNvPr id="7" name="Picture 6" descr="Shape, website&#10;&#10;Description automatically generated with medium confidence">
                  <a:extLst>
                    <a:ext uri="{FF2B5EF4-FFF2-40B4-BE49-F238E27FC236}">
                      <a16:creationId xmlns:a16="http://schemas.microsoft.com/office/drawing/2014/main" id="{ACA361AD-4437-4679-AF56-8A4F27AE750C}"/>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4117" r="6449"/>
                <a:stretch/>
              </p:blipFill>
              <p:spPr>
                <a:xfrm>
                  <a:off x="2599705" y="889000"/>
                  <a:ext cx="6814884" cy="5080000"/>
                </a:xfrm>
                <a:prstGeom prst="rect">
                  <a:avLst/>
                </a:prstGeom>
              </p:spPr>
            </p:pic>
            <p:sp>
              <p:nvSpPr>
                <p:cNvPr id="17" name="Oval 16">
                  <a:extLst>
                    <a:ext uri="{FF2B5EF4-FFF2-40B4-BE49-F238E27FC236}">
                      <a16:creationId xmlns:a16="http://schemas.microsoft.com/office/drawing/2014/main" id="{D2C6F375-5315-4828-8407-5FE02A70ECAB}"/>
                    </a:ext>
                  </a:extLst>
                </p:cNvPr>
                <p:cNvSpPr/>
                <p:nvPr/>
              </p:nvSpPr>
              <p:spPr>
                <a:xfrm>
                  <a:off x="5532895" y="3223648"/>
                  <a:ext cx="900833" cy="860719"/>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Graphical user interface, application&#10;&#10;Description automatically generated">
                  <a:extLst>
                    <a:ext uri="{FF2B5EF4-FFF2-40B4-BE49-F238E27FC236}">
                      <a16:creationId xmlns:a16="http://schemas.microsoft.com/office/drawing/2014/main" id="{F3487964-A8E7-46AB-AB42-4E5C4F40C24C}"/>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5832577" y="3372162"/>
                  <a:ext cx="330532" cy="661064"/>
                </a:xfrm>
                <a:prstGeom prst="rect">
                  <a:avLst/>
                </a:prstGeom>
              </p:spPr>
            </p:pic>
            <p:sp>
              <p:nvSpPr>
                <p:cNvPr id="19" name="Oval 18">
                  <a:extLst>
                    <a:ext uri="{FF2B5EF4-FFF2-40B4-BE49-F238E27FC236}">
                      <a16:creationId xmlns:a16="http://schemas.microsoft.com/office/drawing/2014/main" id="{69816BC1-8EF5-4F0A-94E1-467F558CE738}"/>
                    </a:ext>
                  </a:extLst>
                </p:cNvPr>
                <p:cNvSpPr/>
                <p:nvPr/>
              </p:nvSpPr>
              <p:spPr>
                <a:xfrm>
                  <a:off x="7873139" y="2402237"/>
                  <a:ext cx="812657" cy="772584"/>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A picture containing text, container, box, businesscard&#10;&#10;Description automatically generated">
                  <a:extLst>
                    <a:ext uri="{FF2B5EF4-FFF2-40B4-BE49-F238E27FC236}">
                      <a16:creationId xmlns:a16="http://schemas.microsoft.com/office/drawing/2014/main" id="{D8A5C173-69AF-4AA6-B1BF-7CD31AAE8D6F}"/>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7966128" y="2491911"/>
                  <a:ext cx="632495" cy="632495"/>
                </a:xfrm>
                <a:prstGeom prst="rect">
                  <a:avLst/>
                </a:prstGeom>
              </p:spPr>
            </p:pic>
          </p:grpSp>
          <p:sp>
            <p:nvSpPr>
              <p:cNvPr id="21" name="Oval 20">
                <a:extLst>
                  <a:ext uri="{FF2B5EF4-FFF2-40B4-BE49-F238E27FC236}">
                    <a16:creationId xmlns:a16="http://schemas.microsoft.com/office/drawing/2014/main" id="{8024BB73-8A89-45A4-9C25-12586B67B412}"/>
                  </a:ext>
                </a:extLst>
              </p:cNvPr>
              <p:cNvSpPr/>
              <p:nvPr/>
            </p:nvSpPr>
            <p:spPr>
              <a:xfrm>
                <a:off x="5191932" y="2298289"/>
                <a:ext cx="548640" cy="54864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a:t>
                </a:r>
              </a:p>
            </p:txBody>
          </p:sp>
        </p:grpSp>
        <p:sp>
          <p:nvSpPr>
            <p:cNvPr id="32" name="Oval 31">
              <a:extLst>
                <a:ext uri="{FF2B5EF4-FFF2-40B4-BE49-F238E27FC236}">
                  <a16:creationId xmlns:a16="http://schemas.microsoft.com/office/drawing/2014/main" id="{F86EEAF7-0644-4162-9985-A28D81173CB4}"/>
                </a:ext>
              </a:extLst>
            </p:cNvPr>
            <p:cNvSpPr/>
            <p:nvPr/>
          </p:nvSpPr>
          <p:spPr>
            <a:xfrm>
              <a:off x="7976212" y="2324559"/>
              <a:ext cx="1531344" cy="151315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13" descr="A picture containing person&#10;&#10;Description automatically generated">
              <a:extLst>
                <a:ext uri="{FF2B5EF4-FFF2-40B4-BE49-F238E27FC236}">
                  <a16:creationId xmlns:a16="http://schemas.microsoft.com/office/drawing/2014/main" id="{6141930C-2A86-48EB-BA3B-5E7A1ABCD50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76212" y="2437421"/>
              <a:ext cx="1466699" cy="126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Oval 35">
              <a:extLst>
                <a:ext uri="{FF2B5EF4-FFF2-40B4-BE49-F238E27FC236}">
                  <a16:creationId xmlns:a16="http://schemas.microsoft.com/office/drawing/2014/main" id="{27786564-5FDE-402A-A943-5BC338F85844}"/>
                </a:ext>
              </a:extLst>
            </p:cNvPr>
            <p:cNvSpPr/>
            <p:nvPr/>
          </p:nvSpPr>
          <p:spPr>
            <a:xfrm>
              <a:off x="9644247" y="2038120"/>
              <a:ext cx="667541" cy="704517"/>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descr="Small, medium, and large light bulbs on top of boxes">
              <a:extLst>
                <a:ext uri="{FF2B5EF4-FFF2-40B4-BE49-F238E27FC236}">
                  <a16:creationId xmlns:a16="http://schemas.microsoft.com/office/drawing/2014/main" id="{AB168BFB-4704-4B6A-AEEB-CE8C4799ED14}"/>
                </a:ext>
              </a:extLst>
            </p:cNvPr>
            <p:cNvPicPr>
              <a:picLocks noChangeAspect="1"/>
            </p:cNvPicPr>
            <p:nvPr/>
          </p:nvPicPr>
          <p:blipFill rotWithShape="1">
            <a:blip r:embed="rId15">
              <a:extLst>
                <a:ext uri="{28A0092B-C50C-407E-A947-70E740481C1C}">
                  <a14:useLocalDpi xmlns:a14="http://schemas.microsoft.com/office/drawing/2010/main" val="0"/>
                </a:ext>
              </a:extLst>
            </a:blip>
            <a:srcRect l="15863" t="10344" r="62764" b="39992"/>
            <a:stretch/>
          </p:blipFill>
          <p:spPr>
            <a:xfrm>
              <a:off x="9801624" y="2143440"/>
              <a:ext cx="336591" cy="519473"/>
            </a:xfrm>
            <a:prstGeom prst="rect">
              <a:avLst/>
            </a:prstGeom>
          </p:spPr>
        </p:pic>
      </p:grpSp>
    </p:spTree>
    <p:extLst>
      <p:ext uri="{BB962C8B-B14F-4D97-AF65-F5344CB8AC3E}">
        <p14:creationId xmlns:p14="http://schemas.microsoft.com/office/powerpoint/2010/main" val="3924124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1D3F5-32F9-46FF-8FEC-86A71753952E}"/>
              </a:ext>
            </a:extLst>
          </p:cNvPr>
          <p:cNvSpPr>
            <a:spLocks noGrp="1"/>
          </p:cNvSpPr>
          <p:nvPr>
            <p:ph type="title"/>
          </p:nvPr>
        </p:nvSpPr>
        <p:spPr>
          <a:xfrm>
            <a:off x="609600" y="26161"/>
            <a:ext cx="10972800" cy="919455"/>
          </a:xfrm>
        </p:spPr>
        <p:txBody>
          <a:bodyPr/>
          <a:lstStyle/>
          <a:p>
            <a:r>
              <a:rPr lang="en-US" dirty="0"/>
              <a:t>NWSS Implementation</a:t>
            </a:r>
          </a:p>
        </p:txBody>
      </p:sp>
      <p:sp>
        <p:nvSpPr>
          <p:cNvPr id="3" name="Text Placeholder 2">
            <a:extLst>
              <a:ext uri="{FF2B5EF4-FFF2-40B4-BE49-F238E27FC236}">
                <a16:creationId xmlns:a16="http://schemas.microsoft.com/office/drawing/2014/main" id="{A7149327-6E5E-4220-B78E-79EB8E3E88FB}"/>
              </a:ext>
            </a:extLst>
          </p:cNvPr>
          <p:cNvSpPr>
            <a:spLocks noGrp="1"/>
          </p:cNvSpPr>
          <p:nvPr>
            <p:ph type="body" sz="quarter" idx="10"/>
          </p:nvPr>
        </p:nvSpPr>
        <p:spPr>
          <a:xfrm>
            <a:off x="6245087" y="4720385"/>
            <a:ext cx="5748131" cy="1784490"/>
          </a:xfrm>
        </p:spPr>
        <p:txBody>
          <a:bodyPr/>
          <a:lstStyle/>
          <a:p>
            <a:r>
              <a:rPr lang="en-US" dirty="0"/>
              <a:t>&gt;113,000 unique wastewater samples</a:t>
            </a:r>
          </a:p>
          <a:p>
            <a:r>
              <a:rPr lang="en-US" dirty="0"/>
              <a:t>&gt;1400 sites in 50 states, 2 territories  and 7 Tribal communities</a:t>
            </a:r>
          </a:p>
          <a:p>
            <a:r>
              <a:rPr lang="en-US" dirty="0"/>
              <a:t>Representing &gt;134M people</a:t>
            </a:r>
          </a:p>
        </p:txBody>
      </p:sp>
      <p:pic>
        <p:nvPicPr>
          <p:cNvPr id="1032" name="Picture 8">
            <a:extLst>
              <a:ext uri="{FF2B5EF4-FFF2-40B4-BE49-F238E27FC236}">
                <a16:creationId xmlns:a16="http://schemas.microsoft.com/office/drawing/2014/main" id="{2FE536C4-BB08-48D1-A074-97E70932CE8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56728" y="1405058"/>
            <a:ext cx="4870874" cy="30905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ap&#10;&#10;Description automatically generated">
            <a:extLst>
              <a:ext uri="{FF2B5EF4-FFF2-40B4-BE49-F238E27FC236}">
                <a16:creationId xmlns:a16="http://schemas.microsoft.com/office/drawing/2014/main" id="{1BA0B2DA-9654-41A9-9425-1628A9AD0AC7}"/>
              </a:ext>
            </a:extLst>
          </p:cNvPr>
          <p:cNvPicPr>
            <a:picLocks noChangeAspect="1"/>
          </p:cNvPicPr>
          <p:nvPr/>
        </p:nvPicPr>
        <p:blipFill rotWithShape="1">
          <a:blip r:embed="rId4">
            <a:extLst>
              <a:ext uri="{28A0092B-C50C-407E-A947-70E740481C1C}">
                <a14:useLocalDpi xmlns:a14="http://schemas.microsoft.com/office/drawing/2010/main" val="0"/>
              </a:ext>
            </a:extLst>
          </a:blip>
          <a:srcRect b="3921"/>
          <a:stretch/>
        </p:blipFill>
        <p:spPr>
          <a:xfrm>
            <a:off x="368108" y="1165857"/>
            <a:ext cx="5346353" cy="3426021"/>
          </a:xfrm>
          <a:prstGeom prst="rect">
            <a:avLst/>
          </a:prstGeom>
        </p:spPr>
      </p:pic>
      <p:sp>
        <p:nvSpPr>
          <p:cNvPr id="6" name="Text Placeholder 2">
            <a:extLst>
              <a:ext uri="{FF2B5EF4-FFF2-40B4-BE49-F238E27FC236}">
                <a16:creationId xmlns:a16="http://schemas.microsoft.com/office/drawing/2014/main" id="{A1C22CA6-742A-46F9-B995-4804BDCFC43D}"/>
              </a:ext>
            </a:extLst>
          </p:cNvPr>
          <p:cNvSpPr txBox="1">
            <a:spLocks/>
          </p:cNvSpPr>
          <p:nvPr/>
        </p:nvSpPr>
        <p:spPr bwMode="auto">
          <a:xfrm>
            <a:off x="609600" y="4812119"/>
            <a:ext cx="5447815" cy="178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910" indent="-306910" algn="l" rtl="0" eaLnBrk="0" fontAlgn="base" hangingPunct="0">
              <a:spcBef>
                <a:spcPct val="20000"/>
              </a:spcBef>
              <a:spcAft>
                <a:spcPct val="0"/>
              </a:spcAft>
              <a:buClr>
                <a:srgbClr val="005DAA"/>
              </a:buClr>
              <a:buFont typeface="Wingdings" panose="05000000000000000000" pitchFamily="2" charset="2"/>
              <a:buChar char="§"/>
              <a:defRPr sz="2667" kern="1200">
                <a:solidFill>
                  <a:srgbClr val="2D2D2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rgbClr val="2D2D2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rgbClr val="2D2D2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306910" marR="0" lvl="0" indent="-306910" algn="l" defTabSz="914400" rtl="0" eaLnBrk="0" fontAlgn="base" latinLnBrk="0" hangingPunct="0">
              <a:lnSpc>
                <a:spcPct val="100000"/>
              </a:lnSpc>
              <a:spcBef>
                <a:spcPct val="20000"/>
              </a:spcBef>
              <a:spcAft>
                <a:spcPct val="0"/>
              </a:spcAft>
              <a:buClr>
                <a:srgbClr val="005DAA"/>
              </a:buClr>
              <a:buSzTx/>
              <a:buFont typeface="Wingdings" panose="05000000000000000000" pitchFamily="2" charset="2"/>
              <a:buChar char="§"/>
              <a:tabLst/>
              <a:defRPr/>
            </a:pPr>
            <a:r>
              <a:rPr kumimoji="0" lang="en-US" sz="2667" b="0" i="0" u="none" strike="noStrike" kern="1200" cap="none" spc="0" normalizeH="0" baseline="0" noProof="0" dirty="0">
                <a:ln>
                  <a:noFill/>
                </a:ln>
                <a:solidFill>
                  <a:srgbClr val="2D2D2D"/>
                </a:solidFill>
                <a:effectLst/>
                <a:uLnTx/>
                <a:uFillTx/>
                <a:latin typeface="Calibri" panose="020F0502020204030204" pitchFamily="34" charset="0"/>
                <a:ea typeface="+mn-ea"/>
                <a:cs typeface="+mn-cs"/>
              </a:rPr>
              <a:t>46 states, 5 major cities and 2 territories using CDC funds for wastewater surveillance</a:t>
            </a:r>
          </a:p>
          <a:p>
            <a:pPr marL="306910" marR="0" lvl="0" indent="-306910" algn="l" defTabSz="914400" rtl="0" eaLnBrk="0" fontAlgn="base" latinLnBrk="0" hangingPunct="0">
              <a:lnSpc>
                <a:spcPct val="100000"/>
              </a:lnSpc>
              <a:spcBef>
                <a:spcPct val="20000"/>
              </a:spcBef>
              <a:spcAft>
                <a:spcPct val="0"/>
              </a:spcAft>
              <a:buClr>
                <a:srgbClr val="005DAA"/>
              </a:buClr>
              <a:buSzTx/>
              <a:buFont typeface="Wingdings" panose="05000000000000000000" pitchFamily="2" charset="2"/>
              <a:buChar char="§"/>
              <a:tabLst/>
              <a:defRPr/>
            </a:pPr>
            <a:r>
              <a:rPr kumimoji="0" lang="en-US" sz="2667" b="0" i="0" u="none" strike="noStrike" kern="1200" cap="none" spc="0" normalizeH="0" baseline="0" noProof="0" dirty="0">
                <a:ln>
                  <a:noFill/>
                </a:ln>
                <a:solidFill>
                  <a:srgbClr val="2D2D2D"/>
                </a:solidFill>
                <a:effectLst/>
                <a:uLnTx/>
                <a:uFillTx/>
                <a:latin typeface="Calibri" panose="020F0502020204030204" pitchFamily="34" charset="0"/>
                <a:ea typeface="+mn-ea"/>
                <a:cs typeface="+mn-cs"/>
              </a:rPr>
              <a:t>2 Centers of Excellence</a:t>
            </a:r>
          </a:p>
        </p:txBody>
      </p:sp>
    </p:spTree>
    <p:extLst>
      <p:ext uri="{BB962C8B-B14F-4D97-AF65-F5344CB8AC3E}">
        <p14:creationId xmlns:p14="http://schemas.microsoft.com/office/powerpoint/2010/main" val="4063158575"/>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Google Shape;124;p17">
            <a:extLst>
              <a:ext uri="{FF2B5EF4-FFF2-40B4-BE49-F238E27FC236}">
                <a16:creationId xmlns:a16="http://schemas.microsoft.com/office/drawing/2014/main" id="{BDCB97F3-79E6-4FF4-B518-91B2980645B8}"/>
              </a:ext>
            </a:extLst>
          </p:cNvPr>
          <p:cNvSpPr txBox="1">
            <a:spLocks noGrp="1"/>
          </p:cNvSpPr>
          <p:nvPr>
            <p:ph type="title"/>
          </p:nvPr>
        </p:nvSpPr>
        <p:spPr>
          <a:xfrm>
            <a:off x="1841667" y="709388"/>
            <a:ext cx="10398459" cy="580800"/>
          </a:xfrm>
        </p:spPr>
        <p:txBody>
          <a:bodyPr lIns="121900" tIns="121900" rIns="121900" bIns="121900"/>
          <a:lstStyle/>
          <a:p>
            <a:pPr>
              <a:defRPr/>
            </a:pPr>
            <a:r>
              <a:rPr lang="en-US" dirty="0"/>
              <a:t>Considerations: logistics and planning</a:t>
            </a:r>
            <a:endParaRPr dirty="0">
              <a:highlight>
                <a:schemeClr val="accent1"/>
              </a:highlight>
            </a:endParaRPr>
          </a:p>
        </p:txBody>
      </p:sp>
      <p:sp>
        <p:nvSpPr>
          <p:cNvPr id="131" name="Google Shape;131;p17">
            <a:extLst>
              <a:ext uri="{FF2B5EF4-FFF2-40B4-BE49-F238E27FC236}">
                <a16:creationId xmlns:a16="http://schemas.microsoft.com/office/drawing/2014/main" id="{1A171DE7-3003-4BD1-A7B3-390A5915768E}"/>
              </a:ext>
            </a:extLst>
          </p:cNvPr>
          <p:cNvSpPr>
            <a:spLocks noGrp="1"/>
          </p:cNvSpPr>
          <p:nvPr>
            <p:ph type="sldNum" sz="quarter" idx="10"/>
          </p:nvPr>
        </p:nvSpPr>
        <p:spPr>
          <a:xfrm>
            <a:off x="11390313" y="6332538"/>
            <a:ext cx="731837" cy="525462"/>
          </a:xfrm>
          <a:prstGeom prst="rect">
            <a:avLst/>
          </a:prstGeom>
        </p:spPr>
        <p:txBody>
          <a:bodyPr spcFirstLastPara="1" vert="horz" wrap="square" lIns="91425" tIns="91425" rIns="91425" bIns="91425" rtlCol="0" anchor="t" anchorCtr="0">
            <a:noAutofit/>
          </a:bodyPr>
          <a:lstStyle>
            <a:defPPr>
              <a:defRPr lang="en-US"/>
            </a:defPPr>
            <a:lvl1pPr lvl="0" algn="r" rtl="0" eaLnBrk="1" fontAlgn="auto" hangingPunct="1">
              <a:spcBef>
                <a:spcPts val="0"/>
              </a:spcBef>
              <a:spcAft>
                <a:spcPts val="0"/>
              </a:spcAft>
              <a:buNone/>
              <a:defRPr sz="1200" kern="1200">
                <a:solidFill>
                  <a:schemeClr val="bg1"/>
                </a:solidFill>
                <a:latin typeface="+mn-lt"/>
                <a:ea typeface="+mn-ea"/>
                <a:cs typeface="+mn-cs"/>
              </a:defRPr>
            </a:lvl1pPr>
            <a:lvl2pPr marL="457200" lvl="1" algn="l" rtl="0" eaLnBrk="0" fontAlgn="base" hangingPunct="0">
              <a:spcBef>
                <a:spcPct val="0"/>
              </a:spcBef>
              <a:spcAft>
                <a:spcPct val="0"/>
              </a:spcAft>
              <a:buNone/>
              <a:defRPr kern="1200">
                <a:solidFill>
                  <a:schemeClr val="tx1"/>
                </a:solidFill>
                <a:latin typeface="Calibri" panose="020F0502020204030204" pitchFamily="34" charset="0"/>
                <a:ea typeface="+mn-ea"/>
                <a:cs typeface="+mn-cs"/>
              </a:defRPr>
            </a:lvl2pPr>
            <a:lvl3pPr marL="914400" lvl="2" algn="l" rtl="0" eaLnBrk="0" fontAlgn="base" hangingPunct="0">
              <a:spcBef>
                <a:spcPct val="0"/>
              </a:spcBef>
              <a:spcAft>
                <a:spcPct val="0"/>
              </a:spcAft>
              <a:buNone/>
              <a:defRPr kern="1200">
                <a:solidFill>
                  <a:schemeClr val="tx1"/>
                </a:solidFill>
                <a:latin typeface="Calibri" panose="020F0502020204030204" pitchFamily="34" charset="0"/>
                <a:ea typeface="+mn-ea"/>
                <a:cs typeface="+mn-cs"/>
              </a:defRPr>
            </a:lvl3pPr>
            <a:lvl4pPr marL="1371600" lvl="3" algn="l" rtl="0" eaLnBrk="0" fontAlgn="base" hangingPunct="0">
              <a:spcBef>
                <a:spcPct val="0"/>
              </a:spcBef>
              <a:spcAft>
                <a:spcPct val="0"/>
              </a:spcAft>
              <a:buNone/>
              <a:defRPr kern="1200">
                <a:solidFill>
                  <a:schemeClr val="tx1"/>
                </a:solidFill>
                <a:latin typeface="Calibri" panose="020F0502020204030204" pitchFamily="34" charset="0"/>
                <a:ea typeface="+mn-ea"/>
                <a:cs typeface="+mn-cs"/>
              </a:defRPr>
            </a:lvl4pPr>
            <a:lvl5pPr marL="1828800" lvl="4" algn="l" rtl="0" eaLnBrk="0" fontAlgn="base" hangingPunct="0">
              <a:spcBef>
                <a:spcPct val="0"/>
              </a:spcBef>
              <a:spcAft>
                <a:spcPct val="0"/>
              </a:spcAft>
              <a:buNone/>
              <a:defRPr kern="1200">
                <a:solidFill>
                  <a:schemeClr val="tx1"/>
                </a:solidFill>
                <a:latin typeface="Calibri" panose="020F0502020204030204" pitchFamily="34" charset="0"/>
                <a:ea typeface="+mn-ea"/>
                <a:cs typeface="+mn-cs"/>
              </a:defRPr>
            </a:lvl5pPr>
            <a:lvl6pPr marL="2286000" lvl="5" algn="l" defTabSz="914400" rtl="0" eaLnBrk="1" latinLnBrk="0" hangingPunct="1">
              <a:buNone/>
              <a:defRPr kern="1200">
                <a:solidFill>
                  <a:schemeClr val="tx1"/>
                </a:solidFill>
                <a:latin typeface="Calibri" panose="020F0502020204030204" pitchFamily="34" charset="0"/>
                <a:ea typeface="+mn-ea"/>
                <a:cs typeface="+mn-cs"/>
              </a:defRPr>
            </a:lvl6pPr>
            <a:lvl7pPr marL="2743200" lvl="6" algn="l" defTabSz="914400" rtl="0" eaLnBrk="1" latinLnBrk="0" hangingPunct="1">
              <a:buNone/>
              <a:defRPr kern="1200">
                <a:solidFill>
                  <a:schemeClr val="tx1"/>
                </a:solidFill>
                <a:latin typeface="Calibri" panose="020F0502020204030204" pitchFamily="34" charset="0"/>
                <a:ea typeface="+mn-ea"/>
                <a:cs typeface="+mn-cs"/>
              </a:defRPr>
            </a:lvl7pPr>
            <a:lvl8pPr marL="3200400" lvl="7" algn="l" defTabSz="914400" rtl="0" eaLnBrk="1" latinLnBrk="0" hangingPunct="1">
              <a:buNone/>
              <a:defRPr kern="1200">
                <a:solidFill>
                  <a:schemeClr val="tx1"/>
                </a:solidFill>
                <a:latin typeface="Calibri" panose="020F0502020204030204" pitchFamily="34" charset="0"/>
                <a:ea typeface="+mn-ea"/>
                <a:cs typeface="+mn-cs"/>
              </a:defRPr>
            </a:lvl8pPr>
            <a:lvl9pPr marL="3657600" lvl="8" algn="l" defTabSz="914400" rtl="0" eaLnBrk="1" latinLnBrk="0" hangingPunct="1">
              <a:buNone/>
              <a:defRPr kern="1200">
                <a:solidFill>
                  <a:schemeClr val="tx1"/>
                </a:solidFill>
                <a:latin typeface="Calibri" panose="020F050202020403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C518274-4056-4E94-A2D7-31558E560642}" type="slidenum">
              <a:rPr kumimoji="0" lang="en"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21" name="Google Shape;125;p17">
            <a:extLst>
              <a:ext uri="{FF2B5EF4-FFF2-40B4-BE49-F238E27FC236}">
                <a16:creationId xmlns:a16="http://schemas.microsoft.com/office/drawing/2014/main" id="{2B459769-33CF-43DB-B6D6-699EAE86C88B}"/>
              </a:ext>
            </a:extLst>
          </p:cNvPr>
          <p:cNvSpPr>
            <a:spLocks noGrp="1" noChangeArrowheads="1"/>
          </p:cNvSpPr>
          <p:nvPr>
            <p:ph type="body" idx="1"/>
          </p:nvPr>
        </p:nvSpPr>
        <p:spPr>
          <a:xfrm>
            <a:off x="8958020" y="3668548"/>
            <a:ext cx="2990964" cy="1990847"/>
          </a:xfrm>
        </p:spPr>
        <p:txBody>
          <a:bodyPr lIns="121900" tIns="121900" rIns="121900" bIns="121900"/>
          <a:lstStyle/>
          <a:p>
            <a:pPr marL="608013" indent="-506413">
              <a:spcBef>
                <a:spcPct val="0"/>
              </a:spcBef>
              <a:spcAft>
                <a:spcPct val="0"/>
              </a:spcAft>
              <a:buFont typeface="Quattrocento Sans" panose="020B0604020202020204" charset="0"/>
              <a:buChar char="◉"/>
              <a:tabLst>
                <a:tab pos="323850" algn="l"/>
              </a:tabLst>
            </a:pPr>
            <a:r>
              <a:rPr lang="en-US" altLang="en-US" sz="2400" dirty="0">
                <a:sym typeface="Quattrocento Sans" panose="020B0604020202020204" charset="0"/>
              </a:rPr>
              <a:t>Planning</a:t>
            </a:r>
          </a:p>
          <a:p>
            <a:pPr marL="976313" lvl="1" indent="-266700">
              <a:spcBef>
                <a:spcPct val="0"/>
              </a:spcBef>
              <a:spcAft>
                <a:spcPct val="0"/>
              </a:spcAft>
              <a:buClr>
                <a:schemeClr val="tx2">
                  <a:lumMod val="60000"/>
                  <a:lumOff val="40000"/>
                </a:schemeClr>
              </a:buClr>
              <a:buFont typeface="Arial" panose="020B0604020202020204" pitchFamily="34" charset="0"/>
              <a:buChar char="•"/>
              <a:tabLst>
                <a:tab pos="323850" algn="l"/>
              </a:tabLst>
            </a:pPr>
            <a:r>
              <a:rPr lang="en-US" altLang="en-US" sz="1867" dirty="0">
                <a:sym typeface="Quattrocento Sans" panose="020B0604020202020204" charset="0"/>
              </a:rPr>
              <a:t>Staffing/costs/ resources</a:t>
            </a:r>
          </a:p>
          <a:p>
            <a:pPr marL="976313" lvl="1" indent="-266700">
              <a:spcBef>
                <a:spcPct val="0"/>
              </a:spcBef>
              <a:spcAft>
                <a:spcPct val="0"/>
              </a:spcAft>
              <a:buClr>
                <a:schemeClr val="tx2">
                  <a:lumMod val="60000"/>
                  <a:lumOff val="40000"/>
                </a:schemeClr>
              </a:buClr>
              <a:buFont typeface="Arial" panose="020B0604020202020204" pitchFamily="34" charset="0"/>
              <a:buChar char="•"/>
              <a:tabLst>
                <a:tab pos="323850" algn="l"/>
              </a:tabLst>
            </a:pPr>
            <a:r>
              <a:rPr lang="en-US" altLang="en-US" sz="1867" dirty="0">
                <a:sym typeface="Quattrocento Sans" panose="020B0604020202020204" charset="0"/>
              </a:rPr>
              <a:t>Program duration</a:t>
            </a:r>
          </a:p>
        </p:txBody>
      </p:sp>
      <p:sp>
        <p:nvSpPr>
          <p:cNvPr id="15" name="Google Shape;125;p17">
            <a:extLst>
              <a:ext uri="{FF2B5EF4-FFF2-40B4-BE49-F238E27FC236}">
                <a16:creationId xmlns:a16="http://schemas.microsoft.com/office/drawing/2014/main" id="{58525430-B63D-4A5E-ADAE-292C7FC46CEE}"/>
              </a:ext>
            </a:extLst>
          </p:cNvPr>
          <p:cNvSpPr txBox="1">
            <a:spLocks noChangeArrowheads="1"/>
          </p:cNvSpPr>
          <p:nvPr/>
        </p:nvSpPr>
        <p:spPr bwMode="auto">
          <a:xfrm>
            <a:off x="6217388" y="3632199"/>
            <a:ext cx="2849120" cy="137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t" anchorCtr="0" compatLnSpc="1">
            <a:prstTxWarp prst="textNoShape">
              <a:avLst/>
            </a:prstTxWarp>
            <a:noAutofit/>
          </a:bodyPr>
          <a:lstStyle>
            <a:lvl1pPr marL="609585" lvl="0" indent="-507987" algn="l" rtl="0" eaLnBrk="0" fontAlgn="base" hangingPunct="0">
              <a:lnSpc>
                <a:spcPct val="90000"/>
              </a:lnSpc>
              <a:spcBef>
                <a:spcPts val="800"/>
              </a:spcBef>
              <a:spcAft>
                <a:spcPts val="0"/>
              </a:spcAft>
              <a:buClr>
                <a:srgbClr val="5E88A2"/>
              </a:buClr>
              <a:buSzPts val="2400"/>
              <a:buFont typeface="Quattrocento Sans"/>
              <a:buChar char="◉"/>
              <a:defRPr sz="3200" kern="1200">
                <a:solidFill>
                  <a:schemeClr val="tx1"/>
                </a:solidFill>
                <a:latin typeface="Calibri" panose="020F0502020204030204" pitchFamily="34" charset="0"/>
                <a:ea typeface="Calibri" panose="020F0502020204030204" pitchFamily="34" charset="0"/>
                <a:cs typeface="Calibri" panose="020F0502020204030204" pitchFamily="34" charset="0"/>
                <a:sym typeface="Quattrocento Sans"/>
              </a:defRPr>
            </a:lvl1pPr>
            <a:lvl2pPr marL="1219170" lvl="1"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2pPr>
            <a:lvl3pPr marL="1828754" lvl="2"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3pPr>
            <a:lvl4pPr marL="2438339" lvl="3"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4pPr>
            <a:lvl5pPr marL="3047924" lvl="4"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5pPr>
            <a:lvl6pPr marL="3657509" lvl="5"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6pPr>
            <a:lvl7pPr marL="4267093" lvl="6"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7pPr>
            <a:lvl8pPr marL="4876678" lvl="7"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8pPr>
            <a:lvl9pPr marL="5486263" lvl="8"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9pPr>
          </a:lstStyle>
          <a:p>
            <a:pPr marL="608013" marR="0" lvl="0" indent="-506413" algn="l" defTabSz="914400" rtl="0" eaLnBrk="0" fontAlgn="base" latinLnBrk="0" hangingPunct="0">
              <a:lnSpc>
                <a:spcPct val="90000"/>
              </a:lnSpc>
              <a:spcBef>
                <a:spcPct val="0"/>
              </a:spcBef>
              <a:spcAft>
                <a:spcPct val="0"/>
              </a:spcAft>
              <a:buClr>
                <a:srgbClr val="5E88A2"/>
              </a:buClr>
              <a:buSzPts val="2400"/>
              <a:buFont typeface="Quattrocento Sans" panose="020B0604020202020204" charset="0"/>
              <a:buChar char="◉"/>
              <a:tabLst>
                <a:tab pos="323850" algn="l"/>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Quattrocento Sans" panose="020B0604020202020204" charset="0"/>
              </a:rPr>
              <a:t>Other Logistics</a:t>
            </a:r>
          </a:p>
          <a:p>
            <a:pPr marL="1255713" marR="0" lvl="1" indent="-506413" algn="l" defTabSz="914400" rtl="0" eaLnBrk="0" fontAlgn="base" latinLnBrk="0" hangingPunct="0">
              <a:lnSpc>
                <a:spcPct val="90000"/>
              </a:lnSpc>
              <a:spcBef>
                <a:spcPct val="0"/>
              </a:spcBef>
              <a:spcAft>
                <a:spcPct val="0"/>
              </a:spcAft>
              <a:buClr>
                <a:srgbClr val="4472C4">
                  <a:lumMod val="60000"/>
                  <a:lumOff val="40000"/>
                </a:srgbClr>
              </a:buClr>
              <a:buSzPts val="2000"/>
              <a:buFont typeface="Arial" panose="020B0604020202020204" pitchFamily="34" charset="0"/>
              <a:buChar char="•"/>
              <a:tabLst>
                <a:tab pos="323850" algn="l"/>
              </a:tabLst>
              <a:defRPr/>
            </a:pPr>
            <a:r>
              <a:rPr kumimoji="0" lang="en-US" altLang="en-US" sz="1867" b="0" i="0" u="none" strike="noStrike" kern="1200" cap="none" spc="0" normalizeH="0" baseline="0" noProof="0" dirty="0">
                <a:ln>
                  <a:noFill/>
                </a:ln>
                <a:solidFill>
                  <a:prstClr val="black"/>
                </a:solidFill>
                <a:effectLst/>
                <a:uLnTx/>
                <a:uFillTx/>
                <a:latin typeface="Quattrocento Sans"/>
                <a:sym typeface="Quattrocento Sans" panose="020B0604020202020204" charset="0"/>
              </a:rPr>
              <a:t>Meta-data</a:t>
            </a:r>
          </a:p>
          <a:p>
            <a:pPr marL="1255713" marR="0" lvl="1" indent="-506413" algn="l" defTabSz="914400" rtl="0" eaLnBrk="0" fontAlgn="base" latinLnBrk="0" hangingPunct="0">
              <a:lnSpc>
                <a:spcPct val="90000"/>
              </a:lnSpc>
              <a:spcBef>
                <a:spcPct val="0"/>
              </a:spcBef>
              <a:spcAft>
                <a:spcPct val="0"/>
              </a:spcAft>
              <a:buClr>
                <a:srgbClr val="4472C4">
                  <a:lumMod val="60000"/>
                  <a:lumOff val="40000"/>
                </a:srgbClr>
              </a:buClr>
              <a:buSzPts val="2000"/>
              <a:buFont typeface="Arial" panose="020B0604020202020204" pitchFamily="34" charset="0"/>
              <a:buChar char="•"/>
              <a:tabLst>
                <a:tab pos="323850" algn="l"/>
              </a:tabLst>
              <a:defRPr/>
            </a:pPr>
            <a:r>
              <a:rPr kumimoji="0" lang="en-US" altLang="en-US" sz="1867" b="0" i="0" u="none" strike="noStrike" kern="1200" cap="none" spc="0" normalizeH="0" baseline="0" noProof="0" dirty="0">
                <a:ln>
                  <a:noFill/>
                </a:ln>
                <a:solidFill>
                  <a:prstClr val="black"/>
                </a:solidFill>
                <a:effectLst/>
                <a:uLnTx/>
                <a:uFillTx/>
                <a:latin typeface="Quattrocento Sans"/>
                <a:sym typeface="Quattrocento Sans" panose="020B0604020202020204" charset="0"/>
              </a:rPr>
              <a:t>Shipping</a:t>
            </a:r>
          </a:p>
        </p:txBody>
      </p:sp>
      <p:sp>
        <p:nvSpPr>
          <p:cNvPr id="18" name="Google Shape;125;p17">
            <a:extLst>
              <a:ext uri="{FF2B5EF4-FFF2-40B4-BE49-F238E27FC236}">
                <a16:creationId xmlns:a16="http://schemas.microsoft.com/office/drawing/2014/main" id="{08FBBEE2-0955-4994-A63E-6490398D006C}"/>
              </a:ext>
            </a:extLst>
          </p:cNvPr>
          <p:cNvSpPr txBox="1">
            <a:spLocks noChangeArrowheads="1"/>
          </p:cNvSpPr>
          <p:nvPr/>
        </p:nvSpPr>
        <p:spPr bwMode="auto">
          <a:xfrm>
            <a:off x="670729" y="3559981"/>
            <a:ext cx="5303885" cy="137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t" anchorCtr="0" compatLnSpc="1">
            <a:prstTxWarp prst="textNoShape">
              <a:avLst/>
            </a:prstTxWarp>
            <a:noAutofit/>
          </a:bodyPr>
          <a:lstStyle>
            <a:lvl1pPr marL="609585" lvl="0" indent="-507987" algn="l" rtl="0" eaLnBrk="0" fontAlgn="base" hangingPunct="0">
              <a:lnSpc>
                <a:spcPct val="90000"/>
              </a:lnSpc>
              <a:spcBef>
                <a:spcPts val="800"/>
              </a:spcBef>
              <a:spcAft>
                <a:spcPts val="0"/>
              </a:spcAft>
              <a:buClr>
                <a:srgbClr val="5E88A2"/>
              </a:buClr>
              <a:buSzPts val="2400"/>
              <a:buFont typeface="Quattrocento Sans"/>
              <a:buChar char="◉"/>
              <a:defRPr sz="3200" kern="1200">
                <a:solidFill>
                  <a:schemeClr val="tx1"/>
                </a:solidFill>
                <a:latin typeface="Calibri" panose="020F0502020204030204" pitchFamily="34" charset="0"/>
                <a:ea typeface="Calibri" panose="020F0502020204030204" pitchFamily="34" charset="0"/>
                <a:cs typeface="Calibri" panose="020F0502020204030204" pitchFamily="34" charset="0"/>
                <a:sym typeface="Quattrocento Sans"/>
              </a:defRPr>
            </a:lvl1pPr>
            <a:lvl2pPr marL="1219170" lvl="1"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2pPr>
            <a:lvl3pPr marL="1828754" lvl="2"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3pPr>
            <a:lvl4pPr marL="2438339" lvl="3"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4pPr>
            <a:lvl5pPr marL="3047924" lvl="4"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5pPr>
            <a:lvl6pPr marL="3657509" lvl="5"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6pPr>
            <a:lvl7pPr marL="4267093" lvl="6"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7pPr>
            <a:lvl8pPr marL="4876678" lvl="7"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8pPr>
            <a:lvl9pPr marL="5486263" lvl="8"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9pPr>
          </a:lstStyle>
          <a:p>
            <a:pPr marL="608013" marR="0" lvl="0" indent="-506413" algn="l" defTabSz="914400" rtl="0" eaLnBrk="0" fontAlgn="base" latinLnBrk="0" hangingPunct="0">
              <a:lnSpc>
                <a:spcPct val="90000"/>
              </a:lnSpc>
              <a:spcBef>
                <a:spcPct val="0"/>
              </a:spcBef>
              <a:spcAft>
                <a:spcPct val="0"/>
              </a:spcAft>
              <a:buClr>
                <a:srgbClr val="5E88A2"/>
              </a:buClr>
              <a:buSzPts val="2400"/>
              <a:buFont typeface="Quattrocento Sans" panose="020B0604020202020204" charset="0"/>
              <a:buChar char="◉"/>
              <a:tabLst>
                <a:tab pos="323850" algn="l"/>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Quattrocento Sans" panose="020B0604020202020204" charset="0"/>
              </a:rPr>
              <a:t>Sampling</a:t>
            </a:r>
          </a:p>
          <a:p>
            <a:pPr marL="914400" marR="0" lvl="1" indent="-204788" algn="l" defTabSz="914400" rtl="0" eaLnBrk="0" fontAlgn="base" latinLnBrk="0" hangingPunct="0">
              <a:lnSpc>
                <a:spcPct val="90000"/>
              </a:lnSpc>
              <a:spcBef>
                <a:spcPct val="0"/>
              </a:spcBef>
              <a:spcAft>
                <a:spcPct val="0"/>
              </a:spcAft>
              <a:buClr>
                <a:srgbClr val="44546A">
                  <a:lumMod val="60000"/>
                  <a:lumOff val="40000"/>
                </a:srgbClr>
              </a:buClr>
              <a:buSzPts val="2000"/>
              <a:buFont typeface="Arial" panose="020B0604020202020204" pitchFamily="34" charset="0"/>
              <a:buChar char="•"/>
              <a:tabLst>
                <a:tab pos="323850" algn="l"/>
              </a:tabLst>
              <a:defRPr/>
            </a:pPr>
            <a:r>
              <a:rPr kumimoji="0" lang="en-US" altLang="en-US" sz="2000" b="0" i="0" u="none" strike="noStrike" kern="1200" cap="none" spc="0" normalizeH="0" baseline="0" noProof="0" dirty="0">
                <a:ln>
                  <a:noFill/>
                </a:ln>
                <a:solidFill>
                  <a:prstClr val="black"/>
                </a:solidFill>
                <a:effectLst/>
                <a:uLnTx/>
                <a:uFillTx/>
                <a:latin typeface="Quattrocento Sans"/>
                <a:sym typeface="Quattrocento Sans" panose="020B0604020202020204" charset="0"/>
              </a:rPr>
              <a:t>Frequency: How often? Which days?</a:t>
            </a:r>
          </a:p>
          <a:p>
            <a:pPr marL="914400" marR="0" lvl="1" indent="-204788" algn="l" defTabSz="914400" rtl="0" eaLnBrk="0" fontAlgn="base" latinLnBrk="0" hangingPunct="0">
              <a:lnSpc>
                <a:spcPct val="90000"/>
              </a:lnSpc>
              <a:spcBef>
                <a:spcPct val="0"/>
              </a:spcBef>
              <a:spcAft>
                <a:spcPct val="0"/>
              </a:spcAft>
              <a:buClr>
                <a:srgbClr val="44546A">
                  <a:lumMod val="60000"/>
                  <a:lumOff val="40000"/>
                </a:srgbClr>
              </a:buClr>
              <a:buSzPts val="2000"/>
              <a:buFont typeface="Arial" panose="020B0604020202020204" pitchFamily="34" charset="0"/>
              <a:buChar char="•"/>
              <a:tabLst>
                <a:tab pos="323850" algn="l"/>
              </a:tabLst>
              <a:defRPr/>
            </a:pPr>
            <a:r>
              <a:rPr kumimoji="0" lang="en-US" altLang="en-US" sz="2000" b="0" i="0" u="none" strike="noStrike" kern="1200" cap="none" spc="0" normalizeH="0" baseline="0" noProof="0" dirty="0">
                <a:ln>
                  <a:noFill/>
                </a:ln>
                <a:solidFill>
                  <a:prstClr val="black"/>
                </a:solidFill>
                <a:effectLst/>
                <a:uLnTx/>
                <a:uFillTx/>
                <a:latin typeface="Quattrocento Sans"/>
                <a:sym typeface="Quattrocento Sans" panose="020B0604020202020204" charset="0"/>
              </a:rPr>
              <a:t>Type: influent/solids, composite/grab</a:t>
            </a:r>
          </a:p>
          <a:p>
            <a:pPr marL="914400" marR="0" lvl="1" indent="-204788" algn="l" defTabSz="914400" rtl="0" eaLnBrk="0" fontAlgn="base" latinLnBrk="0" hangingPunct="0">
              <a:lnSpc>
                <a:spcPct val="90000"/>
              </a:lnSpc>
              <a:spcBef>
                <a:spcPct val="0"/>
              </a:spcBef>
              <a:spcAft>
                <a:spcPct val="0"/>
              </a:spcAft>
              <a:buClr>
                <a:srgbClr val="44546A">
                  <a:lumMod val="60000"/>
                  <a:lumOff val="40000"/>
                </a:srgbClr>
              </a:buClr>
              <a:buSzPts val="2000"/>
              <a:buFont typeface="Arial" panose="020B0604020202020204" pitchFamily="34" charset="0"/>
              <a:buChar char="•"/>
              <a:tabLst>
                <a:tab pos="323850" algn="l"/>
              </a:tabLst>
              <a:defRPr/>
            </a:pPr>
            <a:r>
              <a:rPr kumimoji="0" lang="en-US" altLang="en-US" sz="2000" b="0" i="0" u="none" strike="noStrike" kern="1200" cap="none" spc="0" normalizeH="0" baseline="0" noProof="0" dirty="0">
                <a:ln>
                  <a:noFill/>
                </a:ln>
                <a:solidFill>
                  <a:prstClr val="black"/>
                </a:solidFill>
                <a:effectLst/>
                <a:uLnTx/>
                <a:uFillTx/>
                <a:latin typeface="Quattrocento Sans"/>
                <a:sym typeface="Quattrocento Sans" panose="020B0604020202020204" charset="0"/>
              </a:rPr>
              <a:t>Volume</a:t>
            </a:r>
          </a:p>
          <a:p>
            <a:pPr marL="608013" marR="0" lvl="0" indent="-506413" algn="l" defTabSz="914400" rtl="0" eaLnBrk="0" fontAlgn="base" latinLnBrk="0" hangingPunct="0">
              <a:lnSpc>
                <a:spcPct val="90000"/>
              </a:lnSpc>
              <a:spcBef>
                <a:spcPct val="0"/>
              </a:spcBef>
              <a:spcAft>
                <a:spcPct val="0"/>
              </a:spcAft>
              <a:buClr>
                <a:srgbClr val="5E88A2"/>
              </a:buClr>
              <a:buSzPts val="2400"/>
              <a:buFont typeface="Quattrocento Sans" panose="020B0604020202020204" charset="0"/>
              <a:buChar char="◉"/>
              <a:tabLst>
                <a:tab pos="323850" algn="l"/>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Quattrocento Sans" panose="020B0604020202020204" charset="0"/>
              </a:rPr>
              <a:t>Integrate into existing sampling if possible</a:t>
            </a:r>
          </a:p>
        </p:txBody>
      </p:sp>
      <p:pic>
        <p:nvPicPr>
          <p:cNvPr id="4" name="Picture 3" descr="Top view of a calendar with a red pen on top">
            <a:extLst>
              <a:ext uri="{FF2B5EF4-FFF2-40B4-BE49-F238E27FC236}">
                <a16:creationId xmlns:a16="http://schemas.microsoft.com/office/drawing/2014/main" id="{F521700C-74E9-44AE-BCD8-163F24223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729" y="1890032"/>
            <a:ext cx="2379218" cy="1565548"/>
          </a:xfrm>
          <a:prstGeom prst="rect">
            <a:avLst/>
          </a:prstGeom>
        </p:spPr>
      </p:pic>
      <p:pic>
        <p:nvPicPr>
          <p:cNvPr id="9" name="Picture 8" descr="Financial graphs on a dark display">
            <a:extLst>
              <a:ext uri="{FF2B5EF4-FFF2-40B4-BE49-F238E27FC236}">
                <a16:creationId xmlns:a16="http://schemas.microsoft.com/office/drawing/2014/main" id="{5739D5AF-F353-4EFA-ABE8-B9FF2A101B3C}"/>
              </a:ext>
            </a:extLst>
          </p:cNvPr>
          <p:cNvPicPr>
            <a:picLocks noChangeAspect="1"/>
          </p:cNvPicPr>
          <p:nvPr/>
        </p:nvPicPr>
        <p:blipFill rotWithShape="1">
          <a:blip r:embed="rId4">
            <a:extLst>
              <a:ext uri="{28A0092B-C50C-407E-A947-70E740481C1C}">
                <a14:useLocalDpi xmlns:a14="http://schemas.microsoft.com/office/drawing/2010/main" val="0"/>
              </a:ext>
            </a:extLst>
          </a:blip>
          <a:srcRect r="15561"/>
          <a:stretch/>
        </p:blipFill>
        <p:spPr>
          <a:xfrm>
            <a:off x="6472051" y="1836871"/>
            <a:ext cx="1527955" cy="1130959"/>
          </a:xfrm>
          <a:prstGeom prst="rect">
            <a:avLst/>
          </a:prstGeom>
        </p:spPr>
      </p:pic>
      <p:pic>
        <p:nvPicPr>
          <p:cNvPr id="3" name="Picture 2" descr="A picture containing cup, indoor&#10;&#10;Description automatically generated">
            <a:extLst>
              <a:ext uri="{FF2B5EF4-FFF2-40B4-BE49-F238E27FC236}">
                <a16:creationId xmlns:a16="http://schemas.microsoft.com/office/drawing/2014/main" id="{EFC7FED7-AC53-40C6-9EA5-F8D1971812DC}"/>
              </a:ext>
            </a:extLst>
          </p:cNvPr>
          <p:cNvPicPr>
            <a:picLocks noChangeAspect="1"/>
          </p:cNvPicPr>
          <p:nvPr/>
        </p:nvPicPr>
        <p:blipFill rotWithShape="1">
          <a:blip r:embed="rId5">
            <a:extLst>
              <a:ext uri="{28A0092B-C50C-407E-A947-70E740481C1C}">
                <a14:useLocalDpi xmlns:a14="http://schemas.microsoft.com/office/drawing/2010/main" val="0"/>
              </a:ext>
            </a:extLst>
          </a:blip>
          <a:srcRect l="4583" t="16500" r="1291" b="11833"/>
          <a:stretch/>
        </p:blipFill>
        <p:spPr>
          <a:xfrm>
            <a:off x="3186538" y="1836870"/>
            <a:ext cx="2788077" cy="1592129"/>
          </a:xfrm>
          <a:prstGeom prst="rect">
            <a:avLst/>
          </a:prstGeom>
        </p:spPr>
      </p:pic>
      <p:pic>
        <p:nvPicPr>
          <p:cNvPr id="5" name="Picture 4" descr="A picture containing text, container, box, businesscard&#10;&#10;Description automatically generated">
            <a:extLst>
              <a:ext uri="{FF2B5EF4-FFF2-40B4-BE49-F238E27FC236}">
                <a16:creationId xmlns:a16="http://schemas.microsoft.com/office/drawing/2014/main" id="{7E289B8E-E276-4C33-9D2C-FBAA78CF8A6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525397" y="2374671"/>
            <a:ext cx="1220204" cy="1220204"/>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6964798A-DBAE-4866-9DCF-41C0601C70E4}"/>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550788" y="1798384"/>
            <a:ext cx="2147964" cy="1716223"/>
          </a:xfrm>
          <a:prstGeom prst="rect">
            <a:avLst/>
          </a:prstGeom>
        </p:spPr>
      </p:pic>
      <p:sp>
        <p:nvSpPr>
          <p:cNvPr id="7" name="TextBox 6">
            <a:extLst>
              <a:ext uri="{FF2B5EF4-FFF2-40B4-BE49-F238E27FC236}">
                <a16:creationId xmlns:a16="http://schemas.microsoft.com/office/drawing/2014/main" id="{ED12400E-DE1E-4157-8294-75985762BA48}"/>
              </a:ext>
            </a:extLst>
          </p:cNvPr>
          <p:cNvSpPr txBox="1"/>
          <p:nvPr/>
        </p:nvSpPr>
        <p:spPr>
          <a:xfrm>
            <a:off x="374791" y="6364437"/>
            <a:ext cx="858322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Credit, right image: </a:t>
            </a:r>
            <a:r>
              <a:rPr kumimoji="0" lang="en-US" sz="9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9">
                  <a:extLst>
                    <a:ext uri="{A12FA001-AC4F-418D-AE19-62706E023703}">
                      <ahyp:hlinkClr xmlns:ahyp="http://schemas.microsoft.com/office/drawing/2018/hyperlinkcolor" val="tx"/>
                    </a:ext>
                  </a:extLst>
                </a:hlinkClick>
              </a:rPr>
              <a:t>https://www.pngall.com/team-work-png/download/13214</a:t>
            </a:r>
            <a:r>
              <a:rPr kumimoji="0" lang="en-US" sz="9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10" tooltip="https://creativecommons.org/licenses/by-nc/3.0/">
                  <a:extLst>
                    <a:ext uri="{A12FA001-AC4F-418D-AE19-62706E023703}">
                      <ahyp:hlinkClr xmlns:ahyp="http://schemas.microsoft.com/office/drawing/2018/hyperlinkcolor" val="tx"/>
                    </a:ext>
                  </a:extLst>
                </a:hlinkClick>
              </a:rPr>
              <a:t>CC BY-NC</a:t>
            </a:r>
            <a:endParaRPr kumimoji="0" lang="en-US" sz="9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073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21">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221">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221">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uiExpand="1" build="p"/>
      <p:bldP spid="1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Google Shape;124;p17">
            <a:extLst>
              <a:ext uri="{FF2B5EF4-FFF2-40B4-BE49-F238E27FC236}">
                <a16:creationId xmlns:a16="http://schemas.microsoft.com/office/drawing/2014/main" id="{BDCB97F3-79E6-4FF4-B518-91B2980645B8}"/>
              </a:ext>
            </a:extLst>
          </p:cNvPr>
          <p:cNvSpPr txBox="1">
            <a:spLocks noGrp="1"/>
          </p:cNvSpPr>
          <p:nvPr>
            <p:ph type="title"/>
          </p:nvPr>
        </p:nvSpPr>
        <p:spPr>
          <a:xfrm>
            <a:off x="1841667" y="709388"/>
            <a:ext cx="10398459" cy="580800"/>
          </a:xfrm>
        </p:spPr>
        <p:txBody>
          <a:bodyPr lIns="121900" tIns="121900" rIns="121900" bIns="121900"/>
          <a:lstStyle/>
          <a:p>
            <a:pPr>
              <a:defRPr/>
            </a:pPr>
            <a:r>
              <a:rPr lang="en-US" dirty="0"/>
              <a:t>Considerations: data sharing</a:t>
            </a:r>
            <a:endParaRPr dirty="0">
              <a:highlight>
                <a:schemeClr val="accent1"/>
              </a:highlight>
            </a:endParaRPr>
          </a:p>
        </p:txBody>
      </p:sp>
      <p:sp>
        <p:nvSpPr>
          <p:cNvPr id="131" name="Google Shape;131;p17">
            <a:extLst>
              <a:ext uri="{FF2B5EF4-FFF2-40B4-BE49-F238E27FC236}">
                <a16:creationId xmlns:a16="http://schemas.microsoft.com/office/drawing/2014/main" id="{1A171DE7-3003-4BD1-A7B3-390A5915768E}"/>
              </a:ext>
            </a:extLst>
          </p:cNvPr>
          <p:cNvSpPr>
            <a:spLocks noGrp="1"/>
          </p:cNvSpPr>
          <p:nvPr>
            <p:ph type="sldNum" sz="quarter" idx="10"/>
          </p:nvPr>
        </p:nvSpPr>
        <p:spPr>
          <a:xfrm>
            <a:off x="11390313" y="6332538"/>
            <a:ext cx="731837" cy="525462"/>
          </a:xfrm>
          <a:prstGeom prst="rect">
            <a:avLst/>
          </a:prstGeom>
        </p:spPr>
        <p:txBody>
          <a:bodyPr spcFirstLastPara="1" vert="horz" wrap="square" lIns="91425" tIns="91425" rIns="91425" bIns="91425" rtlCol="0" anchor="t" anchorCtr="0">
            <a:noAutofit/>
          </a:bodyPr>
          <a:lstStyle>
            <a:defPPr>
              <a:defRPr lang="en-US"/>
            </a:defPPr>
            <a:lvl1pPr lvl="0" algn="r" rtl="0" eaLnBrk="1" fontAlgn="auto" hangingPunct="1">
              <a:spcBef>
                <a:spcPts val="0"/>
              </a:spcBef>
              <a:spcAft>
                <a:spcPts val="0"/>
              </a:spcAft>
              <a:buNone/>
              <a:defRPr sz="1200" kern="1200">
                <a:solidFill>
                  <a:schemeClr val="bg1"/>
                </a:solidFill>
                <a:latin typeface="+mn-lt"/>
                <a:ea typeface="+mn-ea"/>
                <a:cs typeface="+mn-cs"/>
              </a:defRPr>
            </a:lvl1pPr>
            <a:lvl2pPr marL="457200" lvl="1" algn="l" rtl="0" eaLnBrk="0" fontAlgn="base" hangingPunct="0">
              <a:spcBef>
                <a:spcPct val="0"/>
              </a:spcBef>
              <a:spcAft>
                <a:spcPct val="0"/>
              </a:spcAft>
              <a:buNone/>
              <a:defRPr kern="1200">
                <a:solidFill>
                  <a:schemeClr val="tx1"/>
                </a:solidFill>
                <a:latin typeface="Calibri" panose="020F0502020204030204" pitchFamily="34" charset="0"/>
                <a:ea typeface="+mn-ea"/>
                <a:cs typeface="+mn-cs"/>
              </a:defRPr>
            </a:lvl2pPr>
            <a:lvl3pPr marL="914400" lvl="2" algn="l" rtl="0" eaLnBrk="0" fontAlgn="base" hangingPunct="0">
              <a:spcBef>
                <a:spcPct val="0"/>
              </a:spcBef>
              <a:spcAft>
                <a:spcPct val="0"/>
              </a:spcAft>
              <a:buNone/>
              <a:defRPr kern="1200">
                <a:solidFill>
                  <a:schemeClr val="tx1"/>
                </a:solidFill>
                <a:latin typeface="Calibri" panose="020F0502020204030204" pitchFamily="34" charset="0"/>
                <a:ea typeface="+mn-ea"/>
                <a:cs typeface="+mn-cs"/>
              </a:defRPr>
            </a:lvl3pPr>
            <a:lvl4pPr marL="1371600" lvl="3" algn="l" rtl="0" eaLnBrk="0" fontAlgn="base" hangingPunct="0">
              <a:spcBef>
                <a:spcPct val="0"/>
              </a:spcBef>
              <a:spcAft>
                <a:spcPct val="0"/>
              </a:spcAft>
              <a:buNone/>
              <a:defRPr kern="1200">
                <a:solidFill>
                  <a:schemeClr val="tx1"/>
                </a:solidFill>
                <a:latin typeface="Calibri" panose="020F0502020204030204" pitchFamily="34" charset="0"/>
                <a:ea typeface="+mn-ea"/>
                <a:cs typeface="+mn-cs"/>
              </a:defRPr>
            </a:lvl4pPr>
            <a:lvl5pPr marL="1828800" lvl="4" algn="l" rtl="0" eaLnBrk="0" fontAlgn="base" hangingPunct="0">
              <a:spcBef>
                <a:spcPct val="0"/>
              </a:spcBef>
              <a:spcAft>
                <a:spcPct val="0"/>
              </a:spcAft>
              <a:buNone/>
              <a:defRPr kern="1200">
                <a:solidFill>
                  <a:schemeClr val="tx1"/>
                </a:solidFill>
                <a:latin typeface="Calibri" panose="020F0502020204030204" pitchFamily="34" charset="0"/>
                <a:ea typeface="+mn-ea"/>
                <a:cs typeface="+mn-cs"/>
              </a:defRPr>
            </a:lvl5pPr>
            <a:lvl6pPr marL="2286000" lvl="5" algn="l" defTabSz="914400" rtl="0" eaLnBrk="1" latinLnBrk="0" hangingPunct="1">
              <a:buNone/>
              <a:defRPr kern="1200">
                <a:solidFill>
                  <a:schemeClr val="tx1"/>
                </a:solidFill>
                <a:latin typeface="Calibri" panose="020F0502020204030204" pitchFamily="34" charset="0"/>
                <a:ea typeface="+mn-ea"/>
                <a:cs typeface="+mn-cs"/>
              </a:defRPr>
            </a:lvl6pPr>
            <a:lvl7pPr marL="2743200" lvl="6" algn="l" defTabSz="914400" rtl="0" eaLnBrk="1" latinLnBrk="0" hangingPunct="1">
              <a:buNone/>
              <a:defRPr kern="1200">
                <a:solidFill>
                  <a:schemeClr val="tx1"/>
                </a:solidFill>
                <a:latin typeface="Calibri" panose="020F0502020204030204" pitchFamily="34" charset="0"/>
                <a:ea typeface="+mn-ea"/>
                <a:cs typeface="+mn-cs"/>
              </a:defRPr>
            </a:lvl7pPr>
            <a:lvl8pPr marL="3200400" lvl="7" algn="l" defTabSz="914400" rtl="0" eaLnBrk="1" latinLnBrk="0" hangingPunct="1">
              <a:buNone/>
              <a:defRPr kern="1200">
                <a:solidFill>
                  <a:schemeClr val="tx1"/>
                </a:solidFill>
                <a:latin typeface="Calibri" panose="020F0502020204030204" pitchFamily="34" charset="0"/>
                <a:ea typeface="+mn-ea"/>
                <a:cs typeface="+mn-cs"/>
              </a:defRPr>
            </a:lvl8pPr>
            <a:lvl9pPr marL="3657600" lvl="8" algn="l" defTabSz="914400" rtl="0" eaLnBrk="1" latinLnBrk="0" hangingPunct="1">
              <a:buNone/>
              <a:defRPr kern="1200">
                <a:solidFill>
                  <a:schemeClr val="tx1"/>
                </a:solidFill>
                <a:latin typeface="Calibri" panose="020F050202020403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C518274-4056-4E94-A2D7-31558E560642}" type="slidenum">
              <a:rPr kumimoji="0" lang="en"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D3B81317-E52A-48AE-B856-6B4848BD5E15}"/>
              </a:ext>
            </a:extLst>
          </p:cNvPr>
          <p:cNvGrpSpPr/>
          <p:nvPr/>
        </p:nvGrpSpPr>
        <p:grpSpPr>
          <a:xfrm>
            <a:off x="8734467" y="1673309"/>
            <a:ext cx="3059743" cy="2736575"/>
            <a:chOff x="8734467" y="1673309"/>
            <a:chExt cx="3059743" cy="2736575"/>
          </a:xfrm>
        </p:grpSpPr>
        <p:sp>
          <p:nvSpPr>
            <p:cNvPr id="18" name="Google Shape;125;p17">
              <a:extLst>
                <a:ext uri="{FF2B5EF4-FFF2-40B4-BE49-F238E27FC236}">
                  <a16:creationId xmlns:a16="http://schemas.microsoft.com/office/drawing/2014/main" id="{08FBBEE2-0955-4994-A63E-6490398D006C}"/>
                </a:ext>
              </a:extLst>
            </p:cNvPr>
            <p:cNvSpPr txBox="1">
              <a:spLocks noChangeArrowheads="1"/>
            </p:cNvSpPr>
            <p:nvPr/>
          </p:nvSpPr>
          <p:spPr bwMode="auto">
            <a:xfrm>
              <a:off x="8734467" y="3741114"/>
              <a:ext cx="3059743" cy="66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t" anchorCtr="0" compatLnSpc="1">
              <a:prstTxWarp prst="textNoShape">
                <a:avLst/>
              </a:prstTxWarp>
              <a:noAutofit/>
            </a:bodyPr>
            <a:lstStyle>
              <a:lvl1pPr marL="609585" lvl="0" indent="-507987" algn="l" rtl="0" eaLnBrk="0" fontAlgn="base" hangingPunct="0">
                <a:lnSpc>
                  <a:spcPct val="90000"/>
                </a:lnSpc>
                <a:spcBef>
                  <a:spcPts val="800"/>
                </a:spcBef>
                <a:spcAft>
                  <a:spcPts val="0"/>
                </a:spcAft>
                <a:buClr>
                  <a:srgbClr val="5E88A2"/>
                </a:buClr>
                <a:buSzPts val="2400"/>
                <a:buFont typeface="Quattrocento Sans"/>
                <a:buChar char="◉"/>
                <a:defRPr sz="3200" kern="1200">
                  <a:solidFill>
                    <a:schemeClr val="tx1"/>
                  </a:solidFill>
                  <a:latin typeface="Calibri" panose="020F0502020204030204" pitchFamily="34" charset="0"/>
                  <a:ea typeface="Calibri" panose="020F0502020204030204" pitchFamily="34" charset="0"/>
                  <a:cs typeface="Calibri" panose="020F0502020204030204" pitchFamily="34" charset="0"/>
                  <a:sym typeface="Quattrocento Sans"/>
                </a:defRPr>
              </a:lvl1pPr>
              <a:lvl2pPr marL="1219170" lvl="1"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2pPr>
              <a:lvl3pPr marL="1828754" lvl="2"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3pPr>
              <a:lvl4pPr marL="2438339" lvl="3"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4pPr>
              <a:lvl5pPr marL="3047924" lvl="4"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5pPr>
              <a:lvl6pPr marL="3657509" lvl="5"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6pPr>
              <a:lvl7pPr marL="4267093" lvl="6"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7pPr>
              <a:lvl8pPr marL="4876678" lvl="7"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8pPr>
              <a:lvl9pPr marL="5486263" lvl="8"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9pPr>
            </a:lstStyle>
            <a:p>
              <a:pPr marL="608013" marR="0" lvl="0" indent="-506413" algn="l" defTabSz="914400" rtl="0" eaLnBrk="0" fontAlgn="base" latinLnBrk="0" hangingPunct="0">
                <a:lnSpc>
                  <a:spcPct val="90000"/>
                </a:lnSpc>
                <a:spcBef>
                  <a:spcPct val="0"/>
                </a:spcBef>
                <a:spcAft>
                  <a:spcPct val="0"/>
                </a:spcAft>
                <a:buClr>
                  <a:srgbClr val="5E88A2"/>
                </a:buClr>
                <a:buSzPts val="2400"/>
                <a:buFont typeface="Quattrocento Sans" panose="020B0604020202020204" charset="0"/>
                <a:buChar char="◉"/>
                <a:tabLst>
                  <a:tab pos="323850" algn="l"/>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Quattrocento Sans" panose="020B0604020202020204" charset="0"/>
                </a:rPr>
                <a:t>Other</a:t>
              </a:r>
            </a:p>
            <a:p>
              <a:pPr marL="1022350" marR="0" lvl="1" indent="-387350" algn="l" defTabSz="914400" rtl="0" eaLnBrk="0" fontAlgn="base" latinLnBrk="0" hangingPunct="0">
                <a:lnSpc>
                  <a:spcPct val="90000"/>
                </a:lnSpc>
                <a:spcBef>
                  <a:spcPct val="0"/>
                </a:spcBef>
                <a:spcAft>
                  <a:spcPct val="0"/>
                </a:spcAft>
                <a:buClr>
                  <a:srgbClr val="4472C4">
                    <a:lumMod val="60000"/>
                    <a:lumOff val="40000"/>
                  </a:srgbClr>
                </a:buClr>
                <a:buSzPts val="2000"/>
                <a:buFont typeface="Arial" panose="020B0604020202020204" pitchFamily="34" charset="0"/>
                <a:buChar char="•"/>
                <a:tabLst>
                  <a:tab pos="323850" algn="l"/>
                </a:tabLst>
                <a:defRPr/>
              </a:pPr>
              <a:r>
                <a:rPr kumimoji="0" lang="en-US" altLang="en-US" sz="1867" b="0" i="0" u="none" strike="noStrike" kern="1200" cap="none" spc="0" normalizeH="0" baseline="0" noProof="0" dirty="0">
                  <a:ln>
                    <a:noFill/>
                  </a:ln>
                  <a:solidFill>
                    <a:prstClr val="black"/>
                  </a:solidFill>
                  <a:effectLst/>
                  <a:uLnTx/>
                  <a:uFillTx/>
                  <a:latin typeface="Quattrocento Sans"/>
                  <a:sym typeface="Quattrocento Sans" panose="020B0604020202020204" charset="0"/>
                </a:rPr>
                <a:t>Turnaround time</a:t>
              </a:r>
            </a:p>
            <a:p>
              <a:pPr marL="1022350" marR="0" lvl="1" indent="-387350" algn="l" defTabSz="914400" rtl="0" eaLnBrk="0" fontAlgn="base" latinLnBrk="0" hangingPunct="0">
                <a:lnSpc>
                  <a:spcPct val="90000"/>
                </a:lnSpc>
                <a:spcBef>
                  <a:spcPct val="0"/>
                </a:spcBef>
                <a:spcAft>
                  <a:spcPct val="0"/>
                </a:spcAft>
                <a:buClr>
                  <a:srgbClr val="4472C4">
                    <a:lumMod val="60000"/>
                    <a:lumOff val="40000"/>
                  </a:srgbClr>
                </a:buClr>
                <a:buSzPts val="2000"/>
                <a:buFont typeface="Arial" panose="020B0604020202020204" pitchFamily="34" charset="0"/>
                <a:buChar char="•"/>
                <a:tabLst>
                  <a:tab pos="323850" algn="l"/>
                </a:tabLst>
                <a:defRPr/>
              </a:pPr>
              <a:r>
                <a:rPr kumimoji="0" lang="en-US" altLang="en-US" sz="1867" b="0" i="0" u="none" strike="noStrike" kern="1200" cap="none" spc="0" normalizeH="0" baseline="0" noProof="0" dirty="0">
                  <a:ln>
                    <a:noFill/>
                  </a:ln>
                  <a:solidFill>
                    <a:prstClr val="black"/>
                  </a:solidFill>
                  <a:effectLst/>
                  <a:uLnTx/>
                  <a:uFillTx/>
                  <a:latin typeface="Quattrocento Sans"/>
                  <a:sym typeface="Quattrocento Sans" panose="020B0604020202020204" charset="0"/>
                </a:rPr>
                <a:t>Privacy/ethical issues</a:t>
              </a:r>
            </a:p>
          </p:txBody>
        </p:sp>
        <p:pic>
          <p:nvPicPr>
            <p:cNvPr id="12" name="Picture 11" descr="Stopwatch on white background">
              <a:extLst>
                <a:ext uri="{FF2B5EF4-FFF2-40B4-BE49-F238E27FC236}">
                  <a16:creationId xmlns:a16="http://schemas.microsoft.com/office/drawing/2014/main" id="{B581B881-A882-4459-B547-194D5EB27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0941" y="1673309"/>
              <a:ext cx="1592019" cy="1934008"/>
            </a:xfrm>
            <a:prstGeom prst="rect">
              <a:avLst/>
            </a:prstGeom>
          </p:spPr>
        </p:pic>
      </p:grpSp>
      <p:grpSp>
        <p:nvGrpSpPr>
          <p:cNvPr id="4" name="Group 3">
            <a:extLst>
              <a:ext uri="{FF2B5EF4-FFF2-40B4-BE49-F238E27FC236}">
                <a16:creationId xmlns:a16="http://schemas.microsoft.com/office/drawing/2014/main" id="{86893A9B-AE52-4EE5-B7D3-3BF7EFC745BC}"/>
              </a:ext>
            </a:extLst>
          </p:cNvPr>
          <p:cNvGrpSpPr/>
          <p:nvPr/>
        </p:nvGrpSpPr>
        <p:grpSpPr>
          <a:xfrm>
            <a:off x="510196" y="1750194"/>
            <a:ext cx="4141501" cy="4216561"/>
            <a:chOff x="510196" y="1750194"/>
            <a:chExt cx="4141501" cy="4216561"/>
          </a:xfrm>
        </p:grpSpPr>
        <p:sp>
          <p:nvSpPr>
            <p:cNvPr id="17" name="Google Shape;125;p17">
              <a:extLst>
                <a:ext uri="{FF2B5EF4-FFF2-40B4-BE49-F238E27FC236}">
                  <a16:creationId xmlns:a16="http://schemas.microsoft.com/office/drawing/2014/main" id="{ACE8E6A8-A47D-4980-832B-7D5ADFB2C833}"/>
                </a:ext>
              </a:extLst>
            </p:cNvPr>
            <p:cNvSpPr txBox="1">
              <a:spLocks noChangeArrowheads="1"/>
            </p:cNvSpPr>
            <p:nvPr/>
          </p:nvSpPr>
          <p:spPr bwMode="auto">
            <a:xfrm>
              <a:off x="510196" y="3747728"/>
              <a:ext cx="4141501" cy="2219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t" anchorCtr="0" compatLnSpc="1">
              <a:prstTxWarp prst="textNoShape">
                <a:avLst/>
              </a:prstTxWarp>
              <a:noAutofit/>
            </a:bodyPr>
            <a:lstStyle>
              <a:lvl1pPr marL="609585" lvl="0" indent="-507987" algn="l" rtl="0" eaLnBrk="0" fontAlgn="base" hangingPunct="0">
                <a:lnSpc>
                  <a:spcPct val="90000"/>
                </a:lnSpc>
                <a:spcBef>
                  <a:spcPts val="800"/>
                </a:spcBef>
                <a:spcAft>
                  <a:spcPts val="0"/>
                </a:spcAft>
                <a:buClr>
                  <a:srgbClr val="5E88A2"/>
                </a:buClr>
                <a:buSzPts val="2400"/>
                <a:buFont typeface="Quattrocento Sans"/>
                <a:buChar char="◉"/>
                <a:defRPr sz="3200" kern="1200">
                  <a:solidFill>
                    <a:schemeClr val="tx1"/>
                  </a:solidFill>
                  <a:latin typeface="Calibri" panose="020F0502020204030204" pitchFamily="34" charset="0"/>
                  <a:ea typeface="Calibri" panose="020F0502020204030204" pitchFamily="34" charset="0"/>
                  <a:cs typeface="Calibri" panose="020F0502020204030204" pitchFamily="34" charset="0"/>
                  <a:sym typeface="Quattrocento Sans"/>
                </a:defRPr>
              </a:lvl1pPr>
              <a:lvl2pPr marL="1219170" lvl="1"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2pPr>
              <a:lvl3pPr marL="1828754" lvl="2"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3pPr>
              <a:lvl4pPr marL="2438339" lvl="3"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4pPr>
              <a:lvl5pPr marL="3047924" lvl="4"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5pPr>
              <a:lvl6pPr marL="3657509" lvl="5"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6pPr>
              <a:lvl7pPr marL="4267093" lvl="6"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7pPr>
              <a:lvl8pPr marL="4876678" lvl="7"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8pPr>
              <a:lvl9pPr marL="5486263" lvl="8"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9pPr>
            </a:lstStyle>
            <a:p>
              <a:pPr marL="608013" marR="0" lvl="0" indent="-506413" algn="l" defTabSz="914400" rtl="0" eaLnBrk="0" fontAlgn="base" latinLnBrk="0" hangingPunct="0">
                <a:lnSpc>
                  <a:spcPct val="90000"/>
                </a:lnSpc>
                <a:spcBef>
                  <a:spcPct val="0"/>
                </a:spcBef>
                <a:spcAft>
                  <a:spcPct val="0"/>
                </a:spcAft>
                <a:buClr>
                  <a:srgbClr val="5E88A2"/>
                </a:buClr>
                <a:buSzPts val="2400"/>
                <a:buFont typeface="Quattrocento Sans" panose="020B0604020202020204" charset="0"/>
                <a:buChar char="◉"/>
                <a:tabLst>
                  <a:tab pos="323850" algn="l"/>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Quattrocento Sans" panose="020B0604020202020204" charset="0"/>
                </a:rPr>
                <a:t>Who can access the data?</a:t>
              </a:r>
            </a:p>
            <a:p>
              <a:pPr marL="1217598" marR="0" lvl="1" indent="-506413" algn="l" defTabSz="914400" rtl="0" eaLnBrk="0" fontAlgn="base" latinLnBrk="0" hangingPunct="0">
                <a:lnSpc>
                  <a:spcPct val="100000"/>
                </a:lnSpc>
                <a:spcBef>
                  <a:spcPct val="0"/>
                </a:spcBef>
                <a:spcAft>
                  <a:spcPts val="200"/>
                </a:spcAft>
                <a:buClr>
                  <a:srgbClr val="44546A">
                    <a:lumMod val="60000"/>
                    <a:lumOff val="40000"/>
                  </a:srgbClr>
                </a:buClr>
                <a:buSzPts val="2000"/>
                <a:buFont typeface="Arial" panose="020B0604020202020204" pitchFamily="34" charset="0"/>
                <a:buChar char="•"/>
                <a:tabLst>
                  <a:tab pos="323850" algn="l"/>
                </a:tabLst>
                <a:defRPr/>
              </a:pPr>
              <a:r>
                <a:rPr kumimoji="0" lang="en-US" altLang="en-US" sz="2000" b="0" i="0" u="none" strike="noStrike" kern="1200" cap="none" spc="0" normalizeH="0" baseline="0" noProof="0" dirty="0">
                  <a:ln>
                    <a:noFill/>
                  </a:ln>
                  <a:solidFill>
                    <a:prstClr val="black"/>
                  </a:solidFill>
                  <a:effectLst/>
                  <a:uLnTx/>
                  <a:uFillTx/>
                  <a:latin typeface="Quattrocento Sans"/>
                  <a:sym typeface="Quattrocento Sans" panose="020B0604020202020204" charset="0"/>
                </a:rPr>
                <a:t>Utility</a:t>
              </a:r>
            </a:p>
            <a:p>
              <a:pPr marL="1217598" marR="0" lvl="1" indent="-506413" algn="l" defTabSz="914400" rtl="0" eaLnBrk="0" fontAlgn="base" latinLnBrk="0" hangingPunct="0">
                <a:lnSpc>
                  <a:spcPct val="100000"/>
                </a:lnSpc>
                <a:spcBef>
                  <a:spcPct val="0"/>
                </a:spcBef>
                <a:spcAft>
                  <a:spcPts val="200"/>
                </a:spcAft>
                <a:buClr>
                  <a:srgbClr val="44546A">
                    <a:lumMod val="60000"/>
                    <a:lumOff val="40000"/>
                  </a:srgbClr>
                </a:buClr>
                <a:buSzPts val="2000"/>
                <a:buFont typeface="Arial" panose="020B0604020202020204" pitchFamily="34" charset="0"/>
                <a:buChar char="•"/>
                <a:tabLst>
                  <a:tab pos="323850" algn="l"/>
                </a:tabLst>
                <a:defRPr/>
              </a:pPr>
              <a:r>
                <a:rPr kumimoji="0" lang="en-US" altLang="en-US" sz="2000" b="0" i="0" u="none" strike="noStrike" kern="1200" cap="none" spc="0" normalizeH="0" baseline="0" noProof="0" dirty="0">
                  <a:ln>
                    <a:noFill/>
                  </a:ln>
                  <a:solidFill>
                    <a:prstClr val="black"/>
                  </a:solidFill>
                  <a:effectLst/>
                  <a:uLnTx/>
                  <a:uFillTx/>
                  <a:latin typeface="Quattrocento Sans"/>
                  <a:sym typeface="Quattrocento Sans" panose="020B0604020202020204" charset="0"/>
                </a:rPr>
                <a:t>Health department</a:t>
              </a:r>
            </a:p>
            <a:p>
              <a:pPr marL="1217598" marR="0" lvl="1" indent="-506413" algn="l" defTabSz="914400" rtl="0" eaLnBrk="0" fontAlgn="base" latinLnBrk="0" hangingPunct="0">
                <a:lnSpc>
                  <a:spcPct val="100000"/>
                </a:lnSpc>
                <a:spcBef>
                  <a:spcPct val="0"/>
                </a:spcBef>
                <a:spcAft>
                  <a:spcPts val="200"/>
                </a:spcAft>
                <a:buClr>
                  <a:srgbClr val="44546A">
                    <a:lumMod val="60000"/>
                    <a:lumOff val="40000"/>
                  </a:srgbClr>
                </a:buClr>
                <a:buSzPts val="2000"/>
                <a:buFont typeface="Arial" panose="020B0604020202020204" pitchFamily="34" charset="0"/>
                <a:buChar char="•"/>
                <a:tabLst>
                  <a:tab pos="323850" algn="l"/>
                </a:tabLst>
                <a:defRPr/>
              </a:pPr>
              <a:r>
                <a:rPr kumimoji="0" lang="en-US" altLang="en-US" sz="2000" b="0" i="0" u="none" strike="noStrike" kern="1200" cap="none" spc="0" normalizeH="0" baseline="0" noProof="0" dirty="0">
                  <a:ln>
                    <a:noFill/>
                  </a:ln>
                  <a:solidFill>
                    <a:prstClr val="black"/>
                  </a:solidFill>
                  <a:effectLst/>
                  <a:uLnTx/>
                  <a:uFillTx/>
                  <a:latin typeface="Quattrocento Sans"/>
                  <a:sym typeface="Quattrocento Sans" panose="020B0604020202020204" charset="0"/>
                </a:rPr>
                <a:t>CDC</a:t>
              </a:r>
            </a:p>
            <a:p>
              <a:pPr marL="1217598" marR="0" lvl="1" indent="-506413" algn="l" defTabSz="914400" rtl="0" eaLnBrk="0" fontAlgn="base" latinLnBrk="0" hangingPunct="0">
                <a:lnSpc>
                  <a:spcPct val="100000"/>
                </a:lnSpc>
                <a:spcBef>
                  <a:spcPct val="0"/>
                </a:spcBef>
                <a:spcAft>
                  <a:spcPts val="200"/>
                </a:spcAft>
                <a:buClr>
                  <a:srgbClr val="44546A">
                    <a:lumMod val="60000"/>
                    <a:lumOff val="40000"/>
                  </a:srgbClr>
                </a:buClr>
                <a:buSzPts val="2000"/>
                <a:buFont typeface="Arial" panose="020B0604020202020204" pitchFamily="34" charset="0"/>
                <a:buChar char="•"/>
                <a:tabLst>
                  <a:tab pos="323850" algn="l"/>
                </a:tabLst>
                <a:defRPr/>
              </a:pPr>
              <a:r>
                <a:rPr kumimoji="0" lang="en-US" altLang="en-US" sz="2000" b="0" i="0" u="none" strike="noStrike" kern="1200" cap="none" spc="0" normalizeH="0" baseline="0" noProof="0" dirty="0">
                  <a:ln>
                    <a:noFill/>
                  </a:ln>
                  <a:solidFill>
                    <a:prstClr val="black"/>
                  </a:solidFill>
                  <a:effectLst/>
                  <a:uLnTx/>
                  <a:uFillTx/>
                  <a:latin typeface="Quattrocento Sans"/>
                  <a:sym typeface="Quattrocento Sans" panose="020B0604020202020204" charset="0"/>
                </a:rPr>
                <a:t>Public</a:t>
              </a:r>
            </a:p>
          </p:txBody>
        </p:sp>
        <p:pic>
          <p:nvPicPr>
            <p:cNvPr id="14" name="Picture 13">
              <a:extLst>
                <a:ext uri="{FF2B5EF4-FFF2-40B4-BE49-F238E27FC236}">
                  <a16:creationId xmlns:a16="http://schemas.microsoft.com/office/drawing/2014/main" id="{6616C8DD-BF2A-4B95-AEA4-EBD8130ACE5A}"/>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448" r="6250"/>
            <a:stretch/>
          </p:blipFill>
          <p:spPr>
            <a:xfrm>
              <a:off x="835966" y="1750194"/>
              <a:ext cx="3489962" cy="1829550"/>
            </a:xfrm>
            <a:prstGeom prst="rect">
              <a:avLst/>
            </a:prstGeom>
          </p:spPr>
        </p:pic>
      </p:grpSp>
      <p:sp>
        <p:nvSpPr>
          <p:cNvPr id="30" name="TextBox 29">
            <a:extLst>
              <a:ext uri="{FF2B5EF4-FFF2-40B4-BE49-F238E27FC236}">
                <a16:creationId xmlns:a16="http://schemas.microsoft.com/office/drawing/2014/main" id="{8B258D3A-41C1-4EB4-BA9A-C9FD8C11F40B}"/>
              </a:ext>
            </a:extLst>
          </p:cNvPr>
          <p:cNvSpPr txBox="1"/>
          <p:nvPr/>
        </p:nvSpPr>
        <p:spPr>
          <a:xfrm>
            <a:off x="112793" y="6332538"/>
            <a:ext cx="7006695" cy="430887"/>
          </a:xfrm>
          <a:prstGeom prst="rect">
            <a:avLst/>
          </a:prstGeom>
          <a:noFill/>
        </p:spPr>
        <p:txBody>
          <a:bodyPr wrap="square" rtlCol="0">
            <a:spAutoFit/>
          </a:bodyPr>
          <a:lstStyle>
            <a:defPPr marR="0" lvl="0" algn="l" rtl="0">
              <a:lnSpc>
                <a:spcPct val="100000"/>
              </a:lnSpc>
              <a:spcBef>
                <a:spcPts val="0"/>
              </a:spcBef>
              <a:spcAft>
                <a:spcPts val="0"/>
              </a:spcAft>
            </a:defPPr>
            <a:lvl1pPr>
              <a:defRPr sz="1200" i="1">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Credit, left image: </a:t>
            </a:r>
            <a:r>
              <a:rPr kumimoji="0" lang="en-US" sz="1100" b="0" i="1"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https://virgiliocervantes.co.uk/index.php/tag/data-transfers/</a:t>
            </a:r>
            <a:r>
              <a:rPr kumimoji="0" lang="en-US" sz="1100" b="0" i="1"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 licensed under CC 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Credit, middle image: derived from image obtained from Rasha Maal-Bared</a:t>
            </a:r>
          </a:p>
        </p:txBody>
      </p:sp>
      <p:grpSp>
        <p:nvGrpSpPr>
          <p:cNvPr id="2" name="Group 1">
            <a:extLst>
              <a:ext uri="{FF2B5EF4-FFF2-40B4-BE49-F238E27FC236}">
                <a16:creationId xmlns:a16="http://schemas.microsoft.com/office/drawing/2014/main" id="{18F88F0B-E73E-4927-82E7-4271597B0913}"/>
              </a:ext>
            </a:extLst>
          </p:cNvPr>
          <p:cNvGrpSpPr/>
          <p:nvPr/>
        </p:nvGrpSpPr>
        <p:grpSpPr>
          <a:xfrm>
            <a:off x="4651697" y="1435569"/>
            <a:ext cx="4141501" cy="4531186"/>
            <a:chOff x="4870792" y="1428955"/>
            <a:chExt cx="4141501" cy="4531186"/>
          </a:xfrm>
        </p:grpSpPr>
        <p:pic>
          <p:nvPicPr>
            <p:cNvPr id="16" name="Picture 5" descr="Diagram, arrow&#10;&#10;Description automatically generated">
              <a:extLst>
                <a:ext uri="{FF2B5EF4-FFF2-40B4-BE49-F238E27FC236}">
                  <a16:creationId xmlns:a16="http://schemas.microsoft.com/office/drawing/2014/main" id="{F3498DB9-40E7-4203-9E69-CCF29922D1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082" t="29610" r="59354" b="35399"/>
            <a:stretch>
              <a:fillRect/>
            </a:stretch>
          </p:blipFill>
          <p:spPr bwMode="auto">
            <a:xfrm>
              <a:off x="5522900" y="2599762"/>
              <a:ext cx="1099184" cy="108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descr="Diagram, arrow&#10;&#10;Description automatically generated">
              <a:extLst>
                <a:ext uri="{FF2B5EF4-FFF2-40B4-BE49-F238E27FC236}">
                  <a16:creationId xmlns:a16="http://schemas.microsoft.com/office/drawing/2014/main" id="{EDD143F9-3903-48F0-9CA9-8559F0ED40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5882" t="32660" r="37410" b="35690"/>
            <a:stretch>
              <a:fillRect/>
            </a:stretch>
          </p:blipFill>
          <p:spPr bwMode="auto">
            <a:xfrm>
              <a:off x="6914983" y="2657013"/>
              <a:ext cx="1033218" cy="99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Diagram, arrow&#10;&#10;Description automatically generated">
              <a:extLst>
                <a:ext uri="{FF2B5EF4-FFF2-40B4-BE49-F238E27FC236}">
                  <a16:creationId xmlns:a16="http://schemas.microsoft.com/office/drawing/2014/main" id="{164170B7-A4A8-442A-B14F-742E5AB136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0612" t="30103" r="12680" b="38249"/>
            <a:stretch>
              <a:fillRect/>
            </a:stretch>
          </p:blipFill>
          <p:spPr bwMode="auto">
            <a:xfrm>
              <a:off x="6273149" y="1428955"/>
              <a:ext cx="1065434" cy="1110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Arrow Connector 20">
              <a:extLst>
                <a:ext uri="{FF2B5EF4-FFF2-40B4-BE49-F238E27FC236}">
                  <a16:creationId xmlns:a16="http://schemas.microsoft.com/office/drawing/2014/main" id="{6EB3F638-F217-4F2B-9735-D77E7F01DC9C}"/>
                </a:ext>
              </a:extLst>
            </p:cNvPr>
            <p:cNvCxnSpPr/>
            <p:nvPr/>
          </p:nvCxnSpPr>
          <p:spPr>
            <a:xfrm flipV="1">
              <a:off x="6273149" y="2457331"/>
              <a:ext cx="191238" cy="28606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D878489-E87A-4409-B328-B3985E8FF5FC}"/>
                </a:ext>
              </a:extLst>
            </p:cNvPr>
            <p:cNvCxnSpPr>
              <a:cxnSpLocks/>
            </p:cNvCxnSpPr>
            <p:nvPr/>
          </p:nvCxnSpPr>
          <p:spPr>
            <a:xfrm>
              <a:off x="7060273" y="2426670"/>
              <a:ext cx="191238" cy="28606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9170021-CA0F-436E-9561-E832999671F2}"/>
                </a:ext>
              </a:extLst>
            </p:cNvPr>
            <p:cNvCxnSpPr>
              <a:cxnSpLocks/>
            </p:cNvCxnSpPr>
            <p:nvPr/>
          </p:nvCxnSpPr>
          <p:spPr>
            <a:xfrm flipV="1">
              <a:off x="6532967" y="3155213"/>
              <a:ext cx="450596" cy="2117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Google Shape;125;p17">
              <a:extLst>
                <a:ext uri="{FF2B5EF4-FFF2-40B4-BE49-F238E27FC236}">
                  <a16:creationId xmlns:a16="http://schemas.microsoft.com/office/drawing/2014/main" id="{CF314E4E-392B-480F-9B8D-DB7008C09161}"/>
                </a:ext>
              </a:extLst>
            </p:cNvPr>
            <p:cNvSpPr txBox="1">
              <a:spLocks noChangeArrowheads="1"/>
            </p:cNvSpPr>
            <p:nvPr/>
          </p:nvSpPr>
          <p:spPr bwMode="auto">
            <a:xfrm>
              <a:off x="4870792" y="3741114"/>
              <a:ext cx="4141501" cy="2219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t" anchorCtr="0" compatLnSpc="1">
              <a:prstTxWarp prst="textNoShape">
                <a:avLst/>
              </a:prstTxWarp>
              <a:noAutofit/>
            </a:bodyPr>
            <a:lstStyle>
              <a:lvl1pPr marL="609585" lvl="0" indent="-507987" algn="l" rtl="0" eaLnBrk="0" fontAlgn="base" hangingPunct="0">
                <a:lnSpc>
                  <a:spcPct val="90000"/>
                </a:lnSpc>
                <a:spcBef>
                  <a:spcPts val="800"/>
                </a:spcBef>
                <a:spcAft>
                  <a:spcPts val="0"/>
                </a:spcAft>
                <a:buClr>
                  <a:srgbClr val="5E88A2"/>
                </a:buClr>
                <a:buSzPts val="2400"/>
                <a:buFont typeface="Quattrocento Sans"/>
                <a:buChar char="◉"/>
                <a:defRPr sz="3200" kern="1200">
                  <a:solidFill>
                    <a:schemeClr val="tx1"/>
                  </a:solidFill>
                  <a:latin typeface="Calibri" panose="020F0502020204030204" pitchFamily="34" charset="0"/>
                  <a:ea typeface="Calibri" panose="020F0502020204030204" pitchFamily="34" charset="0"/>
                  <a:cs typeface="Calibri" panose="020F0502020204030204" pitchFamily="34" charset="0"/>
                  <a:sym typeface="Quattrocento Sans"/>
                </a:defRPr>
              </a:lvl1pPr>
              <a:lvl2pPr marL="1219170" lvl="1"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2pPr>
              <a:lvl3pPr marL="1828754" lvl="2"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3pPr>
              <a:lvl4pPr marL="2438339" lvl="3"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4pPr>
              <a:lvl5pPr marL="3047924" lvl="4"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5pPr>
              <a:lvl6pPr marL="3657509" lvl="5"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6pPr>
              <a:lvl7pPr marL="4267093" lvl="6"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7pPr>
              <a:lvl8pPr marL="4876678" lvl="7"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8pPr>
              <a:lvl9pPr marL="5486263" lvl="8"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9pPr>
            </a:lstStyle>
            <a:p>
              <a:pPr marL="608013" marR="0" lvl="0" indent="-506413" algn="l" defTabSz="914400" rtl="0" eaLnBrk="0" fontAlgn="base" latinLnBrk="0" hangingPunct="0">
                <a:lnSpc>
                  <a:spcPct val="90000"/>
                </a:lnSpc>
                <a:spcBef>
                  <a:spcPct val="0"/>
                </a:spcBef>
                <a:spcAft>
                  <a:spcPct val="0"/>
                </a:spcAft>
                <a:buClr>
                  <a:srgbClr val="5E88A2"/>
                </a:buClr>
                <a:buSzPts val="2400"/>
                <a:buFont typeface="Quattrocento Sans" panose="020B0604020202020204" charset="0"/>
                <a:buChar char="◉"/>
                <a:tabLst>
                  <a:tab pos="323850" algn="l"/>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Quattrocento Sans" panose="020B0604020202020204" charset="0"/>
                </a:rPr>
                <a:t>How will data be shared?</a:t>
              </a:r>
            </a:p>
            <a:p>
              <a:pPr marL="1217598" marR="0" lvl="1" indent="-506413" algn="l" defTabSz="914400" rtl="0" eaLnBrk="0" fontAlgn="base" latinLnBrk="0" hangingPunct="0">
                <a:lnSpc>
                  <a:spcPct val="100000"/>
                </a:lnSpc>
                <a:spcBef>
                  <a:spcPct val="0"/>
                </a:spcBef>
                <a:spcAft>
                  <a:spcPts val="200"/>
                </a:spcAft>
                <a:buClr>
                  <a:srgbClr val="44546A">
                    <a:lumMod val="60000"/>
                    <a:lumOff val="40000"/>
                  </a:srgbClr>
                </a:buClr>
                <a:buSzPts val="2000"/>
                <a:buFont typeface="Arial" panose="020B0604020202020204" pitchFamily="34" charset="0"/>
                <a:buChar char="•"/>
                <a:tabLst>
                  <a:tab pos="323850" algn="l"/>
                </a:tabLst>
                <a:defRPr/>
              </a:pPr>
              <a:r>
                <a:rPr kumimoji="0" lang="en-US" altLang="en-US" sz="2000" b="0" i="0" u="none" strike="noStrike" kern="1200" cap="none" spc="0" normalizeH="0" baseline="0" noProof="0" dirty="0">
                  <a:ln>
                    <a:noFill/>
                  </a:ln>
                  <a:solidFill>
                    <a:prstClr val="black"/>
                  </a:solidFill>
                  <a:effectLst/>
                  <a:uLnTx/>
                  <a:uFillTx/>
                  <a:latin typeface="Quattrocento Sans"/>
                  <a:sym typeface="Quattrocento Sans" panose="020B0604020202020204" charset="0"/>
                </a:rPr>
                <a:t>Lab to utility</a:t>
              </a:r>
            </a:p>
            <a:p>
              <a:pPr marL="1217598" marR="0" lvl="1" indent="-506413" algn="l" defTabSz="914400" rtl="0" eaLnBrk="0" fontAlgn="base" latinLnBrk="0" hangingPunct="0">
                <a:lnSpc>
                  <a:spcPct val="100000"/>
                </a:lnSpc>
                <a:spcBef>
                  <a:spcPct val="0"/>
                </a:spcBef>
                <a:spcAft>
                  <a:spcPts val="200"/>
                </a:spcAft>
                <a:buClr>
                  <a:srgbClr val="44546A">
                    <a:lumMod val="60000"/>
                    <a:lumOff val="40000"/>
                  </a:srgbClr>
                </a:buClr>
                <a:buSzPts val="2000"/>
                <a:buFont typeface="Arial" panose="020B0604020202020204" pitchFamily="34" charset="0"/>
                <a:buChar char="•"/>
                <a:tabLst>
                  <a:tab pos="323850" algn="l"/>
                </a:tabLst>
                <a:defRPr/>
              </a:pPr>
              <a:r>
                <a:rPr kumimoji="0" lang="en-US" altLang="en-US" sz="2000" b="0" i="0" u="none" strike="noStrike" kern="1200" cap="none" spc="0" normalizeH="0" baseline="0" noProof="0" dirty="0">
                  <a:ln>
                    <a:noFill/>
                  </a:ln>
                  <a:solidFill>
                    <a:prstClr val="black"/>
                  </a:solidFill>
                  <a:effectLst/>
                  <a:uLnTx/>
                  <a:uFillTx/>
                  <a:latin typeface="Quattrocento Sans"/>
                  <a:sym typeface="Quattrocento Sans" panose="020B0604020202020204" charset="0"/>
                </a:rPr>
                <a:t>Lab to health department</a:t>
              </a:r>
            </a:p>
            <a:p>
              <a:pPr marL="1217598" marR="0" lvl="1" indent="-506413" algn="l" defTabSz="914400" rtl="0" eaLnBrk="0" fontAlgn="base" latinLnBrk="0" hangingPunct="0">
                <a:lnSpc>
                  <a:spcPct val="100000"/>
                </a:lnSpc>
                <a:spcBef>
                  <a:spcPct val="0"/>
                </a:spcBef>
                <a:spcAft>
                  <a:spcPts val="200"/>
                </a:spcAft>
                <a:buClr>
                  <a:srgbClr val="44546A">
                    <a:lumMod val="60000"/>
                    <a:lumOff val="40000"/>
                  </a:srgbClr>
                </a:buClr>
                <a:buSzPts val="2000"/>
                <a:buFont typeface="Arial" panose="020B0604020202020204" pitchFamily="34" charset="0"/>
                <a:buChar char="•"/>
                <a:tabLst>
                  <a:tab pos="323850" algn="l"/>
                </a:tabLst>
                <a:defRPr/>
              </a:pPr>
              <a:r>
                <a:rPr kumimoji="0" lang="en-US" altLang="en-US" sz="2000" b="0" i="0" u="none" strike="noStrike" kern="1200" cap="none" spc="0" normalizeH="0" baseline="0" noProof="0" dirty="0">
                  <a:ln>
                    <a:noFill/>
                  </a:ln>
                  <a:solidFill>
                    <a:prstClr val="black"/>
                  </a:solidFill>
                  <a:effectLst/>
                  <a:uLnTx/>
                  <a:uFillTx/>
                  <a:latin typeface="Quattrocento Sans"/>
                  <a:sym typeface="Quattrocento Sans" panose="020B0604020202020204" charset="0"/>
                </a:rPr>
                <a:t>Lab to CDC’s DCIPHER database</a:t>
              </a:r>
            </a:p>
            <a:p>
              <a:pPr marL="1217598" marR="0" lvl="1" indent="-506413" algn="l" defTabSz="914400" rtl="0" eaLnBrk="0" fontAlgn="base" latinLnBrk="0" hangingPunct="0">
                <a:lnSpc>
                  <a:spcPct val="100000"/>
                </a:lnSpc>
                <a:spcBef>
                  <a:spcPct val="0"/>
                </a:spcBef>
                <a:spcAft>
                  <a:spcPts val="200"/>
                </a:spcAft>
                <a:buClr>
                  <a:srgbClr val="44546A">
                    <a:lumMod val="60000"/>
                    <a:lumOff val="40000"/>
                  </a:srgbClr>
                </a:buClr>
                <a:buSzPts val="2000"/>
                <a:buFont typeface="Arial" panose="020B0604020202020204" pitchFamily="34" charset="0"/>
                <a:buChar char="•"/>
                <a:tabLst>
                  <a:tab pos="323850" algn="l"/>
                </a:tabLst>
                <a:defRPr/>
              </a:pPr>
              <a:r>
                <a:rPr kumimoji="0" lang="en-US" altLang="en-US" sz="2000" b="0" i="0" u="none" strike="noStrike" kern="1200" cap="none" spc="0" normalizeH="0" baseline="0" noProof="0" dirty="0">
                  <a:ln>
                    <a:noFill/>
                  </a:ln>
                  <a:solidFill>
                    <a:prstClr val="black"/>
                  </a:solidFill>
                  <a:effectLst/>
                  <a:uLnTx/>
                  <a:uFillTx/>
                  <a:latin typeface="Quattrocento Sans"/>
                  <a:sym typeface="Quattrocento Sans" panose="020B0604020202020204" charset="0"/>
                </a:rPr>
                <a:t>Public dashboard</a:t>
              </a:r>
            </a:p>
          </p:txBody>
        </p:sp>
      </p:grpSp>
    </p:spTree>
    <p:extLst>
      <p:ext uri="{BB962C8B-B14F-4D97-AF65-F5344CB8AC3E}">
        <p14:creationId xmlns:p14="http://schemas.microsoft.com/office/powerpoint/2010/main" val="224088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D6B35D3-14D9-4AE7-885C-F6F0A539D0B6}"/>
              </a:ext>
            </a:extLst>
          </p:cNvPr>
          <p:cNvGrpSpPr/>
          <p:nvPr/>
        </p:nvGrpSpPr>
        <p:grpSpPr>
          <a:xfrm>
            <a:off x="7071360" y="2973526"/>
            <a:ext cx="4876799" cy="3471973"/>
            <a:chOff x="7071360" y="2973526"/>
            <a:chExt cx="4618527" cy="3363493"/>
          </a:xfrm>
        </p:grpSpPr>
        <p:pic>
          <p:nvPicPr>
            <p:cNvPr id="13" name="Picture 12">
              <a:extLst>
                <a:ext uri="{FF2B5EF4-FFF2-40B4-BE49-F238E27FC236}">
                  <a16:creationId xmlns:a16="http://schemas.microsoft.com/office/drawing/2014/main" id="{B3FC61CD-1076-4F0A-93CC-7D249215D67B}"/>
                </a:ext>
              </a:extLst>
            </p:cNvPr>
            <p:cNvPicPr>
              <a:picLocks noChangeAspect="1"/>
            </p:cNvPicPr>
            <p:nvPr/>
          </p:nvPicPr>
          <p:blipFill>
            <a:blip r:embed="rId3"/>
            <a:stretch>
              <a:fillRect/>
            </a:stretch>
          </p:blipFill>
          <p:spPr>
            <a:xfrm>
              <a:off x="7071360" y="2973526"/>
              <a:ext cx="4618527" cy="3363493"/>
            </a:xfrm>
            <a:prstGeom prst="rect">
              <a:avLst/>
            </a:prstGeom>
          </p:spPr>
        </p:pic>
        <p:sp>
          <p:nvSpPr>
            <p:cNvPr id="26" name="Rectangle 25">
              <a:extLst>
                <a:ext uri="{FF2B5EF4-FFF2-40B4-BE49-F238E27FC236}">
                  <a16:creationId xmlns:a16="http://schemas.microsoft.com/office/drawing/2014/main" id="{3CFD553B-B42A-486A-A7D6-02275262AD61}"/>
                </a:ext>
              </a:extLst>
            </p:cNvPr>
            <p:cNvSpPr/>
            <p:nvPr/>
          </p:nvSpPr>
          <p:spPr>
            <a:xfrm>
              <a:off x="7200192" y="5916334"/>
              <a:ext cx="600075" cy="388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18" name="Chart 17">
            <a:extLst>
              <a:ext uri="{FF2B5EF4-FFF2-40B4-BE49-F238E27FC236}">
                <a16:creationId xmlns:a16="http://schemas.microsoft.com/office/drawing/2014/main" id="{91105F48-3FD0-4C18-8EC8-D900BA7EB4E2}"/>
              </a:ext>
            </a:extLst>
          </p:cNvPr>
          <p:cNvGraphicFramePr>
            <a:graphicFrameLocks noGrp="1"/>
          </p:cNvGraphicFramePr>
          <p:nvPr/>
        </p:nvGraphicFramePr>
        <p:xfrm>
          <a:off x="243841" y="2973527"/>
          <a:ext cx="4465320" cy="3455623"/>
        </p:xfrm>
        <a:graphic>
          <a:graphicData uri="http://schemas.openxmlformats.org/drawingml/2006/chart">
            <c:chart xmlns:c="http://schemas.openxmlformats.org/drawingml/2006/chart" xmlns:r="http://schemas.openxmlformats.org/officeDocument/2006/relationships" r:id="rId4"/>
          </a:graphicData>
        </a:graphic>
      </p:graphicFrame>
      <p:sp>
        <p:nvSpPr>
          <p:cNvPr id="124" name="Google Shape;124;p17">
            <a:extLst>
              <a:ext uri="{FF2B5EF4-FFF2-40B4-BE49-F238E27FC236}">
                <a16:creationId xmlns:a16="http://schemas.microsoft.com/office/drawing/2014/main" id="{BDCB97F3-79E6-4FF4-B518-91B2980645B8}"/>
              </a:ext>
            </a:extLst>
          </p:cNvPr>
          <p:cNvSpPr txBox="1">
            <a:spLocks noGrp="1"/>
          </p:cNvSpPr>
          <p:nvPr>
            <p:ph type="title"/>
          </p:nvPr>
        </p:nvSpPr>
        <p:spPr>
          <a:xfrm>
            <a:off x="1841667" y="709388"/>
            <a:ext cx="10398459" cy="580800"/>
          </a:xfrm>
        </p:spPr>
        <p:txBody>
          <a:bodyPr lIns="121900" tIns="121900" rIns="121900" bIns="121900"/>
          <a:lstStyle/>
          <a:p>
            <a:pPr>
              <a:defRPr/>
            </a:pPr>
            <a:r>
              <a:rPr lang="en-US" dirty="0"/>
              <a:t>Considerations: data limitations</a:t>
            </a:r>
            <a:endParaRPr dirty="0">
              <a:highlight>
                <a:schemeClr val="accent1"/>
              </a:highlight>
            </a:endParaRPr>
          </a:p>
        </p:txBody>
      </p:sp>
      <p:grpSp>
        <p:nvGrpSpPr>
          <p:cNvPr id="9" name="Group 8">
            <a:extLst>
              <a:ext uri="{FF2B5EF4-FFF2-40B4-BE49-F238E27FC236}">
                <a16:creationId xmlns:a16="http://schemas.microsoft.com/office/drawing/2014/main" id="{600EF09E-03E5-4017-85F7-64DD1EB8C565}"/>
              </a:ext>
            </a:extLst>
          </p:cNvPr>
          <p:cNvGrpSpPr/>
          <p:nvPr/>
        </p:nvGrpSpPr>
        <p:grpSpPr>
          <a:xfrm>
            <a:off x="4178948" y="2973527"/>
            <a:ext cx="3405188" cy="3471973"/>
            <a:chOff x="3986213" y="2973526"/>
            <a:chExt cx="3405188" cy="3471973"/>
          </a:xfrm>
        </p:grpSpPr>
        <p:pic>
          <p:nvPicPr>
            <p:cNvPr id="8" name="Picture 7">
              <a:extLst>
                <a:ext uri="{FF2B5EF4-FFF2-40B4-BE49-F238E27FC236}">
                  <a16:creationId xmlns:a16="http://schemas.microsoft.com/office/drawing/2014/main" id="{132B2B9C-9AA3-4AA9-9022-0D1DDFBC3474}"/>
                </a:ext>
              </a:extLst>
            </p:cNvPr>
            <p:cNvPicPr>
              <a:picLocks noChangeAspect="1"/>
            </p:cNvPicPr>
            <p:nvPr/>
          </p:nvPicPr>
          <p:blipFill rotWithShape="1">
            <a:blip r:embed="rId5"/>
            <a:srcRect l="14732" r="14731"/>
            <a:stretch/>
          </p:blipFill>
          <p:spPr>
            <a:xfrm>
              <a:off x="4023360" y="2973526"/>
              <a:ext cx="3368041" cy="3471973"/>
            </a:xfrm>
            <a:prstGeom prst="rect">
              <a:avLst/>
            </a:prstGeom>
          </p:spPr>
        </p:pic>
        <p:sp>
          <p:nvSpPr>
            <p:cNvPr id="5" name="Rectangle 4">
              <a:extLst>
                <a:ext uri="{FF2B5EF4-FFF2-40B4-BE49-F238E27FC236}">
                  <a16:creationId xmlns:a16="http://schemas.microsoft.com/office/drawing/2014/main" id="{390D09E7-6013-4706-AB31-5265B3B6A363}"/>
                </a:ext>
              </a:extLst>
            </p:cNvPr>
            <p:cNvSpPr/>
            <p:nvPr/>
          </p:nvSpPr>
          <p:spPr>
            <a:xfrm>
              <a:off x="3986213" y="5943600"/>
              <a:ext cx="600075" cy="388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Google Shape;125;p17">
            <a:extLst>
              <a:ext uri="{FF2B5EF4-FFF2-40B4-BE49-F238E27FC236}">
                <a16:creationId xmlns:a16="http://schemas.microsoft.com/office/drawing/2014/main" id="{A44D3D3E-CF7A-4D9F-B689-4722CF80D9B3}"/>
              </a:ext>
            </a:extLst>
          </p:cNvPr>
          <p:cNvSpPr txBox="1">
            <a:spLocks noChangeArrowheads="1"/>
          </p:cNvSpPr>
          <p:nvPr/>
        </p:nvSpPr>
        <p:spPr bwMode="auto">
          <a:xfrm>
            <a:off x="402636" y="1607098"/>
            <a:ext cx="7438392" cy="102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t" anchorCtr="0" compatLnSpc="1">
            <a:prstTxWarp prst="textNoShape">
              <a:avLst/>
            </a:prstTxWarp>
            <a:noAutofit/>
          </a:bodyPr>
          <a:lstStyle>
            <a:lvl1pPr marL="609585" lvl="0" indent="-507987" algn="l" rtl="0" eaLnBrk="0" fontAlgn="base" hangingPunct="0">
              <a:lnSpc>
                <a:spcPct val="90000"/>
              </a:lnSpc>
              <a:spcBef>
                <a:spcPts val="800"/>
              </a:spcBef>
              <a:spcAft>
                <a:spcPts val="0"/>
              </a:spcAft>
              <a:buClr>
                <a:srgbClr val="5E88A2"/>
              </a:buClr>
              <a:buSzPts val="2400"/>
              <a:buFont typeface="Quattrocento Sans"/>
              <a:buChar char="◉"/>
              <a:defRPr sz="3200" kern="1200">
                <a:solidFill>
                  <a:schemeClr val="tx1"/>
                </a:solidFill>
                <a:latin typeface="Calibri" panose="020F0502020204030204" pitchFamily="34" charset="0"/>
                <a:ea typeface="Calibri" panose="020F0502020204030204" pitchFamily="34" charset="0"/>
                <a:cs typeface="Calibri" panose="020F0502020204030204" pitchFamily="34" charset="0"/>
                <a:sym typeface="Quattrocento Sans"/>
              </a:defRPr>
            </a:lvl1pPr>
            <a:lvl2pPr marL="1219170" lvl="1"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2pPr>
            <a:lvl3pPr marL="1828754" lvl="2"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3pPr>
            <a:lvl4pPr marL="2438339" lvl="3"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4pPr>
            <a:lvl5pPr marL="3047924" lvl="4"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5pPr>
            <a:lvl6pPr marL="3657509" lvl="5"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6pPr>
            <a:lvl7pPr marL="4267093" lvl="6"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7pPr>
            <a:lvl8pPr marL="4876678" lvl="7"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8pPr>
            <a:lvl9pPr marL="5486263" lvl="8"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9pPr>
          </a:lstStyle>
          <a:p>
            <a:pPr marL="608013" marR="0" lvl="0" indent="-506413" algn="l" defTabSz="914400" rtl="0" eaLnBrk="0" fontAlgn="base" latinLnBrk="0" hangingPunct="0">
              <a:lnSpc>
                <a:spcPct val="90000"/>
              </a:lnSpc>
              <a:spcBef>
                <a:spcPct val="0"/>
              </a:spcBef>
              <a:spcAft>
                <a:spcPct val="0"/>
              </a:spcAft>
              <a:buClr>
                <a:srgbClr val="5E88A2"/>
              </a:buClr>
              <a:buSzPts val="2400"/>
              <a:buFont typeface="Quattrocento Sans" panose="020B0604020202020204" charset="0"/>
              <a:buChar char="◉"/>
              <a:tabLst>
                <a:tab pos="323850" algn="l"/>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Quattrocento Sans" panose="020B0604020202020204" charset="0"/>
              </a:rPr>
              <a:t>Data quality and noise</a:t>
            </a:r>
          </a:p>
          <a:p>
            <a:pPr marL="608013" marR="0" lvl="0" indent="-506413" algn="l" defTabSz="914400" rtl="0" eaLnBrk="0" fontAlgn="base" latinLnBrk="0" hangingPunct="0">
              <a:lnSpc>
                <a:spcPct val="90000"/>
              </a:lnSpc>
              <a:spcBef>
                <a:spcPct val="0"/>
              </a:spcBef>
              <a:spcAft>
                <a:spcPct val="0"/>
              </a:spcAft>
              <a:buClr>
                <a:srgbClr val="5E88A2"/>
              </a:buClr>
              <a:buSzPts val="2400"/>
              <a:buFont typeface="Quattrocento Sans" panose="020B0604020202020204" charset="0"/>
              <a:buChar char="◉"/>
              <a:tabLst>
                <a:tab pos="323850" algn="l"/>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Quattrocento Sans" panose="020B0604020202020204" charset="0"/>
              </a:rPr>
              <a:t>Solutions: statistics (averaging, trimming), context</a:t>
            </a:r>
          </a:p>
        </p:txBody>
      </p:sp>
    </p:spTree>
    <p:extLst>
      <p:ext uri="{BB962C8B-B14F-4D97-AF65-F5344CB8AC3E}">
        <p14:creationId xmlns:p14="http://schemas.microsoft.com/office/powerpoint/2010/main" val="237762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Google Shape;124;p17">
            <a:extLst>
              <a:ext uri="{FF2B5EF4-FFF2-40B4-BE49-F238E27FC236}">
                <a16:creationId xmlns:a16="http://schemas.microsoft.com/office/drawing/2014/main" id="{BDCB97F3-79E6-4FF4-B518-91B2980645B8}"/>
              </a:ext>
            </a:extLst>
          </p:cNvPr>
          <p:cNvSpPr txBox="1">
            <a:spLocks noGrp="1"/>
          </p:cNvSpPr>
          <p:nvPr>
            <p:ph type="title"/>
          </p:nvPr>
        </p:nvSpPr>
        <p:spPr>
          <a:xfrm>
            <a:off x="1841667" y="709388"/>
            <a:ext cx="10398459" cy="580800"/>
          </a:xfrm>
        </p:spPr>
        <p:txBody>
          <a:bodyPr lIns="121900" tIns="121900" rIns="121900" bIns="121900"/>
          <a:lstStyle/>
          <a:p>
            <a:pPr>
              <a:defRPr/>
            </a:pPr>
            <a:r>
              <a:rPr lang="en-US" dirty="0"/>
              <a:t>Considerations: data limitations</a:t>
            </a:r>
            <a:endParaRPr dirty="0">
              <a:highlight>
                <a:schemeClr val="accent1"/>
              </a:highlight>
            </a:endParaRPr>
          </a:p>
        </p:txBody>
      </p:sp>
      <p:sp>
        <p:nvSpPr>
          <p:cNvPr id="12" name="Google Shape;125;p17">
            <a:extLst>
              <a:ext uri="{FF2B5EF4-FFF2-40B4-BE49-F238E27FC236}">
                <a16:creationId xmlns:a16="http://schemas.microsoft.com/office/drawing/2014/main" id="{2DD7FF25-24C3-4D3D-801D-AD2AB4D42AA0}"/>
              </a:ext>
            </a:extLst>
          </p:cNvPr>
          <p:cNvSpPr txBox="1">
            <a:spLocks noChangeArrowheads="1"/>
          </p:cNvSpPr>
          <p:nvPr/>
        </p:nvSpPr>
        <p:spPr bwMode="auto">
          <a:xfrm>
            <a:off x="3802563" y="1366716"/>
            <a:ext cx="4586873" cy="58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t" anchorCtr="0" compatLnSpc="1">
            <a:prstTxWarp prst="textNoShape">
              <a:avLst/>
            </a:prstTxWarp>
            <a:noAutofit/>
          </a:bodyPr>
          <a:lstStyle>
            <a:lvl1pPr marL="609585" lvl="0" indent="-507987" algn="l" rtl="0" eaLnBrk="0" fontAlgn="base" hangingPunct="0">
              <a:lnSpc>
                <a:spcPct val="90000"/>
              </a:lnSpc>
              <a:spcBef>
                <a:spcPts val="800"/>
              </a:spcBef>
              <a:spcAft>
                <a:spcPts val="0"/>
              </a:spcAft>
              <a:buClr>
                <a:srgbClr val="5E88A2"/>
              </a:buClr>
              <a:buSzPts val="2400"/>
              <a:buFont typeface="Quattrocento Sans"/>
              <a:buChar char="◉"/>
              <a:defRPr sz="3200" kern="1200">
                <a:solidFill>
                  <a:schemeClr val="tx1"/>
                </a:solidFill>
                <a:latin typeface="Calibri" panose="020F0502020204030204" pitchFamily="34" charset="0"/>
                <a:ea typeface="Calibri" panose="020F0502020204030204" pitchFamily="34" charset="0"/>
                <a:cs typeface="Calibri" panose="020F0502020204030204" pitchFamily="34" charset="0"/>
                <a:sym typeface="Quattrocento Sans"/>
              </a:defRPr>
            </a:lvl1pPr>
            <a:lvl2pPr marL="1219170" lvl="1"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2pPr>
            <a:lvl3pPr marL="1828754" lvl="2"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3pPr>
            <a:lvl4pPr marL="2438339" lvl="3"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4pPr>
            <a:lvl5pPr marL="3047924" lvl="4"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5pPr>
            <a:lvl6pPr marL="3657509" lvl="5"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6pPr>
            <a:lvl7pPr marL="4267093" lvl="6"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7pPr>
            <a:lvl8pPr marL="4876678" lvl="7"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8pPr>
            <a:lvl9pPr marL="5486263" lvl="8"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9pPr>
          </a:lstStyle>
          <a:p>
            <a:pPr marL="608013" marR="0" lvl="0" indent="-506413" algn="l" defTabSz="914400" rtl="0" eaLnBrk="0" fontAlgn="base" latinLnBrk="0" hangingPunct="0">
              <a:lnSpc>
                <a:spcPct val="90000"/>
              </a:lnSpc>
              <a:spcBef>
                <a:spcPct val="0"/>
              </a:spcBef>
              <a:spcAft>
                <a:spcPct val="0"/>
              </a:spcAft>
              <a:buClr>
                <a:srgbClr val="5E88A2"/>
              </a:buClr>
              <a:buSzPts val="2400"/>
              <a:buFont typeface="Quattrocento Sans" panose="020B0604020202020204" charset="0"/>
              <a:buChar char="◉"/>
              <a:tabLst>
                <a:tab pos="323850" algn="l"/>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Quattrocento Sans" panose="020B0604020202020204" charset="0"/>
              </a:rPr>
              <a:t>No standardized method</a:t>
            </a:r>
          </a:p>
        </p:txBody>
      </p:sp>
      <p:sp>
        <p:nvSpPr>
          <p:cNvPr id="20" name="Rectangle 19">
            <a:extLst>
              <a:ext uri="{FF2B5EF4-FFF2-40B4-BE49-F238E27FC236}">
                <a16:creationId xmlns:a16="http://schemas.microsoft.com/office/drawing/2014/main" id="{C68C30E7-CAB4-4E06-B549-C288E28A059F}"/>
              </a:ext>
            </a:extLst>
          </p:cNvPr>
          <p:cNvSpPr/>
          <p:nvPr/>
        </p:nvSpPr>
        <p:spPr>
          <a:xfrm>
            <a:off x="8623287" y="2996383"/>
            <a:ext cx="600075" cy="2479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Google Shape;131;p17">
            <a:extLst>
              <a:ext uri="{FF2B5EF4-FFF2-40B4-BE49-F238E27FC236}">
                <a16:creationId xmlns:a16="http://schemas.microsoft.com/office/drawing/2014/main" id="{DCA6AF22-D861-402C-BCC5-7A14DD32D0FE}"/>
              </a:ext>
            </a:extLst>
          </p:cNvPr>
          <p:cNvSpPr txBox="1">
            <a:spLocks/>
          </p:cNvSpPr>
          <p:nvPr/>
        </p:nvSpPr>
        <p:spPr>
          <a:xfrm>
            <a:off x="9395251" y="5715922"/>
            <a:ext cx="731837" cy="525462"/>
          </a:xfrm>
          <a:prstGeom prst="rect">
            <a:avLst/>
          </a:prstGeom>
          <a:solidFill>
            <a:schemeClr val="bg1"/>
          </a:solidFill>
        </p:spPr>
        <p:txBody>
          <a:bodyPr spcFirstLastPara="1" vert="horz" wrap="square" lIns="91425" tIns="91425" rIns="91425" bIns="91425" rtlCol="0" anchor="t" anchorCtr="0">
            <a:noAutofit/>
          </a:bodyPr>
          <a:lstStyle>
            <a:defPPr>
              <a:defRPr lang="en-US"/>
            </a:defPPr>
            <a:lvl1pPr marL="0" lvl="0" algn="r" defTabSz="914400" rtl="0" eaLnBrk="1" fontAlgn="auto" latinLnBrk="0" hangingPunct="1">
              <a:spcBef>
                <a:spcPts val="0"/>
              </a:spcBef>
              <a:spcAft>
                <a:spcPts val="0"/>
              </a:spcAft>
              <a:buNone/>
              <a:defRPr sz="1200" kern="1200">
                <a:solidFill>
                  <a:schemeClr val="bg1"/>
                </a:solidFill>
                <a:latin typeface="+mn-lt"/>
                <a:ea typeface="+mn-ea"/>
                <a:cs typeface="+mn-cs"/>
              </a:defRPr>
            </a:lvl1pPr>
            <a:lvl2pPr marL="457200" lvl="1" algn="l" defTabSz="914400" rtl="0" eaLnBrk="0" fontAlgn="base" latinLnBrk="0" hangingPunct="0">
              <a:spcBef>
                <a:spcPct val="0"/>
              </a:spcBef>
              <a:spcAft>
                <a:spcPct val="0"/>
              </a:spcAft>
              <a:buNone/>
              <a:defRPr sz="1800" kern="1200">
                <a:solidFill>
                  <a:schemeClr val="tx1"/>
                </a:solidFill>
                <a:latin typeface="Calibri" panose="020F0502020204030204" pitchFamily="34" charset="0"/>
                <a:ea typeface="+mn-ea"/>
                <a:cs typeface="+mn-cs"/>
              </a:defRPr>
            </a:lvl2pPr>
            <a:lvl3pPr marL="914400" lvl="2" algn="l" defTabSz="914400" rtl="0" eaLnBrk="0" fontAlgn="base" latinLnBrk="0" hangingPunct="0">
              <a:spcBef>
                <a:spcPct val="0"/>
              </a:spcBef>
              <a:spcAft>
                <a:spcPct val="0"/>
              </a:spcAft>
              <a:buNone/>
              <a:defRPr sz="1800" kern="1200">
                <a:solidFill>
                  <a:schemeClr val="tx1"/>
                </a:solidFill>
                <a:latin typeface="Calibri" panose="020F0502020204030204" pitchFamily="34" charset="0"/>
                <a:ea typeface="+mn-ea"/>
                <a:cs typeface="+mn-cs"/>
              </a:defRPr>
            </a:lvl3pPr>
            <a:lvl4pPr marL="1371600" lvl="3" algn="l" defTabSz="914400" rtl="0" eaLnBrk="0" fontAlgn="base" latinLnBrk="0" hangingPunct="0">
              <a:spcBef>
                <a:spcPct val="0"/>
              </a:spcBef>
              <a:spcAft>
                <a:spcPct val="0"/>
              </a:spcAft>
              <a:buNone/>
              <a:defRPr sz="1800" kern="1200">
                <a:solidFill>
                  <a:schemeClr val="tx1"/>
                </a:solidFill>
                <a:latin typeface="Calibri" panose="020F0502020204030204" pitchFamily="34" charset="0"/>
                <a:ea typeface="+mn-ea"/>
                <a:cs typeface="+mn-cs"/>
              </a:defRPr>
            </a:lvl4pPr>
            <a:lvl5pPr marL="1828800" lvl="4" algn="l" defTabSz="914400" rtl="0" eaLnBrk="0" fontAlgn="base" latinLnBrk="0" hangingPunct="0">
              <a:spcBef>
                <a:spcPct val="0"/>
              </a:spcBef>
              <a:spcAft>
                <a:spcPct val="0"/>
              </a:spcAft>
              <a:buNone/>
              <a:defRPr sz="1800" kern="1200">
                <a:solidFill>
                  <a:schemeClr val="tx1"/>
                </a:solidFill>
                <a:latin typeface="Calibri" panose="020F0502020204030204" pitchFamily="34" charset="0"/>
                <a:ea typeface="+mn-ea"/>
                <a:cs typeface="+mn-cs"/>
              </a:defRPr>
            </a:lvl5pPr>
            <a:lvl6pPr marL="2286000" lvl="5" algn="l" defTabSz="914400" rtl="0" eaLnBrk="1" latinLnBrk="0" hangingPunct="1">
              <a:buNone/>
              <a:defRPr sz="1800" kern="1200">
                <a:solidFill>
                  <a:schemeClr val="tx1"/>
                </a:solidFill>
                <a:latin typeface="Calibri" panose="020F0502020204030204" pitchFamily="34" charset="0"/>
                <a:ea typeface="+mn-ea"/>
                <a:cs typeface="+mn-cs"/>
              </a:defRPr>
            </a:lvl6pPr>
            <a:lvl7pPr marL="2743200" lvl="6" algn="l" defTabSz="914400" rtl="0" eaLnBrk="1" latinLnBrk="0" hangingPunct="1">
              <a:buNone/>
              <a:defRPr sz="1800" kern="1200">
                <a:solidFill>
                  <a:schemeClr val="tx1"/>
                </a:solidFill>
                <a:latin typeface="Calibri" panose="020F0502020204030204" pitchFamily="34" charset="0"/>
                <a:ea typeface="+mn-ea"/>
                <a:cs typeface="+mn-cs"/>
              </a:defRPr>
            </a:lvl7pPr>
            <a:lvl8pPr marL="3200400" lvl="7" algn="l" defTabSz="914400" rtl="0" eaLnBrk="1" latinLnBrk="0" hangingPunct="1">
              <a:buNone/>
              <a:defRPr sz="1800" kern="1200">
                <a:solidFill>
                  <a:schemeClr val="tx1"/>
                </a:solidFill>
                <a:latin typeface="Calibri" panose="020F0502020204030204" pitchFamily="34" charset="0"/>
                <a:ea typeface="+mn-ea"/>
                <a:cs typeface="+mn-cs"/>
              </a:defRPr>
            </a:lvl8pPr>
            <a:lvl9pPr marL="3657600" lvl="8" algn="l" defTabSz="914400" rtl="0" eaLnBrk="1" latinLnBrk="0" hangingPunct="1">
              <a:buNone/>
              <a:defRPr sz="1800" kern="1200">
                <a:solidFill>
                  <a:schemeClr val="tx1"/>
                </a:solidFill>
                <a:latin typeface="Calibri" panose="020F050202020403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C518274-4056-4E94-A2D7-31558E560642}" type="slidenum">
              <a:rPr kumimoji="0" lang="en"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A65CB38-5D13-4D55-B4E1-371D42A9EEF5}"/>
              </a:ext>
            </a:extLst>
          </p:cNvPr>
          <p:cNvPicPr>
            <a:picLocks noChangeAspect="1"/>
          </p:cNvPicPr>
          <p:nvPr/>
        </p:nvPicPr>
        <p:blipFill>
          <a:blip r:embed="rId3"/>
          <a:stretch>
            <a:fillRect/>
          </a:stretch>
        </p:blipFill>
        <p:spPr>
          <a:xfrm>
            <a:off x="1674426" y="2005371"/>
            <a:ext cx="7020646" cy="4461395"/>
          </a:xfrm>
          <a:prstGeom prst="rect">
            <a:avLst/>
          </a:prstGeom>
        </p:spPr>
      </p:pic>
    </p:spTree>
    <p:extLst>
      <p:ext uri="{BB962C8B-B14F-4D97-AF65-F5344CB8AC3E}">
        <p14:creationId xmlns:p14="http://schemas.microsoft.com/office/powerpoint/2010/main" val="35233904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Google Shape;124;p17">
            <a:extLst>
              <a:ext uri="{FF2B5EF4-FFF2-40B4-BE49-F238E27FC236}">
                <a16:creationId xmlns:a16="http://schemas.microsoft.com/office/drawing/2014/main" id="{BDCB97F3-79E6-4FF4-B518-91B2980645B8}"/>
              </a:ext>
            </a:extLst>
          </p:cNvPr>
          <p:cNvSpPr txBox="1">
            <a:spLocks noGrp="1"/>
          </p:cNvSpPr>
          <p:nvPr>
            <p:ph type="title"/>
          </p:nvPr>
        </p:nvSpPr>
        <p:spPr>
          <a:xfrm>
            <a:off x="1841667" y="709388"/>
            <a:ext cx="10398459" cy="580800"/>
          </a:xfrm>
        </p:spPr>
        <p:txBody>
          <a:bodyPr lIns="121900" tIns="121900" rIns="121900" bIns="121900"/>
          <a:lstStyle/>
          <a:p>
            <a:pPr>
              <a:defRPr/>
            </a:pPr>
            <a:r>
              <a:rPr lang="en-US" dirty="0"/>
              <a:t>Considerations: resources</a:t>
            </a:r>
            <a:endParaRPr dirty="0">
              <a:highlight>
                <a:schemeClr val="accent1"/>
              </a:highlight>
            </a:endParaRPr>
          </a:p>
        </p:txBody>
      </p:sp>
      <p:sp>
        <p:nvSpPr>
          <p:cNvPr id="131" name="Google Shape;131;p17">
            <a:extLst>
              <a:ext uri="{FF2B5EF4-FFF2-40B4-BE49-F238E27FC236}">
                <a16:creationId xmlns:a16="http://schemas.microsoft.com/office/drawing/2014/main" id="{1A171DE7-3003-4BD1-A7B3-390A5915768E}"/>
              </a:ext>
            </a:extLst>
          </p:cNvPr>
          <p:cNvSpPr>
            <a:spLocks noGrp="1"/>
          </p:cNvSpPr>
          <p:nvPr>
            <p:ph type="sldNum" sz="quarter" idx="10"/>
          </p:nvPr>
        </p:nvSpPr>
        <p:spPr>
          <a:xfrm>
            <a:off x="11390313" y="6332538"/>
            <a:ext cx="731837" cy="525462"/>
          </a:xfrm>
          <a:prstGeom prst="rect">
            <a:avLst/>
          </a:prstGeom>
        </p:spPr>
        <p:txBody>
          <a:bodyPr spcFirstLastPara="1" vert="horz" wrap="square" lIns="91425" tIns="91425" rIns="91425" bIns="91425" rtlCol="0" anchor="t" anchorCtr="0">
            <a:noAutofit/>
          </a:bodyPr>
          <a:lstStyle>
            <a:defPPr>
              <a:defRPr lang="en-US"/>
            </a:defPPr>
            <a:lvl1pPr lvl="0" algn="r" rtl="0" eaLnBrk="1" fontAlgn="auto" hangingPunct="1">
              <a:spcBef>
                <a:spcPts val="0"/>
              </a:spcBef>
              <a:spcAft>
                <a:spcPts val="0"/>
              </a:spcAft>
              <a:buNone/>
              <a:defRPr sz="1200" kern="1200">
                <a:solidFill>
                  <a:schemeClr val="bg1"/>
                </a:solidFill>
                <a:latin typeface="+mn-lt"/>
                <a:ea typeface="+mn-ea"/>
                <a:cs typeface="+mn-cs"/>
              </a:defRPr>
            </a:lvl1pPr>
            <a:lvl2pPr marL="457200" lvl="1" algn="l" rtl="0" eaLnBrk="0" fontAlgn="base" hangingPunct="0">
              <a:spcBef>
                <a:spcPct val="0"/>
              </a:spcBef>
              <a:spcAft>
                <a:spcPct val="0"/>
              </a:spcAft>
              <a:buNone/>
              <a:defRPr kern="1200">
                <a:solidFill>
                  <a:schemeClr val="tx1"/>
                </a:solidFill>
                <a:latin typeface="Calibri" panose="020F0502020204030204" pitchFamily="34" charset="0"/>
                <a:ea typeface="+mn-ea"/>
                <a:cs typeface="+mn-cs"/>
              </a:defRPr>
            </a:lvl2pPr>
            <a:lvl3pPr marL="914400" lvl="2" algn="l" rtl="0" eaLnBrk="0" fontAlgn="base" hangingPunct="0">
              <a:spcBef>
                <a:spcPct val="0"/>
              </a:spcBef>
              <a:spcAft>
                <a:spcPct val="0"/>
              </a:spcAft>
              <a:buNone/>
              <a:defRPr kern="1200">
                <a:solidFill>
                  <a:schemeClr val="tx1"/>
                </a:solidFill>
                <a:latin typeface="Calibri" panose="020F0502020204030204" pitchFamily="34" charset="0"/>
                <a:ea typeface="+mn-ea"/>
                <a:cs typeface="+mn-cs"/>
              </a:defRPr>
            </a:lvl3pPr>
            <a:lvl4pPr marL="1371600" lvl="3" algn="l" rtl="0" eaLnBrk="0" fontAlgn="base" hangingPunct="0">
              <a:spcBef>
                <a:spcPct val="0"/>
              </a:spcBef>
              <a:spcAft>
                <a:spcPct val="0"/>
              </a:spcAft>
              <a:buNone/>
              <a:defRPr kern="1200">
                <a:solidFill>
                  <a:schemeClr val="tx1"/>
                </a:solidFill>
                <a:latin typeface="Calibri" panose="020F0502020204030204" pitchFamily="34" charset="0"/>
                <a:ea typeface="+mn-ea"/>
                <a:cs typeface="+mn-cs"/>
              </a:defRPr>
            </a:lvl4pPr>
            <a:lvl5pPr marL="1828800" lvl="4" algn="l" rtl="0" eaLnBrk="0" fontAlgn="base" hangingPunct="0">
              <a:spcBef>
                <a:spcPct val="0"/>
              </a:spcBef>
              <a:spcAft>
                <a:spcPct val="0"/>
              </a:spcAft>
              <a:buNone/>
              <a:defRPr kern="1200">
                <a:solidFill>
                  <a:schemeClr val="tx1"/>
                </a:solidFill>
                <a:latin typeface="Calibri" panose="020F0502020204030204" pitchFamily="34" charset="0"/>
                <a:ea typeface="+mn-ea"/>
                <a:cs typeface="+mn-cs"/>
              </a:defRPr>
            </a:lvl5pPr>
            <a:lvl6pPr marL="2286000" lvl="5" algn="l" defTabSz="914400" rtl="0" eaLnBrk="1" latinLnBrk="0" hangingPunct="1">
              <a:buNone/>
              <a:defRPr kern="1200">
                <a:solidFill>
                  <a:schemeClr val="tx1"/>
                </a:solidFill>
                <a:latin typeface="Calibri" panose="020F0502020204030204" pitchFamily="34" charset="0"/>
                <a:ea typeface="+mn-ea"/>
                <a:cs typeface="+mn-cs"/>
              </a:defRPr>
            </a:lvl6pPr>
            <a:lvl7pPr marL="2743200" lvl="6" algn="l" defTabSz="914400" rtl="0" eaLnBrk="1" latinLnBrk="0" hangingPunct="1">
              <a:buNone/>
              <a:defRPr kern="1200">
                <a:solidFill>
                  <a:schemeClr val="tx1"/>
                </a:solidFill>
                <a:latin typeface="Calibri" panose="020F0502020204030204" pitchFamily="34" charset="0"/>
                <a:ea typeface="+mn-ea"/>
                <a:cs typeface="+mn-cs"/>
              </a:defRPr>
            </a:lvl7pPr>
            <a:lvl8pPr marL="3200400" lvl="7" algn="l" defTabSz="914400" rtl="0" eaLnBrk="1" latinLnBrk="0" hangingPunct="1">
              <a:buNone/>
              <a:defRPr kern="1200">
                <a:solidFill>
                  <a:schemeClr val="tx1"/>
                </a:solidFill>
                <a:latin typeface="Calibri" panose="020F0502020204030204" pitchFamily="34" charset="0"/>
                <a:ea typeface="+mn-ea"/>
                <a:cs typeface="+mn-cs"/>
              </a:defRPr>
            </a:lvl8pPr>
            <a:lvl9pPr marL="3657600" lvl="8" algn="l" defTabSz="914400" rtl="0" eaLnBrk="1" latinLnBrk="0" hangingPunct="1">
              <a:buNone/>
              <a:defRPr kern="1200">
                <a:solidFill>
                  <a:schemeClr val="tx1"/>
                </a:solidFill>
                <a:latin typeface="Calibri" panose="020F050202020403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C518274-4056-4E94-A2D7-31558E560642}" type="slidenum">
              <a:rPr kumimoji="0" lang="en"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A screenshot of a video game&#10;&#10;Description automatically generated">
            <a:extLst>
              <a:ext uri="{FF2B5EF4-FFF2-40B4-BE49-F238E27FC236}">
                <a16:creationId xmlns:a16="http://schemas.microsoft.com/office/drawing/2014/main" id="{D7CED039-8496-45D6-AF7E-45355E07EB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238" t="25858" r="45515"/>
          <a:stretch>
            <a:fillRect/>
          </a:stretch>
        </p:blipFill>
        <p:spPr bwMode="auto">
          <a:xfrm>
            <a:off x="564657" y="1991739"/>
            <a:ext cx="1575148" cy="169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A picture containing person&#10;&#10;Description automatically generated">
            <a:extLst>
              <a:ext uri="{FF2B5EF4-FFF2-40B4-BE49-F238E27FC236}">
                <a16:creationId xmlns:a16="http://schemas.microsoft.com/office/drawing/2014/main" id="{62D8B740-5113-40BE-A818-EF3E5D4B8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1132" y="2209508"/>
            <a:ext cx="1868841" cy="160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Google Shape;125;p17">
            <a:extLst>
              <a:ext uri="{FF2B5EF4-FFF2-40B4-BE49-F238E27FC236}">
                <a16:creationId xmlns:a16="http://schemas.microsoft.com/office/drawing/2014/main" id="{6C31DB81-B029-4383-8F14-719220ADA389}"/>
              </a:ext>
            </a:extLst>
          </p:cNvPr>
          <p:cNvSpPr txBox="1">
            <a:spLocks noChangeArrowheads="1"/>
          </p:cNvSpPr>
          <p:nvPr/>
        </p:nvSpPr>
        <p:spPr bwMode="auto">
          <a:xfrm>
            <a:off x="335404" y="4025378"/>
            <a:ext cx="2033657" cy="909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t" anchorCtr="0" compatLnSpc="1">
            <a:prstTxWarp prst="textNoShape">
              <a:avLst/>
            </a:prstTxWarp>
            <a:noAutofit/>
          </a:bodyPr>
          <a:lstStyle>
            <a:lvl1pPr marL="609585" lvl="0" indent="-507987" algn="l" rtl="0" eaLnBrk="0" fontAlgn="base" hangingPunct="0">
              <a:lnSpc>
                <a:spcPct val="90000"/>
              </a:lnSpc>
              <a:spcBef>
                <a:spcPts val="800"/>
              </a:spcBef>
              <a:spcAft>
                <a:spcPts val="0"/>
              </a:spcAft>
              <a:buClr>
                <a:srgbClr val="5E88A2"/>
              </a:buClr>
              <a:buSzPts val="2400"/>
              <a:buFont typeface="Quattrocento Sans"/>
              <a:buChar char="◉"/>
              <a:defRPr sz="3200" kern="1200">
                <a:solidFill>
                  <a:schemeClr val="tx1"/>
                </a:solidFill>
                <a:latin typeface="Calibri" panose="020F0502020204030204" pitchFamily="34" charset="0"/>
                <a:ea typeface="Calibri" panose="020F0502020204030204" pitchFamily="34" charset="0"/>
                <a:cs typeface="Calibri" panose="020F0502020204030204" pitchFamily="34" charset="0"/>
                <a:sym typeface="Quattrocento Sans"/>
              </a:defRPr>
            </a:lvl1pPr>
            <a:lvl2pPr marL="1219170" lvl="1"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2pPr>
            <a:lvl3pPr marL="1828754" lvl="2"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3pPr>
            <a:lvl4pPr marL="2438339" lvl="3"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4pPr>
            <a:lvl5pPr marL="3047924" lvl="4"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5pPr>
            <a:lvl6pPr marL="3657509" lvl="5"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6pPr>
            <a:lvl7pPr marL="4267093" lvl="6"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7pPr>
            <a:lvl8pPr marL="4876678" lvl="7"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8pPr>
            <a:lvl9pPr marL="5486263" lvl="8"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9pPr>
          </a:lstStyle>
          <a:p>
            <a:pPr marL="101600" marR="0" lvl="0" indent="0" algn="ctr" defTabSz="914400" rtl="0" eaLnBrk="0" fontAlgn="base" latinLnBrk="0" hangingPunct="0">
              <a:lnSpc>
                <a:spcPct val="90000"/>
              </a:lnSpc>
              <a:spcBef>
                <a:spcPct val="0"/>
              </a:spcBef>
              <a:spcAft>
                <a:spcPct val="0"/>
              </a:spcAft>
              <a:buClr>
                <a:srgbClr val="5E88A2"/>
              </a:buClr>
              <a:buSzPts val="2400"/>
              <a:buFont typeface="Quattrocento Sans"/>
              <a:buNone/>
              <a:tabLst>
                <a:tab pos="323850" algn="l"/>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Quattrocento Sans" panose="020B0604020202020204" charset="0"/>
              </a:rPr>
              <a:t>Public Health Departments</a:t>
            </a:r>
          </a:p>
        </p:txBody>
      </p:sp>
      <p:sp>
        <p:nvSpPr>
          <p:cNvPr id="22" name="Google Shape;125;p17">
            <a:extLst>
              <a:ext uri="{FF2B5EF4-FFF2-40B4-BE49-F238E27FC236}">
                <a16:creationId xmlns:a16="http://schemas.microsoft.com/office/drawing/2014/main" id="{98B43C37-7AFB-4A43-BF1C-E1A59FA94B9D}"/>
              </a:ext>
            </a:extLst>
          </p:cNvPr>
          <p:cNvSpPr txBox="1">
            <a:spLocks noChangeArrowheads="1"/>
          </p:cNvSpPr>
          <p:nvPr/>
        </p:nvSpPr>
        <p:spPr bwMode="auto">
          <a:xfrm>
            <a:off x="3055007" y="4025378"/>
            <a:ext cx="1101091" cy="69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t" anchorCtr="0" compatLnSpc="1">
            <a:prstTxWarp prst="textNoShape">
              <a:avLst/>
            </a:prstTxWarp>
            <a:noAutofit/>
          </a:bodyPr>
          <a:lstStyle>
            <a:lvl1pPr marL="609585" lvl="0" indent="-507987" algn="l" rtl="0" eaLnBrk="0" fontAlgn="base" hangingPunct="0">
              <a:lnSpc>
                <a:spcPct val="90000"/>
              </a:lnSpc>
              <a:spcBef>
                <a:spcPts val="800"/>
              </a:spcBef>
              <a:spcAft>
                <a:spcPts val="0"/>
              </a:spcAft>
              <a:buClr>
                <a:srgbClr val="5E88A2"/>
              </a:buClr>
              <a:buSzPts val="2400"/>
              <a:buFont typeface="Quattrocento Sans"/>
              <a:buChar char="◉"/>
              <a:defRPr sz="3200" kern="1200">
                <a:solidFill>
                  <a:schemeClr val="tx1"/>
                </a:solidFill>
                <a:latin typeface="Calibri" panose="020F0502020204030204" pitchFamily="34" charset="0"/>
                <a:ea typeface="Calibri" panose="020F0502020204030204" pitchFamily="34" charset="0"/>
                <a:cs typeface="Calibri" panose="020F0502020204030204" pitchFamily="34" charset="0"/>
                <a:sym typeface="Quattrocento Sans"/>
              </a:defRPr>
            </a:lvl1pPr>
            <a:lvl2pPr marL="1219170" lvl="1"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2pPr>
            <a:lvl3pPr marL="1828754" lvl="2"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3pPr>
            <a:lvl4pPr marL="2438339" lvl="3"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4pPr>
            <a:lvl5pPr marL="3047924" lvl="4"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5pPr>
            <a:lvl6pPr marL="3657509" lvl="5"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6pPr>
            <a:lvl7pPr marL="4267093" lvl="6"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7pPr>
            <a:lvl8pPr marL="4876678" lvl="7"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8pPr>
            <a:lvl9pPr marL="5486263" lvl="8"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9pPr>
          </a:lstStyle>
          <a:p>
            <a:pPr marL="101600" marR="0" lvl="0" indent="0" algn="ctr" defTabSz="914400" rtl="0" eaLnBrk="0" fontAlgn="base" latinLnBrk="0" hangingPunct="0">
              <a:lnSpc>
                <a:spcPct val="90000"/>
              </a:lnSpc>
              <a:spcBef>
                <a:spcPct val="0"/>
              </a:spcBef>
              <a:spcAft>
                <a:spcPct val="0"/>
              </a:spcAft>
              <a:buClr>
                <a:srgbClr val="5E88A2"/>
              </a:buClr>
              <a:buSzPts val="2400"/>
              <a:buFont typeface="Quattrocento Sans"/>
              <a:buNone/>
              <a:tabLst>
                <a:tab pos="323850" algn="l"/>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Quattrocento Sans" panose="020B0604020202020204" charset="0"/>
              </a:rPr>
              <a:t>Labs</a:t>
            </a:r>
          </a:p>
        </p:txBody>
      </p:sp>
      <p:grpSp>
        <p:nvGrpSpPr>
          <p:cNvPr id="14" name="Group 13">
            <a:extLst>
              <a:ext uri="{FF2B5EF4-FFF2-40B4-BE49-F238E27FC236}">
                <a16:creationId xmlns:a16="http://schemas.microsoft.com/office/drawing/2014/main" id="{415DC4F7-9923-4761-AAE5-0F8CA9248053}"/>
              </a:ext>
            </a:extLst>
          </p:cNvPr>
          <p:cNvGrpSpPr/>
          <p:nvPr/>
        </p:nvGrpSpPr>
        <p:grpSpPr>
          <a:xfrm>
            <a:off x="8910887" y="2753038"/>
            <a:ext cx="2261203" cy="2642010"/>
            <a:chOff x="8910887" y="2753038"/>
            <a:chExt cx="2261203" cy="2642010"/>
          </a:xfrm>
        </p:grpSpPr>
        <p:pic>
          <p:nvPicPr>
            <p:cNvPr id="16" name="Picture 12" descr="Logo&#10;&#10;Description automatically generated with medium confidence">
              <a:extLst>
                <a:ext uri="{FF2B5EF4-FFF2-40B4-BE49-F238E27FC236}">
                  <a16:creationId xmlns:a16="http://schemas.microsoft.com/office/drawing/2014/main" id="{B30657CF-8449-4313-A5A9-BD8B673F83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340"/>
            <a:stretch/>
          </p:blipFill>
          <p:spPr bwMode="auto">
            <a:xfrm>
              <a:off x="8933763" y="2753038"/>
              <a:ext cx="2215450" cy="101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Google Shape;125;p17">
              <a:extLst>
                <a:ext uri="{FF2B5EF4-FFF2-40B4-BE49-F238E27FC236}">
                  <a16:creationId xmlns:a16="http://schemas.microsoft.com/office/drawing/2014/main" id="{70A5FB63-FE67-4E94-8D71-14EAF0F05AB1}"/>
                </a:ext>
              </a:extLst>
            </p:cNvPr>
            <p:cNvSpPr txBox="1">
              <a:spLocks noChangeArrowheads="1"/>
            </p:cNvSpPr>
            <p:nvPr/>
          </p:nvSpPr>
          <p:spPr bwMode="auto">
            <a:xfrm>
              <a:off x="8910887" y="4025378"/>
              <a:ext cx="2261203" cy="1369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t" anchorCtr="0" compatLnSpc="1">
              <a:prstTxWarp prst="textNoShape">
                <a:avLst/>
              </a:prstTxWarp>
              <a:noAutofit/>
            </a:bodyPr>
            <a:lstStyle>
              <a:lvl1pPr marL="609585" lvl="0" indent="-507987" algn="l" rtl="0" eaLnBrk="0" fontAlgn="base" hangingPunct="0">
                <a:lnSpc>
                  <a:spcPct val="90000"/>
                </a:lnSpc>
                <a:spcBef>
                  <a:spcPts val="800"/>
                </a:spcBef>
                <a:spcAft>
                  <a:spcPts val="0"/>
                </a:spcAft>
                <a:buClr>
                  <a:srgbClr val="5E88A2"/>
                </a:buClr>
                <a:buSzPts val="2400"/>
                <a:buFont typeface="Quattrocento Sans"/>
                <a:buChar char="◉"/>
                <a:defRPr sz="3200" kern="1200">
                  <a:solidFill>
                    <a:schemeClr val="tx1"/>
                  </a:solidFill>
                  <a:latin typeface="Calibri" panose="020F0502020204030204" pitchFamily="34" charset="0"/>
                  <a:ea typeface="Calibri" panose="020F0502020204030204" pitchFamily="34" charset="0"/>
                  <a:cs typeface="Calibri" panose="020F0502020204030204" pitchFamily="34" charset="0"/>
                  <a:sym typeface="Quattrocento Sans"/>
                </a:defRPr>
              </a:lvl1pPr>
              <a:lvl2pPr marL="1219170" lvl="1"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2pPr>
              <a:lvl3pPr marL="1828754" lvl="2"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3pPr>
              <a:lvl4pPr marL="2438339" lvl="3"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4pPr>
              <a:lvl5pPr marL="3047924" lvl="4"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5pPr>
              <a:lvl6pPr marL="3657509" lvl="5"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6pPr>
              <a:lvl7pPr marL="4267093" lvl="6"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7pPr>
              <a:lvl8pPr marL="4876678" lvl="7"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8pPr>
              <a:lvl9pPr marL="5486263" lvl="8"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9pPr>
            </a:lstStyle>
            <a:p>
              <a:pPr marL="101600" marR="0" lvl="0" indent="0" algn="ctr" defTabSz="914400" rtl="0" eaLnBrk="0" fontAlgn="base" latinLnBrk="0" hangingPunct="0">
                <a:lnSpc>
                  <a:spcPct val="90000"/>
                </a:lnSpc>
                <a:spcBef>
                  <a:spcPct val="0"/>
                </a:spcBef>
                <a:spcAft>
                  <a:spcPct val="0"/>
                </a:spcAft>
                <a:buClr>
                  <a:srgbClr val="5E88A2"/>
                </a:buClr>
                <a:buSzPts val="2400"/>
                <a:buFont typeface="Quattrocento Sans"/>
                <a:buNone/>
                <a:tabLst>
                  <a:tab pos="323850" algn="l"/>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Quattrocento Sans" panose="020B0604020202020204" charset="0"/>
                </a:rPr>
                <a:t>Utilities Community of Practice</a:t>
              </a:r>
            </a:p>
          </p:txBody>
        </p:sp>
      </p:grpSp>
      <p:grpSp>
        <p:nvGrpSpPr>
          <p:cNvPr id="13" name="Group 12">
            <a:extLst>
              <a:ext uri="{FF2B5EF4-FFF2-40B4-BE49-F238E27FC236}">
                <a16:creationId xmlns:a16="http://schemas.microsoft.com/office/drawing/2014/main" id="{B81C99E9-6AB9-4163-96DC-74EF9A91EC88}"/>
              </a:ext>
            </a:extLst>
          </p:cNvPr>
          <p:cNvGrpSpPr/>
          <p:nvPr/>
        </p:nvGrpSpPr>
        <p:grpSpPr>
          <a:xfrm>
            <a:off x="5071300" y="1624283"/>
            <a:ext cx="3412630" cy="3180383"/>
            <a:chOff x="5071300" y="1624283"/>
            <a:chExt cx="3412630" cy="3180383"/>
          </a:xfrm>
        </p:grpSpPr>
        <p:pic>
          <p:nvPicPr>
            <p:cNvPr id="12" name="Picture 11" descr="Text&#10;&#10;Description automatically generated">
              <a:extLst>
                <a:ext uri="{FF2B5EF4-FFF2-40B4-BE49-F238E27FC236}">
                  <a16:creationId xmlns:a16="http://schemas.microsoft.com/office/drawing/2014/main" id="{BA82B1C7-7951-46A2-A37C-780695B65F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4082" y="3038212"/>
              <a:ext cx="2145572" cy="779288"/>
            </a:xfrm>
            <a:prstGeom prst="rect">
              <a:avLst/>
            </a:prstGeom>
          </p:spPr>
        </p:pic>
        <p:pic>
          <p:nvPicPr>
            <p:cNvPr id="3" name="Picture 2">
              <a:extLst>
                <a:ext uri="{FF2B5EF4-FFF2-40B4-BE49-F238E27FC236}">
                  <a16:creationId xmlns:a16="http://schemas.microsoft.com/office/drawing/2014/main" id="{DA39EBFF-5996-42A5-9334-0D41F8078847}"/>
                </a:ext>
              </a:extLst>
            </p:cNvPr>
            <p:cNvPicPr>
              <a:picLocks noChangeAspect="1"/>
            </p:cNvPicPr>
            <p:nvPr/>
          </p:nvPicPr>
          <p:blipFill>
            <a:blip r:embed="rId7"/>
            <a:stretch>
              <a:fillRect/>
            </a:stretch>
          </p:blipFill>
          <p:spPr>
            <a:xfrm>
              <a:off x="5606267" y="2431148"/>
              <a:ext cx="2261203" cy="596514"/>
            </a:xfrm>
            <a:prstGeom prst="rect">
              <a:avLst/>
            </a:prstGeom>
          </p:spPr>
        </p:pic>
        <p:grpSp>
          <p:nvGrpSpPr>
            <p:cNvPr id="11" name="Group 10">
              <a:extLst>
                <a:ext uri="{FF2B5EF4-FFF2-40B4-BE49-F238E27FC236}">
                  <a16:creationId xmlns:a16="http://schemas.microsoft.com/office/drawing/2014/main" id="{BA4C77A9-6953-4BE5-B214-0DFE6ECB38D5}"/>
                </a:ext>
              </a:extLst>
            </p:cNvPr>
            <p:cNvGrpSpPr/>
            <p:nvPr/>
          </p:nvGrpSpPr>
          <p:grpSpPr>
            <a:xfrm>
              <a:off x="5071300" y="1624283"/>
              <a:ext cx="3412630" cy="714449"/>
              <a:chOff x="5071300" y="1624283"/>
              <a:chExt cx="3412630" cy="714449"/>
            </a:xfrm>
          </p:grpSpPr>
          <p:pic>
            <p:nvPicPr>
              <p:cNvPr id="5" name="Picture 4">
                <a:extLst>
                  <a:ext uri="{FF2B5EF4-FFF2-40B4-BE49-F238E27FC236}">
                    <a16:creationId xmlns:a16="http://schemas.microsoft.com/office/drawing/2014/main" id="{174A9EBE-E6A1-419A-8FE8-83067EA4751B}"/>
                  </a:ext>
                </a:extLst>
              </p:cNvPr>
              <p:cNvPicPr>
                <a:picLocks noChangeAspect="1"/>
              </p:cNvPicPr>
              <p:nvPr/>
            </p:nvPicPr>
            <p:blipFill>
              <a:blip r:embed="rId8"/>
              <a:stretch>
                <a:fillRect/>
              </a:stretch>
            </p:blipFill>
            <p:spPr>
              <a:xfrm>
                <a:off x="5071300" y="1624283"/>
                <a:ext cx="1330950" cy="714449"/>
              </a:xfrm>
              <a:prstGeom prst="rect">
                <a:avLst/>
              </a:prstGeom>
            </p:spPr>
          </p:pic>
          <p:pic>
            <p:nvPicPr>
              <p:cNvPr id="10" name="Picture 9">
                <a:extLst>
                  <a:ext uri="{FF2B5EF4-FFF2-40B4-BE49-F238E27FC236}">
                    <a16:creationId xmlns:a16="http://schemas.microsoft.com/office/drawing/2014/main" id="{3C6FD9ED-80F5-4176-8C22-5B533A0285D0}"/>
                  </a:ext>
                </a:extLst>
              </p:cNvPr>
              <p:cNvPicPr>
                <a:picLocks noChangeAspect="1"/>
              </p:cNvPicPr>
              <p:nvPr/>
            </p:nvPicPr>
            <p:blipFill>
              <a:blip r:embed="rId9"/>
              <a:stretch>
                <a:fillRect/>
              </a:stretch>
            </p:blipFill>
            <p:spPr>
              <a:xfrm>
                <a:off x="6611676" y="1740583"/>
                <a:ext cx="1872254" cy="502312"/>
              </a:xfrm>
              <a:prstGeom prst="rect">
                <a:avLst/>
              </a:prstGeom>
            </p:spPr>
          </p:pic>
        </p:grpSp>
        <p:sp>
          <p:nvSpPr>
            <p:cNvPr id="24" name="Google Shape;125;p17">
              <a:extLst>
                <a:ext uri="{FF2B5EF4-FFF2-40B4-BE49-F238E27FC236}">
                  <a16:creationId xmlns:a16="http://schemas.microsoft.com/office/drawing/2014/main" id="{ABEECEBE-76CF-447E-A30A-4B3C74158256}"/>
                </a:ext>
              </a:extLst>
            </p:cNvPr>
            <p:cNvSpPr txBox="1">
              <a:spLocks noChangeArrowheads="1"/>
            </p:cNvSpPr>
            <p:nvPr/>
          </p:nvSpPr>
          <p:spPr bwMode="auto">
            <a:xfrm>
              <a:off x="5113538" y="4025378"/>
              <a:ext cx="3370392" cy="77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t" anchorCtr="0" compatLnSpc="1">
              <a:prstTxWarp prst="textNoShape">
                <a:avLst/>
              </a:prstTxWarp>
              <a:noAutofit/>
            </a:bodyPr>
            <a:lstStyle>
              <a:lvl1pPr marL="609585" lvl="0" indent="-507987" algn="l" rtl="0" eaLnBrk="0" fontAlgn="base" hangingPunct="0">
                <a:lnSpc>
                  <a:spcPct val="90000"/>
                </a:lnSpc>
                <a:spcBef>
                  <a:spcPts val="800"/>
                </a:spcBef>
                <a:spcAft>
                  <a:spcPts val="0"/>
                </a:spcAft>
                <a:buClr>
                  <a:srgbClr val="5E88A2"/>
                </a:buClr>
                <a:buSzPts val="2400"/>
                <a:buFont typeface="Quattrocento Sans"/>
                <a:buChar char="◉"/>
                <a:defRPr sz="3200" kern="1200">
                  <a:solidFill>
                    <a:schemeClr val="tx1"/>
                  </a:solidFill>
                  <a:latin typeface="Calibri" panose="020F0502020204030204" pitchFamily="34" charset="0"/>
                  <a:ea typeface="Calibri" panose="020F0502020204030204" pitchFamily="34" charset="0"/>
                  <a:cs typeface="Calibri" panose="020F0502020204030204" pitchFamily="34" charset="0"/>
                  <a:sym typeface="Quattrocento Sans"/>
                </a:defRPr>
              </a:lvl1pPr>
              <a:lvl2pPr marL="1219170" lvl="1"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2pPr>
              <a:lvl3pPr marL="1828754" lvl="2"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3pPr>
              <a:lvl4pPr marL="2438339" lvl="3"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4pPr>
              <a:lvl5pPr marL="3047924" lvl="4"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5pPr>
              <a:lvl6pPr marL="3657509" lvl="5"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6pPr>
              <a:lvl7pPr marL="4267093" lvl="6"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7pPr>
              <a:lvl8pPr marL="4876678" lvl="7"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8pPr>
              <a:lvl9pPr marL="5486263" lvl="8"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9pPr>
            </a:lstStyle>
            <a:p>
              <a:pPr marL="101600" marR="0" lvl="0" indent="0" algn="ctr" defTabSz="914400" rtl="0" eaLnBrk="0" fontAlgn="base" latinLnBrk="0" hangingPunct="0">
                <a:lnSpc>
                  <a:spcPct val="90000"/>
                </a:lnSpc>
                <a:spcBef>
                  <a:spcPct val="0"/>
                </a:spcBef>
                <a:spcAft>
                  <a:spcPct val="0"/>
                </a:spcAft>
                <a:buClr>
                  <a:srgbClr val="5E88A2"/>
                </a:buClr>
                <a:buSzPts val="2400"/>
                <a:buFont typeface="Quattrocento Sans"/>
                <a:buNone/>
                <a:tabLst>
                  <a:tab pos="323850" algn="l"/>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Quattrocento Sans" panose="020B0604020202020204" charset="0"/>
                </a:rPr>
                <a:t>Wastewater Sector Groups</a:t>
              </a:r>
            </a:p>
          </p:txBody>
        </p:sp>
      </p:grpSp>
    </p:spTree>
    <p:extLst>
      <p:ext uri="{BB962C8B-B14F-4D97-AF65-F5344CB8AC3E}">
        <p14:creationId xmlns:p14="http://schemas.microsoft.com/office/powerpoint/2010/main" val="17459173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Google Shape;124;p17">
            <a:extLst>
              <a:ext uri="{FF2B5EF4-FFF2-40B4-BE49-F238E27FC236}">
                <a16:creationId xmlns:a16="http://schemas.microsoft.com/office/drawing/2014/main" id="{E111B748-9AFD-4054-95CC-B4E49D4FBA95}"/>
              </a:ext>
            </a:extLst>
          </p:cNvPr>
          <p:cNvSpPr txBox="1">
            <a:spLocks noGrp="1"/>
          </p:cNvSpPr>
          <p:nvPr>
            <p:ph type="title"/>
          </p:nvPr>
        </p:nvSpPr>
        <p:spPr>
          <a:xfrm>
            <a:off x="1841668" y="709388"/>
            <a:ext cx="10280482" cy="580800"/>
          </a:xfrm>
        </p:spPr>
        <p:txBody>
          <a:bodyPr lIns="121900" tIns="121900" rIns="121900" bIns="121900"/>
          <a:lstStyle/>
          <a:p>
            <a:pPr>
              <a:defRPr/>
            </a:pPr>
            <a:r>
              <a:rPr lang="en-US" dirty="0"/>
              <a:t>Utilities Community of Practice: nwbe.org</a:t>
            </a:r>
            <a:endParaRPr dirty="0">
              <a:highlight>
                <a:schemeClr val="accent1"/>
              </a:highlight>
            </a:endParaRPr>
          </a:p>
        </p:txBody>
      </p:sp>
      <p:sp>
        <p:nvSpPr>
          <p:cNvPr id="5" name="Content Placeholder 2">
            <a:extLst>
              <a:ext uri="{FF2B5EF4-FFF2-40B4-BE49-F238E27FC236}">
                <a16:creationId xmlns:a16="http://schemas.microsoft.com/office/drawing/2014/main" id="{6337F8C9-6DAD-4738-8976-3D026926BD17}"/>
              </a:ext>
            </a:extLst>
          </p:cNvPr>
          <p:cNvSpPr txBox="1">
            <a:spLocks/>
          </p:cNvSpPr>
          <p:nvPr/>
        </p:nvSpPr>
        <p:spPr>
          <a:xfrm>
            <a:off x="390076" y="1664505"/>
            <a:ext cx="4724593" cy="4622198"/>
          </a:xfrm>
          <a:prstGeom prst="rect">
            <a:avLst/>
          </a:prstGeom>
        </p:spPr>
        <p:txBody>
          <a:bodyPr spcFirstLastPara="1" vert="horz" wrap="square" lIns="91425" tIns="91425" rIns="91425" bIns="91425" rtlCol="0" anchor="t" anchorCtr="0">
            <a:normAutofit fontScale="85000" lnSpcReduction="20000"/>
          </a:bodyPr>
          <a:lstStyle>
            <a:lvl1pPr marL="609585" lvl="0" indent="-507987" algn="l" defTabSz="914400" rtl="0" eaLnBrk="1" latinLnBrk="0" hangingPunct="1">
              <a:lnSpc>
                <a:spcPct val="90000"/>
              </a:lnSpc>
              <a:spcBef>
                <a:spcPts val="800"/>
              </a:spcBef>
              <a:spcAft>
                <a:spcPts val="0"/>
              </a:spcAft>
              <a:buClr>
                <a:srgbClr val="5E88A2"/>
              </a:buClr>
              <a:buSzPts val="2400"/>
              <a:buFont typeface="Quattrocento Sans"/>
              <a:buChar char="◉"/>
              <a:defRPr sz="3200" kern="1200">
                <a:solidFill>
                  <a:schemeClr val="tx1"/>
                </a:solidFill>
                <a:latin typeface="Calibri" panose="020F0502020204030204" pitchFamily="34" charset="0"/>
                <a:ea typeface="Calibri" panose="020F0502020204030204" pitchFamily="34" charset="0"/>
                <a:cs typeface="Calibri" panose="020F0502020204030204" pitchFamily="34" charset="0"/>
                <a:sym typeface="Quattrocento Sans"/>
              </a:defRPr>
            </a:lvl1pPr>
            <a:lvl2pPr marL="1219170" lvl="1" indent="-474121" algn="l" defTabSz="914400" rtl="0" eaLnBrk="1" latinLnBrk="0" hangingPunct="1">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2pPr>
            <a:lvl3pPr marL="1828754" lvl="2" indent="-474121" algn="l" defTabSz="914400" rtl="0" eaLnBrk="1" latinLnBrk="0" hangingPunct="1">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3pPr>
            <a:lvl4pPr marL="2438339" lvl="3"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4pPr>
            <a:lvl5pPr marL="3047924" lvl="4"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5pPr>
            <a:lvl6pPr marL="3657509" lvl="5"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6pPr>
            <a:lvl7pPr marL="4267093" lvl="6"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7pPr>
            <a:lvl8pPr marL="4876678" lvl="7"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8pPr>
            <a:lvl9pPr marL="5486263" lvl="8"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9pPr>
          </a:lstStyle>
          <a:p>
            <a:pPr marL="609585" marR="0" lvl="0" indent="-507987" algn="l" defTabSz="914400" rtl="0" eaLnBrk="1" fontAlgn="auto" latinLnBrk="0" hangingPunct="1">
              <a:lnSpc>
                <a:spcPct val="90000"/>
              </a:lnSpc>
              <a:spcBef>
                <a:spcPts val="800"/>
              </a:spcBef>
              <a:spcAft>
                <a:spcPts val="0"/>
              </a:spcAft>
              <a:buClr>
                <a:srgbClr val="5E88A2"/>
              </a:buClr>
              <a:buSzPts val="2400"/>
              <a:buFont typeface="Quattrocento Sans"/>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cs typeface="Calibri" panose="020F0502020204030204" pitchFamily="34" charset="0"/>
                <a:sym typeface="Quattrocento Sans"/>
              </a:rPr>
              <a:t>Monthly virtual meetings with presentations, discussions, and updates from CDC</a:t>
            </a:r>
          </a:p>
          <a:p>
            <a:pPr marL="609585" marR="0" lvl="0" indent="-507987" algn="l" defTabSz="914400" rtl="0" eaLnBrk="1" fontAlgn="auto" latinLnBrk="0" hangingPunct="1">
              <a:lnSpc>
                <a:spcPct val="90000"/>
              </a:lnSpc>
              <a:spcBef>
                <a:spcPts val="800"/>
              </a:spcBef>
              <a:spcAft>
                <a:spcPts val="0"/>
              </a:spcAft>
              <a:buClr>
                <a:srgbClr val="5E88A2"/>
              </a:buClr>
              <a:buSzPts val="2400"/>
              <a:buFont typeface="Quattrocento Sans"/>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cs typeface="Calibri" panose="020F0502020204030204" pitchFamily="34" charset="0"/>
                <a:sym typeface="Quattrocento Sans"/>
              </a:rPr>
              <a:t>Answers to Frequently Asked Questions </a:t>
            </a:r>
          </a:p>
          <a:p>
            <a:pPr marL="609585" marR="0" lvl="0" indent="-507987" algn="l" defTabSz="914400" rtl="0" eaLnBrk="1" fontAlgn="auto" latinLnBrk="0" hangingPunct="1">
              <a:lnSpc>
                <a:spcPct val="90000"/>
              </a:lnSpc>
              <a:spcBef>
                <a:spcPts val="800"/>
              </a:spcBef>
              <a:spcAft>
                <a:spcPts val="0"/>
              </a:spcAft>
              <a:buClr>
                <a:srgbClr val="5E88A2"/>
              </a:buClr>
              <a:buSzPts val="2400"/>
              <a:buFont typeface="Quattrocento Sans"/>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cs typeface="Calibri" panose="020F0502020204030204" pitchFamily="34" charset="0"/>
                <a:sym typeface="Quattrocento Sans"/>
              </a:rPr>
              <a:t>Cost calculator and budgeting guidance</a:t>
            </a:r>
          </a:p>
          <a:p>
            <a:pPr marL="609585" marR="0" lvl="0" indent="-507987" algn="l" defTabSz="914400" rtl="0" eaLnBrk="1" fontAlgn="auto" latinLnBrk="0" hangingPunct="1">
              <a:lnSpc>
                <a:spcPct val="90000"/>
              </a:lnSpc>
              <a:spcBef>
                <a:spcPts val="800"/>
              </a:spcBef>
              <a:spcAft>
                <a:spcPts val="0"/>
              </a:spcAft>
              <a:buClr>
                <a:srgbClr val="5E88A2"/>
              </a:buClr>
              <a:buSzPts val="2400"/>
              <a:buFont typeface="Quattrocento Sans"/>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cs typeface="Calibri" panose="020F0502020204030204" pitchFamily="34" charset="0"/>
                <a:sym typeface="Quattrocento Sans"/>
              </a:rPr>
              <a:t>Online library with templates, videos, other resources</a:t>
            </a:r>
          </a:p>
          <a:p>
            <a:pPr marL="609585" marR="0" lvl="0" indent="-507987" algn="l" defTabSz="914400" rtl="0" eaLnBrk="1" fontAlgn="auto" latinLnBrk="0" hangingPunct="1">
              <a:lnSpc>
                <a:spcPct val="90000"/>
              </a:lnSpc>
              <a:spcBef>
                <a:spcPts val="800"/>
              </a:spcBef>
              <a:spcAft>
                <a:spcPts val="0"/>
              </a:spcAft>
              <a:buClr>
                <a:srgbClr val="5E88A2"/>
              </a:buClr>
              <a:buSzPts val="2400"/>
              <a:buFont typeface="Quattrocento Sans"/>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cs typeface="Calibri" panose="020F0502020204030204" pitchFamily="34" charset="0"/>
                <a:sym typeface="Quattrocento Sans"/>
              </a:rPr>
              <a:t>Discussion board</a:t>
            </a:r>
          </a:p>
          <a:p>
            <a:pPr marL="609585" marR="0" lvl="0" indent="-507987" algn="l" defTabSz="914400" rtl="0" eaLnBrk="1" fontAlgn="auto" latinLnBrk="0" hangingPunct="1">
              <a:lnSpc>
                <a:spcPct val="90000"/>
              </a:lnSpc>
              <a:spcBef>
                <a:spcPts val="800"/>
              </a:spcBef>
              <a:spcAft>
                <a:spcPts val="0"/>
              </a:spcAft>
              <a:buClr>
                <a:srgbClr val="5E88A2"/>
              </a:buClr>
              <a:buSzPts val="2400"/>
              <a:buFont typeface="Quattrocento Sans"/>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cs typeface="Calibri" panose="020F0502020204030204" pitchFamily="34" charset="0"/>
                <a:sym typeface="Quattrocento Sans"/>
              </a:rPr>
              <a:t>Regular email updates</a:t>
            </a:r>
          </a:p>
          <a:p>
            <a:pPr marL="571500" marR="0" lvl="0" indent="-571500" algn="l" defTabSz="914400" rtl="0" eaLnBrk="1" fontAlgn="auto" latinLnBrk="0" hangingPunct="1">
              <a:lnSpc>
                <a:spcPct val="90000"/>
              </a:lnSpc>
              <a:spcBef>
                <a:spcPts val="800"/>
              </a:spcBef>
              <a:spcAft>
                <a:spcPts val="0"/>
              </a:spcAft>
              <a:buClr>
                <a:srgbClr val="5E88A2"/>
              </a:buClr>
              <a:buSzPts val="2400"/>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Quattrocento Sans"/>
            </a:endParaRPr>
          </a:p>
          <a:p>
            <a:pPr marL="571500" marR="0" lvl="0" indent="-571500" algn="l" defTabSz="914400" rtl="0" eaLnBrk="1" fontAlgn="auto" latinLnBrk="0" hangingPunct="1">
              <a:lnSpc>
                <a:spcPct val="90000"/>
              </a:lnSpc>
              <a:spcBef>
                <a:spcPts val="800"/>
              </a:spcBef>
              <a:spcAft>
                <a:spcPts val="0"/>
              </a:spcAft>
              <a:buClr>
                <a:srgbClr val="5E88A2"/>
              </a:buClr>
              <a:buSzPts val="2400"/>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Quattrocento Sans"/>
            </a:endParaRPr>
          </a:p>
        </p:txBody>
      </p:sp>
      <p:pic>
        <p:nvPicPr>
          <p:cNvPr id="6" name="Picture 5">
            <a:extLst>
              <a:ext uri="{FF2B5EF4-FFF2-40B4-BE49-F238E27FC236}">
                <a16:creationId xmlns:a16="http://schemas.microsoft.com/office/drawing/2014/main" id="{D7A91072-39A6-4656-A6E4-98378726EB75}"/>
              </a:ext>
            </a:extLst>
          </p:cNvPr>
          <p:cNvPicPr>
            <a:picLocks noChangeAspect="1"/>
          </p:cNvPicPr>
          <p:nvPr/>
        </p:nvPicPr>
        <p:blipFill>
          <a:blip r:embed="rId3"/>
          <a:stretch>
            <a:fillRect/>
          </a:stretch>
        </p:blipFill>
        <p:spPr>
          <a:xfrm>
            <a:off x="5422352" y="1840159"/>
            <a:ext cx="6497559" cy="3734731"/>
          </a:xfrm>
          <a:prstGeom prst="rect">
            <a:avLst/>
          </a:prstGeom>
        </p:spPr>
      </p:pic>
    </p:spTree>
    <p:extLst>
      <p:ext uri="{BB962C8B-B14F-4D97-AF65-F5344CB8AC3E}">
        <p14:creationId xmlns:p14="http://schemas.microsoft.com/office/powerpoint/2010/main" val="16937127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Google Shape;124;p17">
            <a:extLst>
              <a:ext uri="{FF2B5EF4-FFF2-40B4-BE49-F238E27FC236}">
                <a16:creationId xmlns:a16="http://schemas.microsoft.com/office/drawing/2014/main" id="{BDCB97F3-79E6-4FF4-B518-91B2980645B8}"/>
              </a:ext>
            </a:extLst>
          </p:cNvPr>
          <p:cNvSpPr txBox="1">
            <a:spLocks noGrp="1"/>
          </p:cNvSpPr>
          <p:nvPr>
            <p:ph type="title"/>
          </p:nvPr>
        </p:nvSpPr>
        <p:spPr>
          <a:xfrm>
            <a:off x="1841667" y="661806"/>
            <a:ext cx="10398459" cy="580800"/>
          </a:xfrm>
        </p:spPr>
        <p:txBody>
          <a:bodyPr lIns="121900" tIns="121900" rIns="121900" bIns="121900"/>
          <a:lstStyle/>
          <a:p>
            <a:pPr>
              <a:defRPr/>
            </a:pPr>
            <a:r>
              <a:rPr lang="en-US" dirty="0"/>
              <a:t>Example: Joining a Surveillance Program</a:t>
            </a:r>
            <a:endParaRPr dirty="0">
              <a:highlight>
                <a:schemeClr val="accent1"/>
              </a:highlight>
            </a:endParaRPr>
          </a:p>
        </p:txBody>
      </p:sp>
      <p:sp>
        <p:nvSpPr>
          <p:cNvPr id="131" name="Google Shape;131;p17">
            <a:extLst>
              <a:ext uri="{FF2B5EF4-FFF2-40B4-BE49-F238E27FC236}">
                <a16:creationId xmlns:a16="http://schemas.microsoft.com/office/drawing/2014/main" id="{1A171DE7-3003-4BD1-A7B3-390A5915768E}"/>
              </a:ext>
            </a:extLst>
          </p:cNvPr>
          <p:cNvSpPr>
            <a:spLocks noGrp="1"/>
          </p:cNvSpPr>
          <p:nvPr>
            <p:ph type="sldNum" sz="quarter" idx="10"/>
          </p:nvPr>
        </p:nvSpPr>
        <p:spPr>
          <a:xfrm>
            <a:off x="11390313" y="6332538"/>
            <a:ext cx="731837" cy="525462"/>
          </a:xfrm>
          <a:prstGeom prst="rect">
            <a:avLst/>
          </a:prstGeom>
        </p:spPr>
        <p:txBody>
          <a:bodyPr spcFirstLastPara="1" vert="horz" wrap="square" lIns="91425" tIns="91425" rIns="91425" bIns="91425" rtlCol="0" anchor="t" anchorCtr="0">
            <a:noAutofit/>
          </a:bodyPr>
          <a:lstStyle>
            <a:defPPr>
              <a:defRPr lang="en-US"/>
            </a:defPPr>
            <a:lvl1pPr lvl="0" algn="r" rtl="0" eaLnBrk="1" fontAlgn="auto" hangingPunct="1">
              <a:spcBef>
                <a:spcPts val="0"/>
              </a:spcBef>
              <a:spcAft>
                <a:spcPts val="0"/>
              </a:spcAft>
              <a:buNone/>
              <a:defRPr sz="1200" kern="1200">
                <a:solidFill>
                  <a:schemeClr val="bg1"/>
                </a:solidFill>
                <a:latin typeface="+mn-lt"/>
                <a:ea typeface="+mn-ea"/>
                <a:cs typeface="+mn-cs"/>
              </a:defRPr>
            </a:lvl1pPr>
            <a:lvl2pPr marL="457200" lvl="1" algn="l" rtl="0" eaLnBrk="0" fontAlgn="base" hangingPunct="0">
              <a:spcBef>
                <a:spcPct val="0"/>
              </a:spcBef>
              <a:spcAft>
                <a:spcPct val="0"/>
              </a:spcAft>
              <a:buNone/>
              <a:defRPr kern="1200">
                <a:solidFill>
                  <a:schemeClr val="tx1"/>
                </a:solidFill>
                <a:latin typeface="Calibri" panose="020F0502020204030204" pitchFamily="34" charset="0"/>
                <a:ea typeface="+mn-ea"/>
                <a:cs typeface="+mn-cs"/>
              </a:defRPr>
            </a:lvl2pPr>
            <a:lvl3pPr marL="914400" lvl="2" algn="l" rtl="0" eaLnBrk="0" fontAlgn="base" hangingPunct="0">
              <a:spcBef>
                <a:spcPct val="0"/>
              </a:spcBef>
              <a:spcAft>
                <a:spcPct val="0"/>
              </a:spcAft>
              <a:buNone/>
              <a:defRPr kern="1200">
                <a:solidFill>
                  <a:schemeClr val="tx1"/>
                </a:solidFill>
                <a:latin typeface="Calibri" panose="020F0502020204030204" pitchFamily="34" charset="0"/>
                <a:ea typeface="+mn-ea"/>
                <a:cs typeface="+mn-cs"/>
              </a:defRPr>
            </a:lvl3pPr>
            <a:lvl4pPr marL="1371600" lvl="3" algn="l" rtl="0" eaLnBrk="0" fontAlgn="base" hangingPunct="0">
              <a:spcBef>
                <a:spcPct val="0"/>
              </a:spcBef>
              <a:spcAft>
                <a:spcPct val="0"/>
              </a:spcAft>
              <a:buNone/>
              <a:defRPr kern="1200">
                <a:solidFill>
                  <a:schemeClr val="tx1"/>
                </a:solidFill>
                <a:latin typeface="Calibri" panose="020F0502020204030204" pitchFamily="34" charset="0"/>
                <a:ea typeface="+mn-ea"/>
                <a:cs typeface="+mn-cs"/>
              </a:defRPr>
            </a:lvl4pPr>
            <a:lvl5pPr marL="1828800" lvl="4" algn="l" rtl="0" eaLnBrk="0" fontAlgn="base" hangingPunct="0">
              <a:spcBef>
                <a:spcPct val="0"/>
              </a:spcBef>
              <a:spcAft>
                <a:spcPct val="0"/>
              </a:spcAft>
              <a:buNone/>
              <a:defRPr kern="1200">
                <a:solidFill>
                  <a:schemeClr val="tx1"/>
                </a:solidFill>
                <a:latin typeface="Calibri" panose="020F0502020204030204" pitchFamily="34" charset="0"/>
                <a:ea typeface="+mn-ea"/>
                <a:cs typeface="+mn-cs"/>
              </a:defRPr>
            </a:lvl5pPr>
            <a:lvl6pPr marL="2286000" lvl="5" algn="l" defTabSz="914400" rtl="0" eaLnBrk="1" latinLnBrk="0" hangingPunct="1">
              <a:buNone/>
              <a:defRPr kern="1200">
                <a:solidFill>
                  <a:schemeClr val="tx1"/>
                </a:solidFill>
                <a:latin typeface="Calibri" panose="020F0502020204030204" pitchFamily="34" charset="0"/>
                <a:ea typeface="+mn-ea"/>
                <a:cs typeface="+mn-cs"/>
              </a:defRPr>
            </a:lvl6pPr>
            <a:lvl7pPr marL="2743200" lvl="6" algn="l" defTabSz="914400" rtl="0" eaLnBrk="1" latinLnBrk="0" hangingPunct="1">
              <a:buNone/>
              <a:defRPr kern="1200">
                <a:solidFill>
                  <a:schemeClr val="tx1"/>
                </a:solidFill>
                <a:latin typeface="Calibri" panose="020F0502020204030204" pitchFamily="34" charset="0"/>
                <a:ea typeface="+mn-ea"/>
                <a:cs typeface="+mn-cs"/>
              </a:defRPr>
            </a:lvl7pPr>
            <a:lvl8pPr marL="3200400" lvl="7" algn="l" defTabSz="914400" rtl="0" eaLnBrk="1" latinLnBrk="0" hangingPunct="1">
              <a:buNone/>
              <a:defRPr kern="1200">
                <a:solidFill>
                  <a:schemeClr val="tx1"/>
                </a:solidFill>
                <a:latin typeface="Calibri" panose="020F0502020204030204" pitchFamily="34" charset="0"/>
                <a:ea typeface="+mn-ea"/>
                <a:cs typeface="+mn-cs"/>
              </a:defRPr>
            </a:lvl8pPr>
            <a:lvl9pPr marL="3657600" lvl="8" algn="l" defTabSz="914400" rtl="0" eaLnBrk="1" latinLnBrk="0" hangingPunct="1">
              <a:buNone/>
              <a:defRPr kern="1200">
                <a:solidFill>
                  <a:schemeClr val="tx1"/>
                </a:solidFill>
                <a:latin typeface="Calibri" panose="020F050202020403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C518274-4056-4E94-A2D7-31558E560642}" type="slidenum">
              <a:rPr kumimoji="0" lang="en"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Google Shape;125;p17">
            <a:extLst>
              <a:ext uri="{FF2B5EF4-FFF2-40B4-BE49-F238E27FC236}">
                <a16:creationId xmlns:a16="http://schemas.microsoft.com/office/drawing/2014/main" id="{58525430-B63D-4A5E-ADAE-292C7FC46CEE}"/>
              </a:ext>
            </a:extLst>
          </p:cNvPr>
          <p:cNvSpPr txBox="1">
            <a:spLocks noChangeArrowheads="1"/>
          </p:cNvSpPr>
          <p:nvPr/>
        </p:nvSpPr>
        <p:spPr bwMode="auto">
          <a:xfrm>
            <a:off x="7997269" y="3618102"/>
            <a:ext cx="3996146" cy="2700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t" anchorCtr="0" compatLnSpc="1">
            <a:prstTxWarp prst="textNoShape">
              <a:avLst/>
            </a:prstTxWarp>
            <a:noAutofit/>
          </a:bodyPr>
          <a:lstStyle>
            <a:lvl1pPr marL="609585" lvl="0" indent="-507987" algn="l" rtl="0" eaLnBrk="0" fontAlgn="base" hangingPunct="0">
              <a:lnSpc>
                <a:spcPct val="90000"/>
              </a:lnSpc>
              <a:spcBef>
                <a:spcPts val="800"/>
              </a:spcBef>
              <a:spcAft>
                <a:spcPts val="0"/>
              </a:spcAft>
              <a:buClr>
                <a:srgbClr val="5E88A2"/>
              </a:buClr>
              <a:buSzPts val="2400"/>
              <a:buFont typeface="Quattrocento Sans"/>
              <a:buChar char="◉"/>
              <a:defRPr sz="3200" kern="1200">
                <a:solidFill>
                  <a:schemeClr val="tx1"/>
                </a:solidFill>
                <a:latin typeface="Calibri" panose="020F0502020204030204" pitchFamily="34" charset="0"/>
                <a:ea typeface="Calibri" panose="020F0502020204030204" pitchFamily="34" charset="0"/>
                <a:cs typeface="Calibri" panose="020F0502020204030204" pitchFamily="34" charset="0"/>
                <a:sym typeface="Quattrocento Sans"/>
              </a:defRPr>
            </a:lvl1pPr>
            <a:lvl2pPr marL="1219170" lvl="1"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2pPr>
            <a:lvl3pPr marL="1828754" lvl="2"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3pPr>
            <a:lvl4pPr marL="2438339" lvl="3"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4pPr>
            <a:lvl5pPr marL="3047924" lvl="4"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5pPr>
            <a:lvl6pPr marL="3657509" lvl="5"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6pPr>
            <a:lvl7pPr marL="4267093" lvl="6"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7pPr>
            <a:lvl8pPr marL="4876678" lvl="7"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8pPr>
            <a:lvl9pPr marL="5486263" lvl="8"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9pPr>
          </a:lstStyle>
          <a:p>
            <a:pPr marL="101600" marR="0" lvl="0" indent="0" algn="l" defTabSz="914400" rtl="0" eaLnBrk="0" fontAlgn="base" latinLnBrk="0" hangingPunct="0">
              <a:lnSpc>
                <a:spcPct val="90000"/>
              </a:lnSpc>
              <a:spcBef>
                <a:spcPct val="0"/>
              </a:spcBef>
              <a:spcAft>
                <a:spcPct val="0"/>
              </a:spcAft>
              <a:buClr>
                <a:srgbClr val="5E88A2"/>
              </a:buClr>
              <a:buSzPts val="2400"/>
              <a:buFont typeface="Quattrocento Sans"/>
              <a:buNone/>
              <a:tabLst>
                <a:tab pos="323850" algn="l"/>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Quattrocento Sans" panose="020B0604020202020204" charset="0"/>
              </a:rPr>
              <a:t>Data Sharing/Privacy</a:t>
            </a:r>
          </a:p>
          <a:p>
            <a:pPr marL="511175" marR="0" lvl="1" indent="-315913" algn="l" defTabSz="914400" rtl="0" eaLnBrk="0" fontAlgn="base" latinLnBrk="0" hangingPunct="0">
              <a:lnSpc>
                <a:spcPct val="100000"/>
              </a:lnSpc>
              <a:spcBef>
                <a:spcPct val="0"/>
              </a:spcBef>
              <a:spcAft>
                <a:spcPts val="200"/>
              </a:spcAft>
              <a:buClr>
                <a:srgbClr val="44546A">
                  <a:lumMod val="60000"/>
                  <a:lumOff val="40000"/>
                </a:srgbClr>
              </a:buClr>
              <a:buSzPts val="2000"/>
              <a:buFont typeface="Arial" panose="020B0604020202020204" pitchFamily="34" charset="0"/>
              <a:buChar char="•"/>
              <a:tabLst>
                <a:tab pos="323850" algn="l"/>
              </a:tabLst>
              <a:defRPr/>
            </a:pPr>
            <a:r>
              <a:rPr kumimoji="0" lang="en-US" altLang="en-US" sz="2000" b="0" i="0" u="none" strike="noStrike" kern="1200" cap="none" spc="0" normalizeH="0" baseline="0" noProof="0" dirty="0">
                <a:ln>
                  <a:noFill/>
                </a:ln>
                <a:solidFill>
                  <a:prstClr val="black"/>
                </a:solidFill>
                <a:effectLst/>
                <a:uLnTx/>
                <a:uFillTx/>
                <a:latin typeface="Quattrocento Sans"/>
                <a:sym typeface="Quattrocento Sans" panose="020B0604020202020204" charset="0"/>
              </a:rPr>
              <a:t>Are data accessible to Public Health, the utility, &amp; public?</a:t>
            </a:r>
          </a:p>
          <a:p>
            <a:pPr marL="511175" marR="0" lvl="1" indent="-315913" algn="l" defTabSz="914400" rtl="0" eaLnBrk="0" fontAlgn="base" latinLnBrk="0" hangingPunct="0">
              <a:lnSpc>
                <a:spcPct val="100000"/>
              </a:lnSpc>
              <a:spcBef>
                <a:spcPct val="0"/>
              </a:spcBef>
              <a:spcAft>
                <a:spcPts val="200"/>
              </a:spcAft>
              <a:buClr>
                <a:srgbClr val="44546A">
                  <a:lumMod val="60000"/>
                  <a:lumOff val="40000"/>
                </a:srgbClr>
              </a:buClr>
              <a:buSzPts val="2000"/>
              <a:buFont typeface="Arial" panose="020B0604020202020204" pitchFamily="34" charset="0"/>
              <a:buChar char="•"/>
              <a:tabLst>
                <a:tab pos="323850" algn="l"/>
              </a:tabLst>
              <a:defRPr/>
            </a:pPr>
            <a:r>
              <a:rPr kumimoji="0" lang="en-US" altLang="en-US" sz="2000" b="0" i="0" u="none" strike="noStrike" kern="1200" cap="none" spc="0" normalizeH="0" baseline="0" noProof="0" dirty="0">
                <a:ln>
                  <a:noFill/>
                </a:ln>
                <a:solidFill>
                  <a:prstClr val="black"/>
                </a:solidFill>
                <a:effectLst/>
                <a:uLnTx/>
                <a:uFillTx/>
                <a:latin typeface="Quattrocento Sans"/>
                <a:sym typeface="Quattrocento Sans" panose="020B0604020202020204" charset="0"/>
              </a:rPr>
              <a:t>Are samples archived, and how can they be used in the future?</a:t>
            </a:r>
          </a:p>
          <a:p>
            <a:pPr marL="511175" marR="0" lvl="1" indent="-315913" algn="l" defTabSz="914400" rtl="0" eaLnBrk="0" fontAlgn="base" latinLnBrk="0" hangingPunct="0">
              <a:lnSpc>
                <a:spcPct val="100000"/>
              </a:lnSpc>
              <a:spcBef>
                <a:spcPct val="0"/>
              </a:spcBef>
              <a:spcAft>
                <a:spcPts val="200"/>
              </a:spcAft>
              <a:buClr>
                <a:srgbClr val="44546A">
                  <a:lumMod val="60000"/>
                  <a:lumOff val="40000"/>
                </a:srgbClr>
              </a:buClr>
              <a:buSzPts val="2000"/>
              <a:buFont typeface="Arial" panose="020B0604020202020204" pitchFamily="34" charset="0"/>
              <a:buChar char="•"/>
              <a:tabLst>
                <a:tab pos="323850" algn="l"/>
              </a:tabLst>
              <a:defRPr/>
            </a:pPr>
            <a:r>
              <a:rPr kumimoji="0" lang="en-US" altLang="en-US" sz="2000" b="0" i="0" u="none" strike="noStrike" kern="1200" cap="none" spc="0" normalizeH="0" baseline="0" noProof="0" dirty="0">
                <a:ln>
                  <a:noFill/>
                </a:ln>
                <a:solidFill>
                  <a:prstClr val="black"/>
                </a:solidFill>
                <a:effectLst/>
                <a:uLnTx/>
                <a:uFillTx/>
                <a:latin typeface="Quattrocento Sans"/>
                <a:sym typeface="Quattrocento Sans" panose="020B0604020202020204" charset="0"/>
              </a:rPr>
              <a:t>Could results lead to stigma?</a:t>
            </a:r>
          </a:p>
        </p:txBody>
      </p:sp>
      <p:sp>
        <p:nvSpPr>
          <p:cNvPr id="18" name="Google Shape;125;p17">
            <a:extLst>
              <a:ext uri="{FF2B5EF4-FFF2-40B4-BE49-F238E27FC236}">
                <a16:creationId xmlns:a16="http://schemas.microsoft.com/office/drawing/2014/main" id="{08FBBEE2-0955-4994-A63E-6490398D006C}"/>
              </a:ext>
            </a:extLst>
          </p:cNvPr>
          <p:cNvSpPr txBox="1">
            <a:spLocks noChangeArrowheads="1"/>
          </p:cNvSpPr>
          <p:nvPr/>
        </p:nvSpPr>
        <p:spPr bwMode="auto">
          <a:xfrm>
            <a:off x="390555" y="3670986"/>
            <a:ext cx="2729836" cy="275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t" anchorCtr="0" compatLnSpc="1">
            <a:prstTxWarp prst="textNoShape">
              <a:avLst/>
            </a:prstTxWarp>
            <a:noAutofit/>
          </a:bodyPr>
          <a:lstStyle>
            <a:lvl1pPr marL="609585" lvl="0" indent="-507987" algn="l" rtl="0" eaLnBrk="0" fontAlgn="base" hangingPunct="0">
              <a:lnSpc>
                <a:spcPct val="90000"/>
              </a:lnSpc>
              <a:spcBef>
                <a:spcPts val="800"/>
              </a:spcBef>
              <a:spcAft>
                <a:spcPts val="0"/>
              </a:spcAft>
              <a:buClr>
                <a:srgbClr val="5E88A2"/>
              </a:buClr>
              <a:buSzPts val="2400"/>
              <a:buFont typeface="Quattrocento Sans"/>
              <a:buChar char="◉"/>
              <a:defRPr sz="3200" kern="1200">
                <a:solidFill>
                  <a:schemeClr val="tx1"/>
                </a:solidFill>
                <a:latin typeface="Calibri" panose="020F0502020204030204" pitchFamily="34" charset="0"/>
                <a:ea typeface="Calibri" panose="020F0502020204030204" pitchFamily="34" charset="0"/>
                <a:cs typeface="Calibri" panose="020F0502020204030204" pitchFamily="34" charset="0"/>
                <a:sym typeface="Quattrocento Sans"/>
              </a:defRPr>
            </a:lvl1pPr>
            <a:lvl2pPr marL="1219170" lvl="1"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2pPr>
            <a:lvl3pPr marL="1828754" lvl="2"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3pPr>
            <a:lvl4pPr marL="2438339" lvl="3"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4pPr>
            <a:lvl5pPr marL="3047924" lvl="4"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5pPr>
            <a:lvl6pPr marL="3657509" lvl="5"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6pPr>
            <a:lvl7pPr marL="4267093" lvl="6"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7pPr>
            <a:lvl8pPr marL="4876678" lvl="7"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8pPr>
            <a:lvl9pPr marL="5486263" lvl="8"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9pPr>
          </a:lstStyle>
          <a:p>
            <a:pPr marL="101600" marR="0" lvl="0" indent="0" algn="l" defTabSz="914400" rtl="0" eaLnBrk="0" fontAlgn="base" latinLnBrk="0" hangingPunct="0">
              <a:lnSpc>
                <a:spcPct val="90000"/>
              </a:lnSpc>
              <a:spcBef>
                <a:spcPct val="0"/>
              </a:spcBef>
              <a:spcAft>
                <a:spcPct val="0"/>
              </a:spcAft>
              <a:buClr>
                <a:srgbClr val="5E88A2"/>
              </a:buClr>
              <a:buSzPts val="2400"/>
              <a:buFont typeface="Quattrocento Sans"/>
              <a:buNone/>
              <a:tabLst>
                <a:tab pos="323850" algn="l"/>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Quattrocento Sans" panose="020B0604020202020204" charset="0"/>
              </a:rPr>
              <a:t>Logistics</a:t>
            </a:r>
          </a:p>
          <a:p>
            <a:pPr marL="511175" marR="0" lvl="1" indent="-315913" algn="l" defTabSz="914400" rtl="0" eaLnBrk="0" fontAlgn="base" latinLnBrk="0" hangingPunct="0">
              <a:lnSpc>
                <a:spcPct val="90000"/>
              </a:lnSpc>
              <a:spcBef>
                <a:spcPct val="0"/>
              </a:spcBef>
              <a:spcAft>
                <a:spcPct val="0"/>
              </a:spcAft>
              <a:buClr>
                <a:srgbClr val="44546A">
                  <a:lumMod val="60000"/>
                  <a:lumOff val="40000"/>
                </a:srgbClr>
              </a:buClr>
              <a:buSzPts val="2000"/>
              <a:buFont typeface="Arial" panose="020B0604020202020204" pitchFamily="34" charset="0"/>
              <a:buChar char="•"/>
              <a:tabLst>
                <a:tab pos="323850" algn="l"/>
              </a:tabLst>
              <a:defRPr/>
            </a:pPr>
            <a:r>
              <a:rPr kumimoji="0" lang="en-US" altLang="en-US" sz="2000" b="0" i="0" u="none" strike="noStrike" kern="1200" cap="none" spc="0" normalizeH="0" baseline="0" noProof="0" dirty="0">
                <a:ln>
                  <a:noFill/>
                </a:ln>
                <a:solidFill>
                  <a:prstClr val="black"/>
                </a:solidFill>
                <a:effectLst/>
                <a:uLnTx/>
                <a:uFillTx/>
                <a:latin typeface="Quattrocento Sans"/>
                <a:sym typeface="Quattrocento Sans" panose="020B0604020202020204" charset="0"/>
              </a:rPr>
              <a:t>Targets</a:t>
            </a:r>
          </a:p>
          <a:p>
            <a:pPr marL="511175" marR="0" lvl="1" indent="-315913" algn="l" defTabSz="914400" rtl="0" eaLnBrk="0" fontAlgn="base" latinLnBrk="0" hangingPunct="0">
              <a:lnSpc>
                <a:spcPct val="90000"/>
              </a:lnSpc>
              <a:spcBef>
                <a:spcPct val="0"/>
              </a:spcBef>
              <a:spcAft>
                <a:spcPct val="0"/>
              </a:spcAft>
              <a:buClr>
                <a:srgbClr val="44546A">
                  <a:lumMod val="60000"/>
                  <a:lumOff val="40000"/>
                </a:srgbClr>
              </a:buClr>
              <a:buSzPts val="2000"/>
              <a:buFont typeface="Arial" panose="020B0604020202020204" pitchFamily="34" charset="0"/>
              <a:buChar char="•"/>
              <a:tabLst>
                <a:tab pos="323850" algn="l"/>
              </a:tabLst>
              <a:defRPr/>
            </a:pPr>
            <a:r>
              <a:rPr kumimoji="0" lang="en-US" altLang="en-US" sz="2000" b="0" i="0" u="none" strike="noStrike" kern="1200" cap="none" spc="0" normalizeH="0" baseline="0" noProof="0" dirty="0">
                <a:ln>
                  <a:noFill/>
                </a:ln>
                <a:solidFill>
                  <a:prstClr val="black"/>
                </a:solidFill>
                <a:effectLst/>
                <a:uLnTx/>
                <a:uFillTx/>
                <a:latin typeface="Quattrocento Sans"/>
                <a:sym typeface="Quattrocento Sans" panose="020B0604020202020204" charset="0"/>
              </a:rPr>
              <a:t>Sampling</a:t>
            </a:r>
          </a:p>
          <a:p>
            <a:pPr marL="511175" marR="0" lvl="1" indent="-315913" algn="l" defTabSz="914400" rtl="0" eaLnBrk="0" fontAlgn="base" latinLnBrk="0" hangingPunct="0">
              <a:lnSpc>
                <a:spcPct val="90000"/>
              </a:lnSpc>
              <a:spcBef>
                <a:spcPct val="0"/>
              </a:spcBef>
              <a:spcAft>
                <a:spcPct val="0"/>
              </a:spcAft>
              <a:buClr>
                <a:srgbClr val="44546A">
                  <a:lumMod val="60000"/>
                  <a:lumOff val="40000"/>
                </a:srgbClr>
              </a:buClr>
              <a:buSzPts val="2000"/>
              <a:buFont typeface="Arial" panose="020B0604020202020204" pitchFamily="34" charset="0"/>
              <a:buChar char="•"/>
              <a:tabLst>
                <a:tab pos="323850" algn="l"/>
              </a:tabLst>
              <a:defRPr/>
            </a:pPr>
            <a:r>
              <a:rPr kumimoji="0" lang="en-US" altLang="en-US" sz="2000" b="0" i="0" u="none" strike="noStrike" kern="1200" cap="none" spc="0" normalizeH="0" baseline="0" noProof="0" dirty="0">
                <a:ln>
                  <a:noFill/>
                </a:ln>
                <a:solidFill>
                  <a:prstClr val="black"/>
                </a:solidFill>
                <a:effectLst/>
                <a:uLnTx/>
                <a:uFillTx/>
                <a:latin typeface="Quattrocento Sans"/>
                <a:sym typeface="Quattrocento Sans" panose="020B0604020202020204" charset="0"/>
              </a:rPr>
              <a:t>Metadata</a:t>
            </a:r>
          </a:p>
          <a:p>
            <a:pPr marL="511175" marR="0" lvl="1" indent="-315913" algn="l" defTabSz="914400" rtl="0" eaLnBrk="0" fontAlgn="base" latinLnBrk="0" hangingPunct="0">
              <a:lnSpc>
                <a:spcPct val="90000"/>
              </a:lnSpc>
              <a:spcBef>
                <a:spcPct val="0"/>
              </a:spcBef>
              <a:spcAft>
                <a:spcPct val="0"/>
              </a:spcAft>
              <a:buClr>
                <a:srgbClr val="44546A">
                  <a:lumMod val="60000"/>
                  <a:lumOff val="40000"/>
                </a:srgbClr>
              </a:buClr>
              <a:buSzPts val="2000"/>
              <a:buFont typeface="Arial" panose="020B0604020202020204" pitchFamily="34" charset="0"/>
              <a:buChar char="•"/>
              <a:tabLst>
                <a:tab pos="323850" algn="l"/>
              </a:tabLst>
              <a:defRPr/>
            </a:pPr>
            <a:r>
              <a:rPr kumimoji="0" lang="en-US" altLang="en-US" sz="2000" b="0" i="0" u="none" strike="noStrike" kern="1200" cap="none" spc="0" normalizeH="0" baseline="0" noProof="0" dirty="0">
                <a:ln>
                  <a:noFill/>
                </a:ln>
                <a:solidFill>
                  <a:prstClr val="black"/>
                </a:solidFill>
                <a:effectLst/>
                <a:uLnTx/>
                <a:uFillTx/>
                <a:latin typeface="Quattrocento Sans"/>
                <a:sym typeface="Quattrocento Sans" panose="020B0604020202020204" charset="0"/>
              </a:rPr>
              <a:t>Cost</a:t>
            </a:r>
          </a:p>
          <a:p>
            <a:pPr marL="511175" marR="0" lvl="1" indent="-315913" algn="l" defTabSz="914400" rtl="0" eaLnBrk="0" fontAlgn="base" latinLnBrk="0" hangingPunct="0">
              <a:lnSpc>
                <a:spcPct val="90000"/>
              </a:lnSpc>
              <a:spcBef>
                <a:spcPct val="0"/>
              </a:spcBef>
              <a:spcAft>
                <a:spcPct val="0"/>
              </a:spcAft>
              <a:buClr>
                <a:srgbClr val="44546A">
                  <a:lumMod val="60000"/>
                  <a:lumOff val="40000"/>
                </a:srgbClr>
              </a:buClr>
              <a:buSzPts val="2000"/>
              <a:buFont typeface="Arial" panose="020B0604020202020204" pitchFamily="34" charset="0"/>
              <a:buChar char="•"/>
              <a:tabLst>
                <a:tab pos="323850" algn="l"/>
              </a:tabLst>
              <a:defRPr/>
            </a:pPr>
            <a:r>
              <a:rPr kumimoji="0" lang="en-US" altLang="en-US" sz="2000" b="0" i="0" u="none" strike="noStrike" kern="1200" cap="none" spc="0" normalizeH="0" baseline="0" noProof="0" dirty="0">
                <a:ln>
                  <a:noFill/>
                </a:ln>
                <a:solidFill>
                  <a:prstClr val="black"/>
                </a:solidFill>
                <a:effectLst/>
                <a:uLnTx/>
                <a:uFillTx/>
                <a:latin typeface="Quattrocento Sans"/>
                <a:sym typeface="Quattrocento Sans" panose="020B0604020202020204" charset="0"/>
              </a:rPr>
              <a:t>Program duration</a:t>
            </a:r>
          </a:p>
          <a:p>
            <a:pPr marL="511175" marR="0" lvl="1" indent="-315913" algn="l" defTabSz="914400" rtl="0" eaLnBrk="0" fontAlgn="base" latinLnBrk="0" hangingPunct="0">
              <a:lnSpc>
                <a:spcPct val="90000"/>
              </a:lnSpc>
              <a:spcBef>
                <a:spcPct val="0"/>
              </a:spcBef>
              <a:spcAft>
                <a:spcPct val="0"/>
              </a:spcAft>
              <a:buClr>
                <a:srgbClr val="44546A">
                  <a:lumMod val="60000"/>
                  <a:lumOff val="40000"/>
                </a:srgbClr>
              </a:buClr>
              <a:buSzPts val="2000"/>
              <a:buFont typeface="Arial" panose="020B0604020202020204" pitchFamily="34" charset="0"/>
              <a:buChar char="•"/>
              <a:tabLst>
                <a:tab pos="323850" algn="l"/>
              </a:tabLst>
              <a:defRPr/>
            </a:pPr>
            <a:r>
              <a:rPr kumimoji="0" lang="en-US" altLang="en-US" sz="2000" b="0" i="0" u="none" strike="noStrike" kern="1200" cap="none" spc="0" normalizeH="0" baseline="0" noProof="0" dirty="0">
                <a:ln>
                  <a:noFill/>
                </a:ln>
                <a:solidFill>
                  <a:prstClr val="black"/>
                </a:solidFill>
                <a:effectLst/>
                <a:uLnTx/>
                <a:uFillTx/>
                <a:latin typeface="Quattrocento Sans"/>
                <a:sym typeface="Quattrocento Sans" panose="020B0604020202020204" charset="0"/>
              </a:rPr>
              <a:t>Courier handling</a:t>
            </a:r>
          </a:p>
          <a:p>
            <a:pPr marL="511175" marR="0" lvl="1" indent="-315913" algn="l" defTabSz="914400" rtl="0" eaLnBrk="0" fontAlgn="base" latinLnBrk="0" hangingPunct="0">
              <a:lnSpc>
                <a:spcPct val="90000"/>
              </a:lnSpc>
              <a:spcBef>
                <a:spcPct val="0"/>
              </a:spcBef>
              <a:spcAft>
                <a:spcPct val="0"/>
              </a:spcAft>
              <a:buClr>
                <a:srgbClr val="44546A">
                  <a:lumMod val="60000"/>
                  <a:lumOff val="40000"/>
                </a:srgbClr>
              </a:buClr>
              <a:buSzPts val="2000"/>
              <a:buFont typeface="Arial" panose="020B0604020202020204" pitchFamily="34" charset="0"/>
              <a:buChar char="•"/>
              <a:tabLst>
                <a:tab pos="323850" algn="l"/>
              </a:tabLst>
              <a:defRPr/>
            </a:pPr>
            <a:r>
              <a:rPr kumimoji="0" lang="en-US" altLang="en-US" sz="2000" b="0" i="0" u="none" strike="noStrike" kern="1200" cap="none" spc="0" normalizeH="0" baseline="0" noProof="0" dirty="0">
                <a:ln>
                  <a:noFill/>
                </a:ln>
                <a:solidFill>
                  <a:prstClr val="black"/>
                </a:solidFill>
                <a:effectLst/>
                <a:uLnTx/>
                <a:uFillTx/>
                <a:latin typeface="Quattrocento Sans"/>
                <a:sym typeface="Quattrocento Sans" panose="020B0604020202020204" charset="0"/>
              </a:rPr>
              <a:t>Turnaround time</a:t>
            </a:r>
          </a:p>
        </p:txBody>
      </p:sp>
      <p:pic>
        <p:nvPicPr>
          <p:cNvPr id="4" name="Picture 3" descr="Top view of a calendar with a red pen on top">
            <a:extLst>
              <a:ext uri="{FF2B5EF4-FFF2-40B4-BE49-F238E27FC236}">
                <a16:creationId xmlns:a16="http://schemas.microsoft.com/office/drawing/2014/main" id="{F521700C-74E9-44AE-BCD8-163F24223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963" y="1707581"/>
            <a:ext cx="2379218" cy="1565548"/>
          </a:xfrm>
          <a:prstGeom prst="rect">
            <a:avLst/>
          </a:prstGeom>
        </p:spPr>
      </p:pic>
      <p:sp>
        <p:nvSpPr>
          <p:cNvPr id="11" name="Google Shape;125;p17">
            <a:extLst>
              <a:ext uri="{FF2B5EF4-FFF2-40B4-BE49-F238E27FC236}">
                <a16:creationId xmlns:a16="http://schemas.microsoft.com/office/drawing/2014/main" id="{F45F0F15-6090-415A-A902-004344AB464B}"/>
              </a:ext>
            </a:extLst>
          </p:cNvPr>
          <p:cNvSpPr txBox="1">
            <a:spLocks noChangeArrowheads="1"/>
          </p:cNvSpPr>
          <p:nvPr/>
        </p:nvSpPr>
        <p:spPr bwMode="auto">
          <a:xfrm>
            <a:off x="3941784" y="3670986"/>
            <a:ext cx="3567726" cy="2848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t" anchorCtr="0" compatLnSpc="1">
            <a:prstTxWarp prst="textNoShape">
              <a:avLst/>
            </a:prstTxWarp>
            <a:noAutofit/>
          </a:bodyPr>
          <a:lstStyle>
            <a:lvl1pPr marL="609585" lvl="0" indent="-507987" algn="l" rtl="0" eaLnBrk="0" fontAlgn="base" hangingPunct="0">
              <a:lnSpc>
                <a:spcPct val="90000"/>
              </a:lnSpc>
              <a:spcBef>
                <a:spcPts val="800"/>
              </a:spcBef>
              <a:spcAft>
                <a:spcPts val="0"/>
              </a:spcAft>
              <a:buClr>
                <a:srgbClr val="5E88A2"/>
              </a:buClr>
              <a:buSzPts val="2400"/>
              <a:buFont typeface="Quattrocento Sans"/>
              <a:buChar char="◉"/>
              <a:defRPr sz="3200" kern="1200">
                <a:solidFill>
                  <a:schemeClr val="tx1"/>
                </a:solidFill>
                <a:latin typeface="Calibri" panose="020F0502020204030204" pitchFamily="34" charset="0"/>
                <a:ea typeface="Calibri" panose="020F0502020204030204" pitchFamily="34" charset="0"/>
                <a:cs typeface="Calibri" panose="020F0502020204030204" pitchFamily="34" charset="0"/>
                <a:sym typeface="Quattrocento Sans"/>
              </a:defRPr>
            </a:lvl1pPr>
            <a:lvl2pPr marL="1219170" lvl="1"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2pPr>
            <a:lvl3pPr marL="1828754" lvl="2"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3pPr>
            <a:lvl4pPr marL="2438339" lvl="3"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4pPr>
            <a:lvl5pPr marL="3047924" lvl="4"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5pPr>
            <a:lvl6pPr marL="3657509" lvl="5"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6pPr>
            <a:lvl7pPr marL="4267093" lvl="6"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7pPr>
            <a:lvl8pPr marL="4876678" lvl="7"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8pPr>
            <a:lvl9pPr marL="5486263" lvl="8"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9pPr>
          </a:lstStyle>
          <a:p>
            <a:pPr marL="101600" marR="0" lvl="0" indent="0" algn="l" defTabSz="914400" rtl="0" eaLnBrk="0" fontAlgn="base" latinLnBrk="0" hangingPunct="0">
              <a:lnSpc>
                <a:spcPct val="90000"/>
              </a:lnSpc>
              <a:spcBef>
                <a:spcPct val="0"/>
              </a:spcBef>
              <a:spcAft>
                <a:spcPct val="0"/>
              </a:spcAft>
              <a:buClr>
                <a:srgbClr val="5E88A2"/>
              </a:buClr>
              <a:buSzPts val="2400"/>
              <a:buFont typeface="Quattrocento Sans"/>
              <a:buNone/>
              <a:tabLst>
                <a:tab pos="323850" algn="l"/>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Quattrocento Sans" panose="020B0604020202020204" charset="0"/>
              </a:rPr>
              <a:t>Communication</a:t>
            </a:r>
          </a:p>
          <a:p>
            <a:pPr marL="511175" marR="0" lvl="1" indent="-315913" algn="l" defTabSz="914400" rtl="0" eaLnBrk="0" fontAlgn="base" latinLnBrk="0" hangingPunct="0">
              <a:lnSpc>
                <a:spcPct val="100000"/>
              </a:lnSpc>
              <a:spcBef>
                <a:spcPct val="0"/>
              </a:spcBef>
              <a:spcAft>
                <a:spcPts val="200"/>
              </a:spcAft>
              <a:buClr>
                <a:srgbClr val="44546A">
                  <a:lumMod val="60000"/>
                  <a:lumOff val="40000"/>
                </a:srgbClr>
              </a:buClr>
              <a:buSzPts val="2000"/>
              <a:buFont typeface="Arial" panose="020B0604020202020204" pitchFamily="34" charset="0"/>
              <a:buChar char="•"/>
              <a:tabLst>
                <a:tab pos="323850" algn="l"/>
              </a:tabLst>
              <a:defRPr/>
            </a:pPr>
            <a:r>
              <a:rPr kumimoji="0" lang="en-US" altLang="en-US" sz="2000" b="1" i="0" u="sng" strike="noStrike" kern="1200" cap="none" spc="0" normalizeH="0" baseline="0" noProof="0" dirty="0">
                <a:ln>
                  <a:noFill/>
                </a:ln>
                <a:solidFill>
                  <a:prstClr val="black"/>
                </a:solidFill>
                <a:effectLst/>
                <a:uLnTx/>
                <a:uFillTx/>
                <a:latin typeface="Quattrocento Sans"/>
                <a:sym typeface="Quattrocento Sans" panose="020B0604020202020204" charset="0"/>
              </a:rPr>
              <a:t>Is the Public Health Department on board?</a:t>
            </a:r>
          </a:p>
          <a:p>
            <a:pPr marL="511175" marR="0" lvl="1" indent="-315913" algn="l" defTabSz="914400" rtl="0" eaLnBrk="0" fontAlgn="base" latinLnBrk="0" hangingPunct="0">
              <a:lnSpc>
                <a:spcPct val="100000"/>
              </a:lnSpc>
              <a:spcBef>
                <a:spcPct val="0"/>
              </a:spcBef>
              <a:spcAft>
                <a:spcPts val="200"/>
              </a:spcAft>
              <a:buClr>
                <a:srgbClr val="44546A">
                  <a:lumMod val="60000"/>
                  <a:lumOff val="40000"/>
                </a:srgbClr>
              </a:buClr>
              <a:buSzPts val="2000"/>
              <a:buFont typeface="Arial" panose="020B0604020202020204" pitchFamily="34" charset="0"/>
              <a:buChar char="•"/>
              <a:tabLst>
                <a:tab pos="323850" algn="l"/>
              </a:tabLst>
              <a:defRPr/>
            </a:pPr>
            <a:r>
              <a:rPr kumimoji="0" lang="en-US" altLang="en-US" sz="2000" b="0" i="0" u="none" strike="noStrike" kern="1200" cap="none" spc="0" normalizeH="0" baseline="0" noProof="0" dirty="0">
                <a:ln>
                  <a:noFill/>
                </a:ln>
                <a:solidFill>
                  <a:prstClr val="black"/>
                </a:solidFill>
                <a:effectLst/>
                <a:uLnTx/>
                <a:uFillTx/>
                <a:latin typeface="Quattrocento Sans"/>
                <a:sym typeface="Quattrocento Sans" panose="020B0604020202020204" charset="0"/>
              </a:rPr>
              <a:t>Are they responsive to questions/issues?</a:t>
            </a:r>
          </a:p>
          <a:p>
            <a:pPr marL="511175" marR="0" lvl="1" indent="-315913" algn="l" defTabSz="914400" rtl="0" eaLnBrk="0" fontAlgn="base" latinLnBrk="0" hangingPunct="0">
              <a:lnSpc>
                <a:spcPct val="100000"/>
              </a:lnSpc>
              <a:spcBef>
                <a:spcPct val="0"/>
              </a:spcBef>
              <a:spcAft>
                <a:spcPts val="200"/>
              </a:spcAft>
              <a:buClr>
                <a:srgbClr val="44546A">
                  <a:lumMod val="60000"/>
                  <a:lumOff val="40000"/>
                </a:srgbClr>
              </a:buClr>
              <a:buSzPts val="2000"/>
              <a:buFont typeface="Arial" panose="020B0604020202020204" pitchFamily="34" charset="0"/>
              <a:buChar char="•"/>
              <a:tabLst>
                <a:tab pos="323850" algn="l"/>
              </a:tabLst>
              <a:defRPr/>
            </a:pPr>
            <a:r>
              <a:rPr kumimoji="0" lang="en-US" altLang="en-US" sz="2000" b="0" i="0" u="none" strike="noStrike" kern="1200" cap="none" spc="0" normalizeH="0" baseline="0" noProof="0" dirty="0">
                <a:ln>
                  <a:noFill/>
                </a:ln>
                <a:solidFill>
                  <a:prstClr val="black"/>
                </a:solidFill>
                <a:effectLst/>
                <a:uLnTx/>
                <a:uFillTx/>
                <a:latin typeface="Quattrocento Sans"/>
                <a:sym typeface="Quattrocento Sans" panose="020B0604020202020204" charset="0"/>
              </a:rPr>
              <a:t>Do they share timely info?</a:t>
            </a:r>
          </a:p>
        </p:txBody>
      </p:sp>
      <p:grpSp>
        <p:nvGrpSpPr>
          <p:cNvPr id="7" name="Group 6">
            <a:extLst>
              <a:ext uri="{FF2B5EF4-FFF2-40B4-BE49-F238E27FC236}">
                <a16:creationId xmlns:a16="http://schemas.microsoft.com/office/drawing/2014/main" id="{D6169B6C-3C32-4C1E-9511-3C172C017DAF}"/>
              </a:ext>
            </a:extLst>
          </p:cNvPr>
          <p:cNvGrpSpPr/>
          <p:nvPr/>
        </p:nvGrpSpPr>
        <p:grpSpPr>
          <a:xfrm>
            <a:off x="4512996" y="1290188"/>
            <a:ext cx="2425301" cy="2252349"/>
            <a:chOff x="558701" y="1407556"/>
            <a:chExt cx="2425301" cy="2252349"/>
          </a:xfrm>
        </p:grpSpPr>
        <p:pic>
          <p:nvPicPr>
            <p:cNvPr id="12" name="Picture 5" descr="Diagram, arrow&#10;&#10;Description automatically generated">
              <a:extLst>
                <a:ext uri="{FF2B5EF4-FFF2-40B4-BE49-F238E27FC236}">
                  <a16:creationId xmlns:a16="http://schemas.microsoft.com/office/drawing/2014/main" id="{0980403D-80D2-411C-90A9-5DC87E17E1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082" t="29610" r="59354" b="35399"/>
            <a:stretch>
              <a:fillRect/>
            </a:stretch>
          </p:blipFill>
          <p:spPr bwMode="auto">
            <a:xfrm>
              <a:off x="558701" y="2578363"/>
              <a:ext cx="1099184" cy="108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Diagram, arrow&#10;&#10;Description automatically generated">
              <a:extLst>
                <a:ext uri="{FF2B5EF4-FFF2-40B4-BE49-F238E27FC236}">
                  <a16:creationId xmlns:a16="http://schemas.microsoft.com/office/drawing/2014/main" id="{7F90E6EB-D807-4582-9CED-8888CAC762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5882" t="32660" r="37410" b="35690"/>
            <a:stretch>
              <a:fillRect/>
            </a:stretch>
          </p:blipFill>
          <p:spPr bwMode="auto">
            <a:xfrm>
              <a:off x="1950784" y="2635614"/>
              <a:ext cx="1033218" cy="99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Diagram, arrow&#10;&#10;Description automatically generated">
              <a:extLst>
                <a:ext uri="{FF2B5EF4-FFF2-40B4-BE49-F238E27FC236}">
                  <a16:creationId xmlns:a16="http://schemas.microsoft.com/office/drawing/2014/main" id="{2D90DCFE-F13D-4DA9-AA3E-44961EE476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0612" t="30103" r="12680" b="38249"/>
            <a:stretch>
              <a:fillRect/>
            </a:stretch>
          </p:blipFill>
          <p:spPr bwMode="auto">
            <a:xfrm>
              <a:off x="1308950" y="1407556"/>
              <a:ext cx="1065434" cy="1110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Arrow Connector 15">
              <a:extLst>
                <a:ext uri="{FF2B5EF4-FFF2-40B4-BE49-F238E27FC236}">
                  <a16:creationId xmlns:a16="http://schemas.microsoft.com/office/drawing/2014/main" id="{7B3BBD05-3B95-46B0-B83B-5C629DDBD397}"/>
                </a:ext>
              </a:extLst>
            </p:cNvPr>
            <p:cNvCxnSpPr/>
            <p:nvPr/>
          </p:nvCxnSpPr>
          <p:spPr>
            <a:xfrm flipV="1">
              <a:off x="1308950" y="2435932"/>
              <a:ext cx="191238" cy="28606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C0A687E-5E86-498C-A62E-2B42A36C8616}"/>
                </a:ext>
              </a:extLst>
            </p:cNvPr>
            <p:cNvCxnSpPr>
              <a:cxnSpLocks/>
            </p:cNvCxnSpPr>
            <p:nvPr/>
          </p:nvCxnSpPr>
          <p:spPr>
            <a:xfrm>
              <a:off x="2096074" y="2405271"/>
              <a:ext cx="191238" cy="28606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5D7C664-974C-46A4-93EA-751C82567519}"/>
                </a:ext>
              </a:extLst>
            </p:cNvPr>
            <p:cNvCxnSpPr>
              <a:cxnSpLocks/>
            </p:cNvCxnSpPr>
            <p:nvPr/>
          </p:nvCxnSpPr>
          <p:spPr>
            <a:xfrm flipV="1">
              <a:off x="1568768" y="3133814"/>
              <a:ext cx="450596" cy="2117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20" name="Picture 19">
            <a:extLst>
              <a:ext uri="{FF2B5EF4-FFF2-40B4-BE49-F238E27FC236}">
                <a16:creationId xmlns:a16="http://schemas.microsoft.com/office/drawing/2014/main" id="{13A97164-A51E-4FD2-9EAD-2480EC71223E}"/>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1982" r="14413"/>
          <a:stretch/>
        </p:blipFill>
        <p:spPr>
          <a:xfrm>
            <a:off x="8789921" y="1609737"/>
            <a:ext cx="2558816" cy="1609203"/>
          </a:xfrm>
          <a:prstGeom prst="rect">
            <a:avLst/>
          </a:prstGeom>
        </p:spPr>
      </p:pic>
      <p:sp>
        <p:nvSpPr>
          <p:cNvPr id="21" name="TextBox 20">
            <a:extLst>
              <a:ext uri="{FF2B5EF4-FFF2-40B4-BE49-F238E27FC236}">
                <a16:creationId xmlns:a16="http://schemas.microsoft.com/office/drawing/2014/main" id="{97384970-0CC5-4821-8D55-5364A1CABD4B}"/>
              </a:ext>
            </a:extLst>
          </p:cNvPr>
          <p:cNvSpPr txBox="1"/>
          <p:nvPr/>
        </p:nvSpPr>
        <p:spPr>
          <a:xfrm>
            <a:off x="0" y="6390630"/>
            <a:ext cx="7006695" cy="430887"/>
          </a:xfrm>
          <a:prstGeom prst="rect">
            <a:avLst/>
          </a:prstGeom>
          <a:noFill/>
        </p:spPr>
        <p:txBody>
          <a:bodyPr wrap="square" rtlCol="0">
            <a:spAutoFit/>
          </a:bodyPr>
          <a:lstStyle>
            <a:defPPr marR="0" lvl="0" algn="l" rtl="0">
              <a:lnSpc>
                <a:spcPct val="100000"/>
              </a:lnSpc>
              <a:spcBef>
                <a:spcPts val="0"/>
              </a:spcBef>
              <a:spcAft>
                <a:spcPts val="0"/>
              </a:spcAft>
            </a:defPPr>
            <a:lvl1pPr>
              <a:defRPr sz="1200" i="1">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Credit, middle image: derived from image obtained from Rasha Maal-Bared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Credit, right image: </a:t>
            </a:r>
            <a:r>
              <a:rPr kumimoji="0" lang="en-US" sz="1100" b="0" i="1"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https://virgiliocervantes.co.uk/index.php/tag/data-transfers/</a:t>
            </a:r>
            <a:r>
              <a:rPr kumimoji="0" lang="en-US" sz="1100" b="0" i="1"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 licensed under CC BY</a:t>
            </a:r>
          </a:p>
        </p:txBody>
      </p:sp>
    </p:spTree>
    <p:extLst>
      <p:ext uri="{BB962C8B-B14F-4D97-AF65-F5344CB8AC3E}">
        <p14:creationId xmlns:p14="http://schemas.microsoft.com/office/powerpoint/2010/main" val="148724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Google Shape;124;p17">
            <a:extLst>
              <a:ext uri="{FF2B5EF4-FFF2-40B4-BE49-F238E27FC236}">
                <a16:creationId xmlns:a16="http://schemas.microsoft.com/office/drawing/2014/main" id="{BDCB97F3-79E6-4FF4-B518-91B2980645B8}"/>
              </a:ext>
            </a:extLst>
          </p:cNvPr>
          <p:cNvSpPr txBox="1">
            <a:spLocks noGrp="1"/>
          </p:cNvSpPr>
          <p:nvPr>
            <p:ph type="title"/>
          </p:nvPr>
        </p:nvSpPr>
        <p:spPr>
          <a:xfrm>
            <a:off x="1841667" y="709388"/>
            <a:ext cx="10398459" cy="580800"/>
          </a:xfrm>
        </p:spPr>
        <p:txBody>
          <a:bodyPr lIns="121900" tIns="121900" rIns="121900" bIns="121900"/>
          <a:lstStyle/>
          <a:p>
            <a:pPr>
              <a:defRPr/>
            </a:pPr>
            <a:r>
              <a:rPr lang="en-US" dirty="0"/>
              <a:t>Example: Poliovirus Surveillance – </a:t>
            </a:r>
            <a:br>
              <a:rPr lang="en-US" dirty="0"/>
            </a:br>
            <a:r>
              <a:rPr lang="en-US" dirty="0"/>
              <a:t>To Do or Not to Do?</a:t>
            </a:r>
            <a:endParaRPr dirty="0">
              <a:highlight>
                <a:schemeClr val="accent1"/>
              </a:highlight>
            </a:endParaRPr>
          </a:p>
        </p:txBody>
      </p:sp>
      <p:sp>
        <p:nvSpPr>
          <p:cNvPr id="131" name="Google Shape;131;p17">
            <a:extLst>
              <a:ext uri="{FF2B5EF4-FFF2-40B4-BE49-F238E27FC236}">
                <a16:creationId xmlns:a16="http://schemas.microsoft.com/office/drawing/2014/main" id="{1A171DE7-3003-4BD1-A7B3-390A5915768E}"/>
              </a:ext>
            </a:extLst>
          </p:cNvPr>
          <p:cNvSpPr>
            <a:spLocks noGrp="1"/>
          </p:cNvSpPr>
          <p:nvPr>
            <p:ph type="sldNum" sz="quarter" idx="10"/>
          </p:nvPr>
        </p:nvSpPr>
        <p:spPr>
          <a:xfrm>
            <a:off x="11390313" y="6332538"/>
            <a:ext cx="731837" cy="525462"/>
          </a:xfrm>
          <a:prstGeom prst="rect">
            <a:avLst/>
          </a:prstGeom>
        </p:spPr>
        <p:txBody>
          <a:bodyPr spcFirstLastPara="1" vert="horz" wrap="square" lIns="91425" tIns="91425" rIns="91425" bIns="91425" rtlCol="0" anchor="t" anchorCtr="0">
            <a:noAutofit/>
          </a:bodyPr>
          <a:lstStyle>
            <a:defPPr>
              <a:defRPr lang="en-US"/>
            </a:defPPr>
            <a:lvl1pPr lvl="0" algn="r" rtl="0" eaLnBrk="1" fontAlgn="auto" hangingPunct="1">
              <a:spcBef>
                <a:spcPts val="0"/>
              </a:spcBef>
              <a:spcAft>
                <a:spcPts val="0"/>
              </a:spcAft>
              <a:buNone/>
              <a:defRPr sz="1200" kern="1200">
                <a:solidFill>
                  <a:schemeClr val="bg1"/>
                </a:solidFill>
                <a:latin typeface="+mn-lt"/>
                <a:ea typeface="+mn-ea"/>
                <a:cs typeface="+mn-cs"/>
              </a:defRPr>
            </a:lvl1pPr>
            <a:lvl2pPr marL="457200" lvl="1" algn="l" rtl="0" eaLnBrk="0" fontAlgn="base" hangingPunct="0">
              <a:spcBef>
                <a:spcPct val="0"/>
              </a:spcBef>
              <a:spcAft>
                <a:spcPct val="0"/>
              </a:spcAft>
              <a:buNone/>
              <a:defRPr kern="1200">
                <a:solidFill>
                  <a:schemeClr val="tx1"/>
                </a:solidFill>
                <a:latin typeface="Calibri" panose="020F0502020204030204" pitchFamily="34" charset="0"/>
                <a:ea typeface="+mn-ea"/>
                <a:cs typeface="+mn-cs"/>
              </a:defRPr>
            </a:lvl2pPr>
            <a:lvl3pPr marL="914400" lvl="2" algn="l" rtl="0" eaLnBrk="0" fontAlgn="base" hangingPunct="0">
              <a:spcBef>
                <a:spcPct val="0"/>
              </a:spcBef>
              <a:spcAft>
                <a:spcPct val="0"/>
              </a:spcAft>
              <a:buNone/>
              <a:defRPr kern="1200">
                <a:solidFill>
                  <a:schemeClr val="tx1"/>
                </a:solidFill>
                <a:latin typeface="Calibri" panose="020F0502020204030204" pitchFamily="34" charset="0"/>
                <a:ea typeface="+mn-ea"/>
                <a:cs typeface="+mn-cs"/>
              </a:defRPr>
            </a:lvl3pPr>
            <a:lvl4pPr marL="1371600" lvl="3" algn="l" rtl="0" eaLnBrk="0" fontAlgn="base" hangingPunct="0">
              <a:spcBef>
                <a:spcPct val="0"/>
              </a:spcBef>
              <a:spcAft>
                <a:spcPct val="0"/>
              </a:spcAft>
              <a:buNone/>
              <a:defRPr kern="1200">
                <a:solidFill>
                  <a:schemeClr val="tx1"/>
                </a:solidFill>
                <a:latin typeface="Calibri" panose="020F0502020204030204" pitchFamily="34" charset="0"/>
                <a:ea typeface="+mn-ea"/>
                <a:cs typeface="+mn-cs"/>
              </a:defRPr>
            </a:lvl4pPr>
            <a:lvl5pPr marL="1828800" lvl="4" algn="l" rtl="0" eaLnBrk="0" fontAlgn="base" hangingPunct="0">
              <a:spcBef>
                <a:spcPct val="0"/>
              </a:spcBef>
              <a:spcAft>
                <a:spcPct val="0"/>
              </a:spcAft>
              <a:buNone/>
              <a:defRPr kern="1200">
                <a:solidFill>
                  <a:schemeClr val="tx1"/>
                </a:solidFill>
                <a:latin typeface="Calibri" panose="020F0502020204030204" pitchFamily="34" charset="0"/>
                <a:ea typeface="+mn-ea"/>
                <a:cs typeface="+mn-cs"/>
              </a:defRPr>
            </a:lvl5pPr>
            <a:lvl6pPr marL="2286000" lvl="5" algn="l" defTabSz="914400" rtl="0" eaLnBrk="1" latinLnBrk="0" hangingPunct="1">
              <a:buNone/>
              <a:defRPr kern="1200">
                <a:solidFill>
                  <a:schemeClr val="tx1"/>
                </a:solidFill>
                <a:latin typeface="Calibri" panose="020F0502020204030204" pitchFamily="34" charset="0"/>
                <a:ea typeface="+mn-ea"/>
                <a:cs typeface="+mn-cs"/>
              </a:defRPr>
            </a:lvl6pPr>
            <a:lvl7pPr marL="2743200" lvl="6" algn="l" defTabSz="914400" rtl="0" eaLnBrk="1" latinLnBrk="0" hangingPunct="1">
              <a:buNone/>
              <a:defRPr kern="1200">
                <a:solidFill>
                  <a:schemeClr val="tx1"/>
                </a:solidFill>
                <a:latin typeface="Calibri" panose="020F0502020204030204" pitchFamily="34" charset="0"/>
                <a:ea typeface="+mn-ea"/>
                <a:cs typeface="+mn-cs"/>
              </a:defRPr>
            </a:lvl7pPr>
            <a:lvl8pPr marL="3200400" lvl="7" algn="l" defTabSz="914400" rtl="0" eaLnBrk="1" latinLnBrk="0" hangingPunct="1">
              <a:buNone/>
              <a:defRPr kern="1200">
                <a:solidFill>
                  <a:schemeClr val="tx1"/>
                </a:solidFill>
                <a:latin typeface="Calibri" panose="020F0502020204030204" pitchFamily="34" charset="0"/>
                <a:ea typeface="+mn-ea"/>
                <a:cs typeface="+mn-cs"/>
              </a:defRPr>
            </a:lvl8pPr>
            <a:lvl9pPr marL="3657600" lvl="8" algn="l" defTabSz="914400" rtl="0" eaLnBrk="1" latinLnBrk="0" hangingPunct="1">
              <a:buNone/>
              <a:defRPr kern="1200">
                <a:solidFill>
                  <a:schemeClr val="tx1"/>
                </a:solidFill>
                <a:latin typeface="Calibri" panose="020F050202020403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C518274-4056-4E94-A2D7-31558E560642}" type="slidenum">
              <a:rPr kumimoji="0" lang="en"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Google Shape;125;p17">
            <a:extLst>
              <a:ext uri="{FF2B5EF4-FFF2-40B4-BE49-F238E27FC236}">
                <a16:creationId xmlns:a16="http://schemas.microsoft.com/office/drawing/2014/main" id="{58525430-B63D-4A5E-ADAE-292C7FC46CEE}"/>
              </a:ext>
            </a:extLst>
          </p:cNvPr>
          <p:cNvSpPr txBox="1">
            <a:spLocks noChangeArrowheads="1"/>
          </p:cNvSpPr>
          <p:nvPr/>
        </p:nvSpPr>
        <p:spPr bwMode="auto">
          <a:xfrm>
            <a:off x="324764" y="3834163"/>
            <a:ext cx="5270124" cy="2700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t" anchorCtr="0" compatLnSpc="1">
            <a:prstTxWarp prst="textNoShape">
              <a:avLst/>
            </a:prstTxWarp>
            <a:noAutofit/>
          </a:bodyPr>
          <a:lstStyle>
            <a:lvl1pPr marL="609585" lvl="0" indent="-507987" algn="l" rtl="0" eaLnBrk="0" fontAlgn="base" hangingPunct="0">
              <a:lnSpc>
                <a:spcPct val="90000"/>
              </a:lnSpc>
              <a:spcBef>
                <a:spcPts val="800"/>
              </a:spcBef>
              <a:spcAft>
                <a:spcPts val="0"/>
              </a:spcAft>
              <a:buClr>
                <a:srgbClr val="5E88A2"/>
              </a:buClr>
              <a:buSzPts val="2400"/>
              <a:buFont typeface="Quattrocento Sans"/>
              <a:buChar char="◉"/>
              <a:defRPr sz="3200" kern="1200">
                <a:solidFill>
                  <a:schemeClr val="tx1"/>
                </a:solidFill>
                <a:latin typeface="Calibri" panose="020F0502020204030204" pitchFamily="34" charset="0"/>
                <a:ea typeface="Calibri" panose="020F0502020204030204" pitchFamily="34" charset="0"/>
                <a:cs typeface="Calibri" panose="020F0502020204030204" pitchFamily="34" charset="0"/>
                <a:sym typeface="Quattrocento Sans"/>
              </a:defRPr>
            </a:lvl1pPr>
            <a:lvl2pPr marL="1219170" lvl="1"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2pPr>
            <a:lvl3pPr marL="1828754" lvl="2"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3pPr>
            <a:lvl4pPr marL="2438339" lvl="3"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4pPr>
            <a:lvl5pPr marL="3047924" lvl="4"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5pPr>
            <a:lvl6pPr marL="3657509" lvl="5"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6pPr>
            <a:lvl7pPr marL="4267093" lvl="6"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7pPr>
            <a:lvl8pPr marL="4876678" lvl="7"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8pPr>
            <a:lvl9pPr marL="5486263" lvl="8"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9pPr>
          </a:lstStyle>
          <a:p>
            <a:pPr marL="101600" marR="0" lvl="0" indent="0" algn="l" defTabSz="914400" rtl="0" eaLnBrk="0" fontAlgn="base" latinLnBrk="0" hangingPunct="0">
              <a:lnSpc>
                <a:spcPct val="90000"/>
              </a:lnSpc>
              <a:spcBef>
                <a:spcPct val="0"/>
              </a:spcBef>
              <a:spcAft>
                <a:spcPct val="0"/>
              </a:spcAft>
              <a:buClr>
                <a:srgbClr val="5E88A2"/>
              </a:buClr>
              <a:buSzPts val="2400"/>
              <a:buFont typeface="Quattrocento Sans"/>
              <a:buNone/>
              <a:tabLst>
                <a:tab pos="323850" algn="l"/>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Quattrocento Sans" panose="020B0604020202020204" charset="0"/>
              </a:rPr>
              <a:t>Data</a:t>
            </a:r>
          </a:p>
          <a:p>
            <a:pPr marL="511175" marR="0" lvl="1" indent="-315913" algn="l" defTabSz="914400" rtl="0" eaLnBrk="0" fontAlgn="base" latinLnBrk="0" hangingPunct="0">
              <a:lnSpc>
                <a:spcPct val="100000"/>
              </a:lnSpc>
              <a:spcBef>
                <a:spcPct val="0"/>
              </a:spcBef>
              <a:spcAft>
                <a:spcPts val="200"/>
              </a:spcAft>
              <a:buClr>
                <a:srgbClr val="44546A">
                  <a:lumMod val="60000"/>
                  <a:lumOff val="40000"/>
                </a:srgbClr>
              </a:buClr>
              <a:buSzPts val="2000"/>
              <a:buFont typeface="Arial" panose="020B0604020202020204" pitchFamily="34" charset="0"/>
              <a:buChar char="•"/>
              <a:tabLst>
                <a:tab pos="323850" algn="l"/>
              </a:tabLst>
              <a:defRPr/>
            </a:pPr>
            <a:r>
              <a:rPr kumimoji="0" lang="en-US" altLang="en-US" sz="2000" b="0" i="0" u="none" strike="noStrike" kern="1200" cap="none" spc="0" normalizeH="0" baseline="0" noProof="0" dirty="0">
                <a:ln>
                  <a:noFill/>
                </a:ln>
                <a:solidFill>
                  <a:prstClr val="black"/>
                </a:solidFill>
                <a:effectLst/>
                <a:uLnTx/>
                <a:uFillTx/>
                <a:latin typeface="Quattrocento Sans"/>
                <a:sym typeface="Quattrocento Sans" panose="020B0604020202020204" charset="0"/>
              </a:rPr>
              <a:t>CDC method under development</a:t>
            </a:r>
          </a:p>
          <a:p>
            <a:pPr marL="511175" marR="0" lvl="1" indent="-315913" algn="l" defTabSz="914400" rtl="0" eaLnBrk="0" fontAlgn="base" latinLnBrk="0" hangingPunct="0">
              <a:lnSpc>
                <a:spcPct val="100000"/>
              </a:lnSpc>
              <a:spcBef>
                <a:spcPct val="0"/>
              </a:spcBef>
              <a:spcAft>
                <a:spcPts val="200"/>
              </a:spcAft>
              <a:buClr>
                <a:srgbClr val="44546A">
                  <a:lumMod val="60000"/>
                  <a:lumOff val="40000"/>
                </a:srgbClr>
              </a:buClr>
              <a:buSzPts val="2000"/>
              <a:buFont typeface="Arial" panose="020B0604020202020204" pitchFamily="34" charset="0"/>
              <a:buChar char="•"/>
              <a:tabLst>
                <a:tab pos="323850" algn="l"/>
              </a:tabLst>
              <a:defRPr/>
            </a:pPr>
            <a:r>
              <a:rPr kumimoji="0" lang="en-US" altLang="en-US" sz="2000" b="0" i="0" u="none" strike="noStrike" kern="1200" cap="none" spc="0" normalizeH="0" baseline="0" noProof="0" dirty="0">
                <a:ln>
                  <a:noFill/>
                </a:ln>
                <a:solidFill>
                  <a:prstClr val="black"/>
                </a:solidFill>
                <a:effectLst/>
                <a:uLnTx/>
                <a:uFillTx/>
                <a:latin typeface="Quattrocento Sans"/>
                <a:sym typeface="Quattrocento Sans" panose="020B0604020202020204" charset="0"/>
              </a:rPr>
              <a:t>Possible false positives – strains look similar</a:t>
            </a:r>
          </a:p>
          <a:p>
            <a:pPr marL="511175" marR="0" lvl="1" indent="-315913" algn="l" defTabSz="914400" rtl="0" eaLnBrk="0" fontAlgn="base" latinLnBrk="0" hangingPunct="0">
              <a:lnSpc>
                <a:spcPct val="100000"/>
              </a:lnSpc>
              <a:spcBef>
                <a:spcPct val="0"/>
              </a:spcBef>
              <a:spcAft>
                <a:spcPts val="200"/>
              </a:spcAft>
              <a:buClr>
                <a:srgbClr val="44546A">
                  <a:lumMod val="60000"/>
                  <a:lumOff val="40000"/>
                </a:srgbClr>
              </a:buClr>
              <a:buSzPts val="2000"/>
              <a:buFont typeface="Arial" panose="020B0604020202020204" pitchFamily="34" charset="0"/>
              <a:buChar char="•"/>
              <a:tabLst>
                <a:tab pos="323850" algn="l"/>
              </a:tabLst>
              <a:defRPr/>
            </a:pPr>
            <a:r>
              <a:rPr kumimoji="0" lang="en-US" altLang="en-US" sz="2000" b="0" i="0" u="none" strike="noStrike" kern="1200" cap="none" spc="0" normalizeH="0" baseline="0" noProof="0" dirty="0">
                <a:ln>
                  <a:noFill/>
                </a:ln>
                <a:solidFill>
                  <a:prstClr val="black"/>
                </a:solidFill>
                <a:effectLst/>
                <a:uLnTx/>
                <a:uFillTx/>
                <a:latin typeface="Quattrocento Sans"/>
                <a:sym typeface="Quattrocento Sans" panose="020B0604020202020204" charset="0"/>
              </a:rPr>
              <a:t>Data interpretation - positive hit may not be a concern, only very targeted surveillance appropriate</a:t>
            </a:r>
          </a:p>
          <a:p>
            <a:pPr marL="511175" marR="0" lvl="1" indent="-315913" algn="l" defTabSz="914400" rtl="0" eaLnBrk="0" fontAlgn="base" latinLnBrk="0" hangingPunct="0">
              <a:lnSpc>
                <a:spcPct val="100000"/>
              </a:lnSpc>
              <a:spcBef>
                <a:spcPct val="0"/>
              </a:spcBef>
              <a:spcAft>
                <a:spcPts val="200"/>
              </a:spcAft>
              <a:buClr>
                <a:srgbClr val="44546A">
                  <a:lumMod val="60000"/>
                  <a:lumOff val="40000"/>
                </a:srgbClr>
              </a:buClr>
              <a:buSzPts val="2000"/>
              <a:buFont typeface="Arial" panose="020B0604020202020204" pitchFamily="34" charset="0"/>
              <a:buChar char="•"/>
              <a:tabLst>
                <a:tab pos="323850" algn="l"/>
              </a:tabLst>
              <a:defRPr/>
            </a:pPr>
            <a:r>
              <a:rPr kumimoji="0" lang="en-US" altLang="en-US" sz="2000" b="0" i="0" u="none" strike="noStrike" kern="1200" cap="none" spc="0" normalizeH="0" baseline="0" noProof="0" dirty="0">
                <a:ln>
                  <a:noFill/>
                </a:ln>
                <a:solidFill>
                  <a:prstClr val="black"/>
                </a:solidFill>
                <a:effectLst/>
                <a:uLnTx/>
                <a:uFillTx/>
                <a:latin typeface="Quattrocento Sans"/>
                <a:sym typeface="Quattrocento Sans" panose="020B0604020202020204" charset="0"/>
              </a:rPr>
              <a:t>Privacy/ethical concerns</a:t>
            </a:r>
          </a:p>
        </p:txBody>
      </p:sp>
      <p:grpSp>
        <p:nvGrpSpPr>
          <p:cNvPr id="5" name="Group 4">
            <a:extLst>
              <a:ext uri="{FF2B5EF4-FFF2-40B4-BE49-F238E27FC236}">
                <a16:creationId xmlns:a16="http://schemas.microsoft.com/office/drawing/2014/main" id="{41A30926-49F5-477B-95D1-E85814BB8BE3}"/>
              </a:ext>
            </a:extLst>
          </p:cNvPr>
          <p:cNvGrpSpPr/>
          <p:nvPr/>
        </p:nvGrpSpPr>
        <p:grpSpPr>
          <a:xfrm>
            <a:off x="8391084" y="1836553"/>
            <a:ext cx="3671259" cy="4682208"/>
            <a:chOff x="8391084" y="1836553"/>
            <a:chExt cx="3671259" cy="4682208"/>
          </a:xfrm>
        </p:grpSpPr>
        <p:sp>
          <p:nvSpPr>
            <p:cNvPr id="18" name="Google Shape;125;p17">
              <a:extLst>
                <a:ext uri="{FF2B5EF4-FFF2-40B4-BE49-F238E27FC236}">
                  <a16:creationId xmlns:a16="http://schemas.microsoft.com/office/drawing/2014/main" id="{08FBBEE2-0955-4994-A63E-6490398D006C}"/>
                </a:ext>
              </a:extLst>
            </p:cNvPr>
            <p:cNvSpPr txBox="1">
              <a:spLocks noChangeArrowheads="1"/>
            </p:cNvSpPr>
            <p:nvPr/>
          </p:nvSpPr>
          <p:spPr bwMode="auto">
            <a:xfrm>
              <a:off x="8391084" y="3818237"/>
              <a:ext cx="3671259" cy="2700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t" anchorCtr="0" compatLnSpc="1">
              <a:prstTxWarp prst="textNoShape">
                <a:avLst/>
              </a:prstTxWarp>
              <a:noAutofit/>
            </a:bodyPr>
            <a:lstStyle>
              <a:lvl1pPr marL="609585" lvl="0" indent="-507987" algn="l" rtl="0" eaLnBrk="0" fontAlgn="base" hangingPunct="0">
                <a:lnSpc>
                  <a:spcPct val="90000"/>
                </a:lnSpc>
                <a:spcBef>
                  <a:spcPts val="800"/>
                </a:spcBef>
                <a:spcAft>
                  <a:spcPts val="0"/>
                </a:spcAft>
                <a:buClr>
                  <a:srgbClr val="5E88A2"/>
                </a:buClr>
                <a:buSzPts val="2400"/>
                <a:buFont typeface="Quattrocento Sans"/>
                <a:buChar char="◉"/>
                <a:defRPr sz="3200" kern="1200">
                  <a:solidFill>
                    <a:schemeClr val="tx1"/>
                  </a:solidFill>
                  <a:latin typeface="Calibri" panose="020F0502020204030204" pitchFamily="34" charset="0"/>
                  <a:ea typeface="Calibri" panose="020F0502020204030204" pitchFamily="34" charset="0"/>
                  <a:cs typeface="Calibri" panose="020F0502020204030204" pitchFamily="34" charset="0"/>
                  <a:sym typeface="Quattrocento Sans"/>
                </a:defRPr>
              </a:lvl1pPr>
              <a:lvl2pPr marL="1219170" lvl="1"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2pPr>
              <a:lvl3pPr marL="1828754" lvl="2"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3pPr>
              <a:lvl4pPr marL="2438339" lvl="3"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4pPr>
              <a:lvl5pPr marL="3047924" lvl="4"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5pPr>
              <a:lvl6pPr marL="3657509" lvl="5"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6pPr>
              <a:lvl7pPr marL="4267093" lvl="6"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7pPr>
              <a:lvl8pPr marL="4876678" lvl="7"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8pPr>
              <a:lvl9pPr marL="5486263" lvl="8"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9pPr>
            </a:lstStyle>
            <a:p>
              <a:pPr marL="101600" marR="0" lvl="0" indent="0" algn="l" defTabSz="914400" rtl="0" eaLnBrk="0" fontAlgn="base" latinLnBrk="0" hangingPunct="0">
                <a:lnSpc>
                  <a:spcPct val="90000"/>
                </a:lnSpc>
                <a:spcBef>
                  <a:spcPct val="0"/>
                </a:spcBef>
                <a:spcAft>
                  <a:spcPct val="0"/>
                </a:spcAft>
                <a:buClr>
                  <a:srgbClr val="5E88A2"/>
                </a:buClr>
                <a:buSzPts val="2400"/>
                <a:buFont typeface="Quattrocento Sans"/>
                <a:buNone/>
                <a:tabLst>
                  <a:tab pos="323850" algn="l"/>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Quattrocento Sans" panose="020B0604020202020204" charset="0"/>
                </a:rPr>
                <a:t>Logistics</a:t>
              </a:r>
            </a:p>
            <a:p>
              <a:pPr marL="511175" marR="0" lvl="1" indent="-315913" algn="l" defTabSz="914400" rtl="0" eaLnBrk="0" fontAlgn="base" latinLnBrk="0" hangingPunct="0">
                <a:lnSpc>
                  <a:spcPct val="90000"/>
                </a:lnSpc>
                <a:spcBef>
                  <a:spcPct val="0"/>
                </a:spcBef>
                <a:spcAft>
                  <a:spcPct val="0"/>
                </a:spcAft>
                <a:buClr>
                  <a:srgbClr val="44546A">
                    <a:lumMod val="60000"/>
                    <a:lumOff val="40000"/>
                  </a:srgbClr>
                </a:buClr>
                <a:buSzPts val="2000"/>
                <a:buFont typeface="Arial" panose="020B0604020202020204" pitchFamily="34" charset="0"/>
                <a:buChar char="•"/>
                <a:tabLst>
                  <a:tab pos="323850" algn="l"/>
                </a:tabLst>
                <a:defRPr/>
              </a:pPr>
              <a:r>
                <a:rPr kumimoji="0" lang="en-US" altLang="en-US" sz="2000" b="0" i="0" u="none" strike="noStrike" kern="1200" cap="none" spc="0" normalizeH="0" baseline="0" noProof="0" dirty="0">
                  <a:ln>
                    <a:noFill/>
                  </a:ln>
                  <a:solidFill>
                    <a:prstClr val="black"/>
                  </a:solidFill>
                  <a:effectLst/>
                  <a:uLnTx/>
                  <a:uFillTx/>
                  <a:latin typeface="Quattrocento Sans"/>
                  <a:sym typeface="Quattrocento Sans" panose="020B0604020202020204" charset="0"/>
                </a:rPr>
                <a:t>Wastewater or clinical samples could trigger containment guidance for PPE and sample handling, storage, access, reporting, and disposal</a:t>
              </a:r>
            </a:p>
          </p:txBody>
        </p:sp>
        <p:pic>
          <p:nvPicPr>
            <p:cNvPr id="4" name="Picture 3" descr="Top view of a calendar with a red pen on top">
              <a:extLst>
                <a:ext uri="{FF2B5EF4-FFF2-40B4-BE49-F238E27FC236}">
                  <a16:creationId xmlns:a16="http://schemas.microsoft.com/office/drawing/2014/main" id="{F521700C-74E9-44AE-BCD8-163F24223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7104" y="1836553"/>
              <a:ext cx="2379218" cy="1565548"/>
            </a:xfrm>
            <a:prstGeom prst="rect">
              <a:avLst/>
            </a:prstGeom>
          </p:spPr>
        </p:pic>
      </p:grpSp>
      <p:grpSp>
        <p:nvGrpSpPr>
          <p:cNvPr id="3" name="Group 2">
            <a:extLst>
              <a:ext uri="{FF2B5EF4-FFF2-40B4-BE49-F238E27FC236}">
                <a16:creationId xmlns:a16="http://schemas.microsoft.com/office/drawing/2014/main" id="{5882577A-11A5-4737-A958-95CBBA30400A}"/>
              </a:ext>
            </a:extLst>
          </p:cNvPr>
          <p:cNvGrpSpPr/>
          <p:nvPr/>
        </p:nvGrpSpPr>
        <p:grpSpPr>
          <a:xfrm>
            <a:off x="5470901" y="1513844"/>
            <a:ext cx="2920183" cy="5153287"/>
            <a:chOff x="5470901" y="1513844"/>
            <a:chExt cx="2920183" cy="5153287"/>
          </a:xfrm>
        </p:grpSpPr>
        <p:sp>
          <p:nvSpPr>
            <p:cNvPr id="11" name="Google Shape;125;p17">
              <a:extLst>
                <a:ext uri="{FF2B5EF4-FFF2-40B4-BE49-F238E27FC236}">
                  <a16:creationId xmlns:a16="http://schemas.microsoft.com/office/drawing/2014/main" id="{F45F0F15-6090-415A-A902-004344AB464B}"/>
                </a:ext>
              </a:extLst>
            </p:cNvPr>
            <p:cNvSpPr txBox="1">
              <a:spLocks noChangeArrowheads="1"/>
            </p:cNvSpPr>
            <p:nvPr/>
          </p:nvSpPr>
          <p:spPr bwMode="auto">
            <a:xfrm>
              <a:off x="5470901" y="3818237"/>
              <a:ext cx="2920183" cy="2848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t" anchorCtr="0" compatLnSpc="1">
              <a:prstTxWarp prst="textNoShape">
                <a:avLst/>
              </a:prstTxWarp>
              <a:noAutofit/>
            </a:bodyPr>
            <a:lstStyle>
              <a:lvl1pPr marL="609585" lvl="0" indent="-507987" algn="l" rtl="0" eaLnBrk="0" fontAlgn="base" hangingPunct="0">
                <a:lnSpc>
                  <a:spcPct val="90000"/>
                </a:lnSpc>
                <a:spcBef>
                  <a:spcPts val="800"/>
                </a:spcBef>
                <a:spcAft>
                  <a:spcPts val="0"/>
                </a:spcAft>
                <a:buClr>
                  <a:srgbClr val="5E88A2"/>
                </a:buClr>
                <a:buSzPts val="2400"/>
                <a:buFont typeface="Quattrocento Sans"/>
                <a:buChar char="◉"/>
                <a:defRPr sz="3200" kern="1200">
                  <a:solidFill>
                    <a:schemeClr val="tx1"/>
                  </a:solidFill>
                  <a:latin typeface="Calibri" panose="020F0502020204030204" pitchFamily="34" charset="0"/>
                  <a:ea typeface="Calibri" panose="020F0502020204030204" pitchFamily="34" charset="0"/>
                  <a:cs typeface="Calibri" panose="020F0502020204030204" pitchFamily="34" charset="0"/>
                  <a:sym typeface="Quattrocento Sans"/>
                </a:defRPr>
              </a:lvl1pPr>
              <a:lvl2pPr marL="1219170" lvl="1"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2pPr>
              <a:lvl3pPr marL="1828754" lvl="2" indent="-474121" algn="l" rtl="0" eaLnBrk="0" fontAlgn="base" hangingPunct="0">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3pPr>
              <a:lvl4pPr marL="2438339" lvl="3"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4pPr>
              <a:lvl5pPr marL="3047924" lvl="4" indent="-457189" algn="l" rtl="0" eaLnBrk="0" fontAlgn="base" hangingPunct="0">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5pPr>
              <a:lvl6pPr marL="3657509" lvl="5"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6pPr>
              <a:lvl7pPr marL="4267093" lvl="6"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7pPr>
              <a:lvl8pPr marL="4876678" lvl="7"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8pPr>
              <a:lvl9pPr marL="5486263" lvl="8"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9pPr>
            </a:lstStyle>
            <a:p>
              <a:pPr marL="101600" marR="0" lvl="0" indent="0" algn="l" defTabSz="914400" rtl="0" eaLnBrk="0" fontAlgn="base" latinLnBrk="0" hangingPunct="0">
                <a:lnSpc>
                  <a:spcPct val="90000"/>
                </a:lnSpc>
                <a:spcBef>
                  <a:spcPct val="0"/>
                </a:spcBef>
                <a:spcAft>
                  <a:spcPct val="0"/>
                </a:spcAft>
                <a:buClr>
                  <a:srgbClr val="5E88A2"/>
                </a:buClr>
                <a:buSzPts val="2400"/>
                <a:buFont typeface="Quattrocento Sans"/>
                <a:buNone/>
                <a:tabLst>
                  <a:tab pos="323850" algn="l"/>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Quattrocento Sans" panose="020B0604020202020204" charset="0"/>
                </a:rPr>
                <a:t>Communication</a:t>
              </a:r>
            </a:p>
            <a:p>
              <a:pPr marL="511175" marR="0" lvl="1" indent="-315913" algn="l" defTabSz="914400" rtl="0" eaLnBrk="0" fontAlgn="base" latinLnBrk="0" hangingPunct="0">
                <a:lnSpc>
                  <a:spcPct val="100000"/>
                </a:lnSpc>
                <a:spcBef>
                  <a:spcPct val="0"/>
                </a:spcBef>
                <a:spcAft>
                  <a:spcPts val="200"/>
                </a:spcAft>
                <a:buClr>
                  <a:srgbClr val="44546A">
                    <a:lumMod val="60000"/>
                    <a:lumOff val="40000"/>
                  </a:srgbClr>
                </a:buClr>
                <a:buSzPts val="2000"/>
                <a:buFont typeface="Arial" panose="020B0604020202020204" pitchFamily="34" charset="0"/>
                <a:buChar char="•"/>
                <a:tabLst>
                  <a:tab pos="323850" algn="l"/>
                </a:tabLst>
                <a:defRPr/>
              </a:pPr>
              <a:r>
                <a:rPr kumimoji="0" lang="en-US" altLang="en-US" sz="2000" b="0" i="0" u="none" strike="noStrike" kern="1200" cap="none" spc="0" normalizeH="0" baseline="0" noProof="0" dirty="0">
                  <a:ln>
                    <a:noFill/>
                  </a:ln>
                  <a:solidFill>
                    <a:prstClr val="black"/>
                  </a:solidFill>
                  <a:effectLst/>
                  <a:uLnTx/>
                  <a:uFillTx/>
                  <a:latin typeface="Quattrocento Sans"/>
                  <a:sym typeface="Quattrocento Sans" panose="020B0604020202020204" charset="0"/>
                </a:rPr>
                <a:t>Is Public Health coordinating?</a:t>
              </a:r>
            </a:p>
            <a:p>
              <a:pPr marL="511175" marR="0" lvl="1" indent="-315913" algn="l" defTabSz="914400" rtl="0" eaLnBrk="0" fontAlgn="base" latinLnBrk="0" hangingPunct="0">
                <a:lnSpc>
                  <a:spcPct val="100000"/>
                </a:lnSpc>
                <a:spcBef>
                  <a:spcPct val="0"/>
                </a:spcBef>
                <a:spcAft>
                  <a:spcPts val="200"/>
                </a:spcAft>
                <a:buClr>
                  <a:srgbClr val="44546A">
                    <a:lumMod val="60000"/>
                    <a:lumOff val="40000"/>
                  </a:srgbClr>
                </a:buClr>
                <a:buSzPts val="2000"/>
                <a:buFont typeface="Arial" panose="020B0604020202020204" pitchFamily="34" charset="0"/>
                <a:buChar char="•"/>
                <a:tabLst>
                  <a:tab pos="323850" algn="l"/>
                </a:tabLst>
                <a:defRPr/>
              </a:pPr>
              <a:r>
                <a:rPr kumimoji="0" lang="en-US" altLang="en-US" sz="2000" b="0" i="0" u="none" strike="noStrike" kern="1200" cap="none" spc="0" normalizeH="0" baseline="0" noProof="0" dirty="0">
                  <a:ln>
                    <a:noFill/>
                  </a:ln>
                  <a:solidFill>
                    <a:prstClr val="black"/>
                  </a:solidFill>
                  <a:effectLst/>
                  <a:uLnTx/>
                  <a:uFillTx/>
                  <a:latin typeface="Quattrocento Sans"/>
                  <a:sym typeface="Quattrocento Sans" panose="020B0604020202020204" charset="0"/>
                </a:rPr>
                <a:t>Does Public Health have communication and response plans?</a:t>
              </a:r>
            </a:p>
          </p:txBody>
        </p:sp>
        <p:grpSp>
          <p:nvGrpSpPr>
            <p:cNvPr id="7" name="Group 6">
              <a:extLst>
                <a:ext uri="{FF2B5EF4-FFF2-40B4-BE49-F238E27FC236}">
                  <a16:creationId xmlns:a16="http://schemas.microsoft.com/office/drawing/2014/main" id="{D6169B6C-3C32-4C1E-9511-3C172C017DAF}"/>
                </a:ext>
              </a:extLst>
            </p:cNvPr>
            <p:cNvGrpSpPr/>
            <p:nvPr/>
          </p:nvGrpSpPr>
          <p:grpSpPr>
            <a:xfrm>
              <a:off x="5800057" y="1513844"/>
              <a:ext cx="2261870" cy="2096663"/>
              <a:chOff x="558701" y="1407556"/>
              <a:chExt cx="2425301" cy="2252349"/>
            </a:xfrm>
          </p:grpSpPr>
          <p:pic>
            <p:nvPicPr>
              <p:cNvPr id="12" name="Picture 5" descr="Diagram, arrow&#10;&#10;Description automatically generated">
                <a:extLst>
                  <a:ext uri="{FF2B5EF4-FFF2-40B4-BE49-F238E27FC236}">
                    <a16:creationId xmlns:a16="http://schemas.microsoft.com/office/drawing/2014/main" id="{0980403D-80D2-411C-90A9-5DC87E17E1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082" t="29610" r="59354" b="35399"/>
              <a:stretch>
                <a:fillRect/>
              </a:stretch>
            </p:blipFill>
            <p:spPr bwMode="auto">
              <a:xfrm>
                <a:off x="558701" y="2578363"/>
                <a:ext cx="1099184" cy="108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Diagram, arrow&#10;&#10;Description automatically generated">
                <a:extLst>
                  <a:ext uri="{FF2B5EF4-FFF2-40B4-BE49-F238E27FC236}">
                    <a16:creationId xmlns:a16="http://schemas.microsoft.com/office/drawing/2014/main" id="{7F90E6EB-D807-4582-9CED-8888CAC762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5882" t="32660" r="37410" b="35690"/>
              <a:stretch>
                <a:fillRect/>
              </a:stretch>
            </p:blipFill>
            <p:spPr bwMode="auto">
              <a:xfrm>
                <a:off x="1950784" y="2635614"/>
                <a:ext cx="1033218" cy="99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Diagram, arrow&#10;&#10;Description automatically generated">
                <a:extLst>
                  <a:ext uri="{FF2B5EF4-FFF2-40B4-BE49-F238E27FC236}">
                    <a16:creationId xmlns:a16="http://schemas.microsoft.com/office/drawing/2014/main" id="{2D90DCFE-F13D-4DA9-AA3E-44961EE476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0612" t="30103" r="12680" b="38249"/>
              <a:stretch>
                <a:fillRect/>
              </a:stretch>
            </p:blipFill>
            <p:spPr bwMode="auto">
              <a:xfrm>
                <a:off x="1308950" y="1407556"/>
                <a:ext cx="1065434" cy="1110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Arrow Connector 15">
                <a:extLst>
                  <a:ext uri="{FF2B5EF4-FFF2-40B4-BE49-F238E27FC236}">
                    <a16:creationId xmlns:a16="http://schemas.microsoft.com/office/drawing/2014/main" id="{7B3BBD05-3B95-46B0-B83B-5C629DDBD397}"/>
                  </a:ext>
                </a:extLst>
              </p:cNvPr>
              <p:cNvCxnSpPr/>
              <p:nvPr/>
            </p:nvCxnSpPr>
            <p:spPr>
              <a:xfrm flipV="1">
                <a:off x="1308950" y="2435932"/>
                <a:ext cx="191238" cy="28606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C0A687E-5E86-498C-A62E-2B42A36C8616}"/>
                  </a:ext>
                </a:extLst>
              </p:cNvPr>
              <p:cNvCxnSpPr>
                <a:cxnSpLocks/>
              </p:cNvCxnSpPr>
              <p:nvPr/>
            </p:nvCxnSpPr>
            <p:spPr>
              <a:xfrm>
                <a:off x="2096074" y="2405271"/>
                <a:ext cx="191238" cy="28606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5D7C664-974C-46A4-93EA-751C82567519}"/>
                  </a:ext>
                </a:extLst>
              </p:cNvPr>
              <p:cNvCxnSpPr>
                <a:cxnSpLocks/>
              </p:cNvCxnSpPr>
              <p:nvPr/>
            </p:nvCxnSpPr>
            <p:spPr>
              <a:xfrm flipV="1">
                <a:off x="1568768" y="3133814"/>
                <a:ext cx="450596" cy="2117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pSp>
      <p:pic>
        <p:nvPicPr>
          <p:cNvPr id="23" name="Picture 22">
            <a:extLst>
              <a:ext uri="{FF2B5EF4-FFF2-40B4-BE49-F238E27FC236}">
                <a16:creationId xmlns:a16="http://schemas.microsoft.com/office/drawing/2014/main" id="{4B864F1E-2297-45F0-A54A-26AF632AB0BA}"/>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448" r="6250"/>
          <a:stretch/>
        </p:blipFill>
        <p:spPr>
          <a:xfrm>
            <a:off x="1209489" y="1832591"/>
            <a:ext cx="2993923" cy="1569510"/>
          </a:xfrm>
          <a:prstGeom prst="rect">
            <a:avLst/>
          </a:prstGeom>
        </p:spPr>
      </p:pic>
      <p:sp>
        <p:nvSpPr>
          <p:cNvPr id="24" name="TextBox 23">
            <a:extLst>
              <a:ext uri="{FF2B5EF4-FFF2-40B4-BE49-F238E27FC236}">
                <a16:creationId xmlns:a16="http://schemas.microsoft.com/office/drawing/2014/main" id="{859861ED-E06C-43C0-A84A-722D4D09CFD8}"/>
              </a:ext>
            </a:extLst>
          </p:cNvPr>
          <p:cNvSpPr txBox="1"/>
          <p:nvPr/>
        </p:nvSpPr>
        <p:spPr>
          <a:xfrm>
            <a:off x="91638" y="6385466"/>
            <a:ext cx="7006695" cy="430887"/>
          </a:xfrm>
          <a:prstGeom prst="rect">
            <a:avLst/>
          </a:prstGeom>
          <a:noFill/>
        </p:spPr>
        <p:txBody>
          <a:bodyPr wrap="square" rtlCol="0">
            <a:spAutoFit/>
          </a:bodyPr>
          <a:lstStyle>
            <a:defPPr marR="0" lvl="0" algn="l" rtl="0">
              <a:lnSpc>
                <a:spcPct val="100000"/>
              </a:lnSpc>
              <a:spcBef>
                <a:spcPts val="0"/>
              </a:spcBef>
              <a:spcAft>
                <a:spcPts val="0"/>
              </a:spcAft>
            </a:defPPr>
            <a:lvl1pPr>
              <a:defRPr sz="1200" i="1">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Credit, left image: </a:t>
            </a:r>
            <a:r>
              <a:rPr kumimoji="0" lang="en-US" sz="1100" b="0" i="1"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https://virgiliocervantes.co.uk/index.php/tag/data-transfers/</a:t>
            </a:r>
            <a:r>
              <a:rPr kumimoji="0" lang="en-US" sz="1100" b="0" i="1"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 licensed under CC 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Credit, middle image: derived from image obtained from Rasha Maal-Bared</a:t>
            </a:r>
          </a:p>
        </p:txBody>
      </p:sp>
    </p:spTree>
    <p:extLst>
      <p:ext uri="{BB962C8B-B14F-4D97-AF65-F5344CB8AC3E}">
        <p14:creationId xmlns:p14="http://schemas.microsoft.com/office/powerpoint/2010/main" val="203813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Google Shape;124;p17">
            <a:extLst>
              <a:ext uri="{FF2B5EF4-FFF2-40B4-BE49-F238E27FC236}">
                <a16:creationId xmlns:a16="http://schemas.microsoft.com/office/drawing/2014/main" id="{274A92A6-7A93-4AF1-9747-C759FC80FFB3}"/>
              </a:ext>
            </a:extLst>
          </p:cNvPr>
          <p:cNvSpPr txBox="1">
            <a:spLocks noGrp="1"/>
          </p:cNvSpPr>
          <p:nvPr>
            <p:ph type="title"/>
          </p:nvPr>
        </p:nvSpPr>
        <p:spPr>
          <a:xfrm>
            <a:off x="1841667" y="709388"/>
            <a:ext cx="8924945" cy="580800"/>
          </a:xfrm>
        </p:spPr>
        <p:txBody>
          <a:bodyPr lIns="121900" tIns="121900" rIns="121900" bIns="121900"/>
          <a:lstStyle/>
          <a:p>
            <a:pPr>
              <a:defRPr/>
            </a:pPr>
            <a:r>
              <a:rPr lang="en-US" dirty="0"/>
              <a:t>Summary</a:t>
            </a:r>
            <a:endParaRPr dirty="0">
              <a:highlight>
                <a:schemeClr val="accent1"/>
              </a:highlight>
            </a:endParaRPr>
          </a:p>
        </p:txBody>
      </p:sp>
      <p:sp>
        <p:nvSpPr>
          <p:cNvPr id="131" name="Google Shape;131;p17">
            <a:extLst>
              <a:ext uri="{FF2B5EF4-FFF2-40B4-BE49-F238E27FC236}">
                <a16:creationId xmlns:a16="http://schemas.microsoft.com/office/drawing/2014/main" id="{92F90B31-C793-4FD2-AEC2-FF0345383538}"/>
              </a:ext>
            </a:extLst>
          </p:cNvPr>
          <p:cNvSpPr>
            <a:spLocks noGrp="1"/>
          </p:cNvSpPr>
          <p:nvPr>
            <p:ph type="sldNum" sz="quarter" idx="10"/>
          </p:nvPr>
        </p:nvSpPr>
        <p:spPr>
          <a:xfrm>
            <a:off x="11390313" y="6332538"/>
            <a:ext cx="731837" cy="525462"/>
          </a:xfrm>
          <a:prstGeom prst="rect">
            <a:avLst/>
          </a:prstGeom>
        </p:spPr>
        <p:txBody>
          <a:bodyPr spcFirstLastPara="1" vert="horz" wrap="square" lIns="91425" tIns="91425" rIns="91425" bIns="91425" rtlCol="0" anchor="t" anchorCtr="0">
            <a:noAutofit/>
          </a:bodyPr>
          <a:lstStyle>
            <a:defPPr>
              <a:defRPr lang="en-US"/>
            </a:defPPr>
            <a:lvl1pPr lvl="0" algn="r" rtl="0" eaLnBrk="1" fontAlgn="auto" hangingPunct="1">
              <a:spcBef>
                <a:spcPts val="0"/>
              </a:spcBef>
              <a:spcAft>
                <a:spcPts val="0"/>
              </a:spcAft>
              <a:buNone/>
              <a:defRPr sz="1200" kern="1200">
                <a:solidFill>
                  <a:schemeClr val="bg1"/>
                </a:solidFill>
                <a:latin typeface="+mn-lt"/>
                <a:ea typeface="+mn-ea"/>
                <a:cs typeface="+mn-cs"/>
              </a:defRPr>
            </a:lvl1pPr>
            <a:lvl2pPr marL="457200" lvl="1" algn="l" rtl="0" eaLnBrk="0" fontAlgn="base" hangingPunct="0">
              <a:spcBef>
                <a:spcPct val="0"/>
              </a:spcBef>
              <a:spcAft>
                <a:spcPct val="0"/>
              </a:spcAft>
              <a:buNone/>
              <a:defRPr kern="1200">
                <a:solidFill>
                  <a:schemeClr val="tx1"/>
                </a:solidFill>
                <a:latin typeface="Calibri" panose="020F0502020204030204" pitchFamily="34" charset="0"/>
                <a:ea typeface="+mn-ea"/>
                <a:cs typeface="+mn-cs"/>
              </a:defRPr>
            </a:lvl2pPr>
            <a:lvl3pPr marL="914400" lvl="2" algn="l" rtl="0" eaLnBrk="0" fontAlgn="base" hangingPunct="0">
              <a:spcBef>
                <a:spcPct val="0"/>
              </a:spcBef>
              <a:spcAft>
                <a:spcPct val="0"/>
              </a:spcAft>
              <a:buNone/>
              <a:defRPr kern="1200">
                <a:solidFill>
                  <a:schemeClr val="tx1"/>
                </a:solidFill>
                <a:latin typeface="Calibri" panose="020F0502020204030204" pitchFamily="34" charset="0"/>
                <a:ea typeface="+mn-ea"/>
                <a:cs typeface="+mn-cs"/>
              </a:defRPr>
            </a:lvl3pPr>
            <a:lvl4pPr marL="1371600" lvl="3" algn="l" rtl="0" eaLnBrk="0" fontAlgn="base" hangingPunct="0">
              <a:spcBef>
                <a:spcPct val="0"/>
              </a:spcBef>
              <a:spcAft>
                <a:spcPct val="0"/>
              </a:spcAft>
              <a:buNone/>
              <a:defRPr kern="1200">
                <a:solidFill>
                  <a:schemeClr val="tx1"/>
                </a:solidFill>
                <a:latin typeface="Calibri" panose="020F0502020204030204" pitchFamily="34" charset="0"/>
                <a:ea typeface="+mn-ea"/>
                <a:cs typeface="+mn-cs"/>
              </a:defRPr>
            </a:lvl4pPr>
            <a:lvl5pPr marL="1828800" lvl="4" algn="l" rtl="0" eaLnBrk="0" fontAlgn="base" hangingPunct="0">
              <a:spcBef>
                <a:spcPct val="0"/>
              </a:spcBef>
              <a:spcAft>
                <a:spcPct val="0"/>
              </a:spcAft>
              <a:buNone/>
              <a:defRPr kern="1200">
                <a:solidFill>
                  <a:schemeClr val="tx1"/>
                </a:solidFill>
                <a:latin typeface="Calibri" panose="020F0502020204030204" pitchFamily="34" charset="0"/>
                <a:ea typeface="+mn-ea"/>
                <a:cs typeface="+mn-cs"/>
              </a:defRPr>
            </a:lvl5pPr>
            <a:lvl6pPr marL="2286000" lvl="5" algn="l" defTabSz="914400" rtl="0" eaLnBrk="1" latinLnBrk="0" hangingPunct="1">
              <a:buNone/>
              <a:defRPr kern="1200">
                <a:solidFill>
                  <a:schemeClr val="tx1"/>
                </a:solidFill>
                <a:latin typeface="Calibri" panose="020F0502020204030204" pitchFamily="34" charset="0"/>
                <a:ea typeface="+mn-ea"/>
                <a:cs typeface="+mn-cs"/>
              </a:defRPr>
            </a:lvl6pPr>
            <a:lvl7pPr marL="2743200" lvl="6" algn="l" defTabSz="914400" rtl="0" eaLnBrk="1" latinLnBrk="0" hangingPunct="1">
              <a:buNone/>
              <a:defRPr kern="1200">
                <a:solidFill>
                  <a:schemeClr val="tx1"/>
                </a:solidFill>
                <a:latin typeface="Calibri" panose="020F0502020204030204" pitchFamily="34" charset="0"/>
                <a:ea typeface="+mn-ea"/>
                <a:cs typeface="+mn-cs"/>
              </a:defRPr>
            </a:lvl7pPr>
            <a:lvl8pPr marL="3200400" lvl="7" algn="l" defTabSz="914400" rtl="0" eaLnBrk="1" latinLnBrk="0" hangingPunct="1">
              <a:buNone/>
              <a:defRPr kern="1200">
                <a:solidFill>
                  <a:schemeClr val="tx1"/>
                </a:solidFill>
                <a:latin typeface="Calibri" panose="020F0502020204030204" pitchFamily="34" charset="0"/>
                <a:ea typeface="+mn-ea"/>
                <a:cs typeface="+mn-cs"/>
              </a:defRPr>
            </a:lvl8pPr>
            <a:lvl9pPr marL="3657600" lvl="8" algn="l" defTabSz="914400" rtl="0" eaLnBrk="1" latinLnBrk="0" hangingPunct="1">
              <a:buNone/>
              <a:defRPr kern="1200">
                <a:solidFill>
                  <a:schemeClr val="tx1"/>
                </a:solidFill>
                <a:latin typeface="Calibri" panose="020F050202020403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C518274-4056-4E94-A2D7-31558E560642}" type="slidenum">
              <a:rPr kumimoji="0" lang="en"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2">
            <a:extLst>
              <a:ext uri="{FF2B5EF4-FFF2-40B4-BE49-F238E27FC236}">
                <a16:creationId xmlns:a16="http://schemas.microsoft.com/office/drawing/2014/main" id="{315FE95D-3799-4F2F-86F3-AEC99E6B5C2E}"/>
              </a:ext>
            </a:extLst>
          </p:cNvPr>
          <p:cNvSpPr txBox="1">
            <a:spLocks/>
          </p:cNvSpPr>
          <p:nvPr/>
        </p:nvSpPr>
        <p:spPr>
          <a:xfrm>
            <a:off x="640080" y="1290188"/>
            <a:ext cx="11121390" cy="5282062"/>
          </a:xfrm>
          <a:prstGeom prst="rect">
            <a:avLst/>
          </a:prstGeom>
        </p:spPr>
        <p:txBody>
          <a:bodyPr spcFirstLastPara="1" vert="horz" wrap="square" lIns="91425" tIns="91425" rIns="91425" bIns="91425" rtlCol="0" anchor="t" anchorCtr="0">
            <a:noAutofit/>
          </a:bodyPr>
          <a:lstStyle>
            <a:lvl1pPr marL="609585" lvl="0" indent="-507987" algn="l" defTabSz="914400" rtl="0" eaLnBrk="1" latinLnBrk="0" hangingPunct="1">
              <a:lnSpc>
                <a:spcPct val="90000"/>
              </a:lnSpc>
              <a:spcBef>
                <a:spcPts val="800"/>
              </a:spcBef>
              <a:spcAft>
                <a:spcPts val="0"/>
              </a:spcAft>
              <a:buClr>
                <a:srgbClr val="5E88A2"/>
              </a:buClr>
              <a:buSzPts val="2400"/>
              <a:buFont typeface="Quattrocento Sans"/>
              <a:buChar char="◉"/>
              <a:defRPr sz="3200" kern="1200">
                <a:solidFill>
                  <a:schemeClr val="tx1"/>
                </a:solidFill>
                <a:latin typeface="Calibri" panose="020F0502020204030204" pitchFamily="34" charset="0"/>
                <a:ea typeface="Calibri" panose="020F0502020204030204" pitchFamily="34" charset="0"/>
                <a:cs typeface="Calibri" panose="020F0502020204030204" pitchFamily="34" charset="0"/>
                <a:sym typeface="Quattrocento Sans"/>
              </a:defRPr>
            </a:lvl1pPr>
            <a:lvl2pPr marL="1219170" lvl="1" indent="-474121" algn="l" defTabSz="914400" rtl="0" eaLnBrk="1" latinLnBrk="0" hangingPunct="1">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2pPr>
            <a:lvl3pPr marL="1828754" lvl="2" indent="-474121" algn="l" defTabSz="914400" rtl="0" eaLnBrk="1" latinLnBrk="0" hangingPunct="1">
              <a:lnSpc>
                <a:spcPct val="90000"/>
              </a:lnSpc>
              <a:spcBef>
                <a:spcPts val="0"/>
              </a:spcBef>
              <a:spcAft>
                <a:spcPts val="0"/>
              </a:spcAft>
              <a:buClr>
                <a:srgbClr val="FFCD00"/>
              </a:buClr>
              <a:buSzPts val="2000"/>
              <a:buFont typeface="Quattrocento Sans"/>
              <a:buChar char="■"/>
              <a:defRPr sz="2667" kern="1200">
                <a:solidFill>
                  <a:schemeClr val="tx1"/>
                </a:solidFill>
                <a:latin typeface="Quattrocento Sans"/>
                <a:ea typeface="Quattrocento Sans"/>
                <a:cs typeface="Quattrocento Sans"/>
                <a:sym typeface="Quattrocento Sans"/>
              </a:defRPr>
            </a:lvl3pPr>
            <a:lvl4pPr marL="2438339" lvl="3"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4pPr>
            <a:lvl5pPr marL="3047924" lvl="4"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5pPr>
            <a:lvl6pPr marL="3657509" lvl="5"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6pPr>
            <a:lvl7pPr marL="4267093" lvl="6"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7pPr>
            <a:lvl8pPr marL="4876678" lvl="7"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8pPr>
            <a:lvl9pPr marL="5486263" lvl="8" indent="-457189" algn="l" defTabSz="914400" rtl="0" eaLnBrk="1" latinLnBrk="0" hangingPunct="1">
              <a:lnSpc>
                <a:spcPct val="90000"/>
              </a:lnSpc>
              <a:spcBef>
                <a:spcPts val="0"/>
              </a:spcBef>
              <a:spcAft>
                <a:spcPts val="0"/>
              </a:spcAft>
              <a:buClr>
                <a:srgbClr val="FFCD00"/>
              </a:buClr>
              <a:buSzPts val="1800"/>
              <a:buFont typeface="Quattrocento Sans"/>
              <a:buChar char="■"/>
              <a:defRPr sz="2400" kern="1200">
                <a:solidFill>
                  <a:schemeClr val="tx1"/>
                </a:solidFill>
                <a:latin typeface="Quattrocento Sans"/>
                <a:ea typeface="Quattrocento Sans"/>
                <a:cs typeface="Quattrocento Sans"/>
                <a:sym typeface="Quattrocento Sans"/>
              </a:defRPr>
            </a:lvl9pPr>
          </a:lstStyle>
          <a:p>
            <a:pPr marL="609585" marR="0" lvl="0" indent="-507987" algn="l" defTabSz="914400" rtl="0" eaLnBrk="1" fontAlgn="auto" latinLnBrk="0" hangingPunct="1">
              <a:lnSpc>
                <a:spcPct val="90000"/>
              </a:lnSpc>
              <a:spcBef>
                <a:spcPts val="800"/>
              </a:spcBef>
              <a:spcAft>
                <a:spcPts val="0"/>
              </a:spcAft>
              <a:buClr>
                <a:srgbClr val="5E88A2"/>
              </a:buClr>
              <a:buSzPts val="2400"/>
              <a:buFont typeface="Quattrocento Sans"/>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Quattrocento Sans"/>
              </a:rPr>
              <a:t>Utilities play a key role in wastewater surveillance</a:t>
            </a:r>
          </a:p>
          <a:p>
            <a:pPr marL="609585" marR="0" lvl="0" indent="-507987" algn="l" defTabSz="914400" rtl="0" eaLnBrk="1" fontAlgn="auto" latinLnBrk="0" hangingPunct="1">
              <a:lnSpc>
                <a:spcPct val="90000"/>
              </a:lnSpc>
              <a:spcBef>
                <a:spcPts val="800"/>
              </a:spcBef>
              <a:spcAft>
                <a:spcPts val="0"/>
              </a:spcAft>
              <a:buClr>
                <a:srgbClr val="5E88A2"/>
              </a:buClr>
              <a:buSzPts val="2400"/>
              <a:buFont typeface="Quattrocento Sans"/>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Quattrocento Sans"/>
              </a:rPr>
              <a:t>Issues </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Quattrocento Sans"/>
              </a:rPr>
              <a:t>to consider for surveillance decisions: logistics, data sharing and limitations, resources and information</a:t>
            </a:r>
          </a:p>
          <a:p>
            <a:pPr marL="609585" marR="0" lvl="0" indent="-507987" algn="l" defTabSz="914400" rtl="0" eaLnBrk="1" fontAlgn="auto" latinLnBrk="0" hangingPunct="1">
              <a:lnSpc>
                <a:spcPct val="90000"/>
              </a:lnSpc>
              <a:spcBef>
                <a:spcPts val="800"/>
              </a:spcBef>
              <a:spcAft>
                <a:spcPts val="0"/>
              </a:spcAft>
              <a:buClr>
                <a:srgbClr val="5E88A2"/>
              </a:buClr>
              <a:buSzPts val="2400"/>
              <a:buFont typeface="Quattrocento Sans"/>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Quattrocento Sans"/>
              </a:rPr>
              <a:t>Resources are available: sample shipping/analysis, information </a:t>
            </a:r>
          </a:p>
          <a:p>
            <a:pPr marL="609585" marR="0" lvl="0" indent="-507987" algn="l" defTabSz="914400" rtl="0" eaLnBrk="1" fontAlgn="auto" latinLnBrk="0" hangingPunct="1">
              <a:lnSpc>
                <a:spcPct val="90000"/>
              </a:lnSpc>
              <a:spcBef>
                <a:spcPts val="800"/>
              </a:spcBef>
              <a:spcAft>
                <a:spcPts val="0"/>
              </a:spcAft>
              <a:buClr>
                <a:srgbClr val="5E88A2"/>
              </a:buClr>
              <a:buSzPts val="2400"/>
              <a:buFont typeface="Quattrocento Sans"/>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Quattrocento Sans"/>
              </a:rPr>
              <a:t>Wastewater surveillance can be used for a variety of public health issues and will continue for the long-term</a:t>
            </a:r>
          </a:p>
        </p:txBody>
      </p:sp>
    </p:spTree>
    <p:extLst>
      <p:ext uri="{BB962C8B-B14F-4D97-AF65-F5344CB8AC3E}">
        <p14:creationId xmlns:p14="http://schemas.microsoft.com/office/powerpoint/2010/main" val="2581930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6" name="Picture 5" descr="A whale jumping out of the water&#10;&#10;Description automatically generated">
            <a:extLst>
              <a:ext uri="{FF2B5EF4-FFF2-40B4-BE49-F238E27FC236}">
                <a16:creationId xmlns:a16="http://schemas.microsoft.com/office/drawing/2014/main" id="{5B2D568C-BD31-48C9-9D54-437B98E216B7}"/>
              </a:ext>
            </a:extLst>
          </p:cNvPr>
          <p:cNvPicPr>
            <a:picLocks noChangeAspect="1"/>
          </p:cNvPicPr>
          <p:nvPr/>
        </p:nvPicPr>
        <p:blipFill rotWithShape="1">
          <a:blip r:embed="rId2" cstate="screen">
            <a:alphaModFix amt="30000"/>
            <a:grayscl/>
            <a:extLst>
              <a:ext uri="{28A0092B-C50C-407E-A947-70E740481C1C}">
                <a14:useLocalDpi xmlns:a14="http://schemas.microsoft.com/office/drawing/2010/main"/>
              </a:ext>
            </a:extLst>
          </a:blip>
          <a:srcRect/>
          <a:stretch/>
        </p:blipFill>
        <p:spPr>
          <a:xfrm>
            <a:off x="-85722" y="10"/>
            <a:ext cx="12191997" cy="6857990"/>
          </a:xfrm>
          <a:prstGeom prst="rect">
            <a:avLst/>
          </a:prstGeom>
        </p:spPr>
      </p:pic>
      <p:sp>
        <p:nvSpPr>
          <p:cNvPr id="8" name="Text Placeholder 2">
            <a:extLst>
              <a:ext uri="{FF2B5EF4-FFF2-40B4-BE49-F238E27FC236}">
                <a16:creationId xmlns:a16="http://schemas.microsoft.com/office/drawing/2014/main" id="{4B4F0565-3782-4D42-8B08-419916C919CE}"/>
              </a:ext>
            </a:extLst>
          </p:cNvPr>
          <p:cNvSpPr txBox="1">
            <a:spLocks/>
          </p:cNvSpPr>
          <p:nvPr/>
        </p:nvSpPr>
        <p:spPr>
          <a:xfrm>
            <a:off x="607291" y="4975280"/>
            <a:ext cx="4926733" cy="1388575"/>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lang="en-US" sz="2300" b="0" i="0" kern="1200">
                <a:solidFill>
                  <a:schemeClr val="bg2"/>
                </a:solidFill>
                <a:latin typeface="Gotham Medium"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Gotham Medium" pitchFamily="2" charset="0"/>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Medium" pitchFamily="2" charset="0"/>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Medium" pitchFamily="2" charset="0"/>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Wastewater Surveillance Epidemiologist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California Department of Public Health</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US" sz="2400" b="1" i="0" u="none" strike="noStrike" kern="1200" cap="none" spc="0" normalizeH="0" baseline="0" noProof="0" dirty="0">
                <a:ln>
                  <a:noFill/>
                </a:ln>
                <a:solidFill>
                  <a:prstClr val="white"/>
                </a:solidFill>
                <a:effectLst/>
                <a:uLnTx/>
                <a:uFillTx/>
                <a:latin typeface="Calibri"/>
                <a:ea typeface="+mn-ea"/>
                <a:cs typeface="+mn-cs"/>
              </a:rPr>
            </a:b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fr-FR" sz="2400" b="1" i="0" u="none" strike="noStrike" kern="1200" cap="none" spc="0" normalizeH="0" baseline="0" noProof="0" dirty="0">
                <a:ln>
                  <a:noFill/>
                </a:ln>
                <a:solidFill>
                  <a:prstClr val="white"/>
                </a:solidFill>
                <a:effectLst/>
                <a:uLnTx/>
                <a:uFillTx/>
                <a:latin typeface="Calibri"/>
                <a:ea typeface="+mn-ea"/>
                <a:cs typeface="+mn-cs"/>
              </a:rPr>
              <a:t>Coronavirus Science Branch, Surveillance Section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E0939800-A70B-4D29-8BD9-3426E74DF44B}"/>
              </a:ext>
            </a:extLst>
          </p:cNvPr>
          <p:cNvSpPr txBox="1">
            <a:spLocks/>
          </p:cNvSpPr>
          <p:nvPr/>
        </p:nvSpPr>
        <p:spPr>
          <a:xfrm>
            <a:off x="607291" y="4249369"/>
            <a:ext cx="4518891" cy="78525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i="0" kern="1200" spc="0">
                <a:solidFill>
                  <a:srgbClr val="FFFFFF"/>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Andrew Abram</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grpSp>
        <p:nvGrpSpPr>
          <p:cNvPr id="2" name="Group 1">
            <a:extLst>
              <a:ext uri="{FF2B5EF4-FFF2-40B4-BE49-F238E27FC236}">
                <a16:creationId xmlns:a16="http://schemas.microsoft.com/office/drawing/2014/main" id="{6D2BC7D4-1DED-9B12-B69C-103A529B5799}"/>
              </a:ext>
            </a:extLst>
          </p:cNvPr>
          <p:cNvGrpSpPr/>
          <p:nvPr/>
        </p:nvGrpSpPr>
        <p:grpSpPr>
          <a:xfrm>
            <a:off x="9047751" y="6123046"/>
            <a:ext cx="2917390" cy="632370"/>
            <a:chOff x="9047751" y="6123046"/>
            <a:chExt cx="2917390" cy="632370"/>
          </a:xfrm>
        </p:grpSpPr>
        <p:pic>
          <p:nvPicPr>
            <p:cNvPr id="3" name="Picture 2" descr="A picture containing drawing&#10;&#10;Description automatically generated">
              <a:extLst>
                <a:ext uri="{FF2B5EF4-FFF2-40B4-BE49-F238E27FC236}">
                  <a16:creationId xmlns:a16="http://schemas.microsoft.com/office/drawing/2014/main" id="{B8CC0127-46A9-798A-0B89-DD9CC00312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2747" y="6236446"/>
              <a:ext cx="1592394" cy="491732"/>
            </a:xfrm>
            <a:prstGeom prst="rect">
              <a:avLst/>
            </a:prstGeom>
          </p:spPr>
        </p:pic>
        <p:pic>
          <p:nvPicPr>
            <p:cNvPr id="4" name="Picture 3" descr="A close up of a logo&#10;&#10;Description automatically generated">
              <a:extLst>
                <a:ext uri="{FF2B5EF4-FFF2-40B4-BE49-F238E27FC236}">
                  <a16:creationId xmlns:a16="http://schemas.microsoft.com/office/drawing/2014/main" id="{9BFD7F17-4452-2474-6C2A-B2998A2EEE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7751" y="6123046"/>
              <a:ext cx="1232030" cy="632370"/>
            </a:xfrm>
            <a:prstGeom prst="rect">
              <a:avLst/>
            </a:prstGeom>
          </p:spPr>
        </p:pic>
      </p:grpSp>
    </p:spTree>
    <p:extLst>
      <p:ext uri="{BB962C8B-B14F-4D97-AF65-F5344CB8AC3E}">
        <p14:creationId xmlns:p14="http://schemas.microsoft.com/office/powerpoint/2010/main" val="2966876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82214-9B18-4A9B-82B7-35BD8FB05691}"/>
              </a:ext>
            </a:extLst>
          </p:cNvPr>
          <p:cNvSpPr>
            <a:spLocks noGrp="1"/>
          </p:cNvSpPr>
          <p:nvPr>
            <p:ph type="title"/>
          </p:nvPr>
        </p:nvSpPr>
        <p:spPr/>
        <p:txBody>
          <a:bodyPr/>
          <a:lstStyle/>
          <a:p>
            <a:r>
              <a:rPr lang="en-US" dirty="0"/>
              <a:t>Community support and capacity building</a:t>
            </a:r>
          </a:p>
        </p:txBody>
      </p:sp>
      <p:grpSp>
        <p:nvGrpSpPr>
          <p:cNvPr id="14" name="Group 13">
            <a:extLst>
              <a:ext uri="{FF2B5EF4-FFF2-40B4-BE49-F238E27FC236}">
                <a16:creationId xmlns:a16="http://schemas.microsoft.com/office/drawing/2014/main" id="{E864EC71-6C88-4FD1-A257-1D8C25019544}"/>
              </a:ext>
            </a:extLst>
          </p:cNvPr>
          <p:cNvGrpSpPr/>
          <p:nvPr/>
        </p:nvGrpSpPr>
        <p:grpSpPr>
          <a:xfrm>
            <a:off x="580491" y="1465803"/>
            <a:ext cx="3421295" cy="4780884"/>
            <a:chOff x="739738" y="1486352"/>
            <a:chExt cx="3421295" cy="4780884"/>
          </a:xfrm>
          <a:solidFill>
            <a:schemeClr val="bg1">
              <a:lumMod val="40000"/>
              <a:lumOff val="60000"/>
            </a:schemeClr>
          </a:solidFill>
        </p:grpSpPr>
        <p:sp>
          <p:nvSpPr>
            <p:cNvPr id="4" name="Rectangle: Rounded Corners 3">
              <a:extLst>
                <a:ext uri="{FF2B5EF4-FFF2-40B4-BE49-F238E27FC236}">
                  <a16:creationId xmlns:a16="http://schemas.microsoft.com/office/drawing/2014/main" id="{D0D83B92-9A53-47F9-800D-C14B8F57B30E}"/>
                </a:ext>
              </a:extLst>
            </p:cNvPr>
            <p:cNvSpPr/>
            <p:nvPr/>
          </p:nvSpPr>
          <p:spPr>
            <a:xfrm>
              <a:off x="739738" y="1486352"/>
              <a:ext cx="3421295" cy="4780884"/>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2060"/>
                </a:solidFill>
                <a:effectLst/>
                <a:uLnTx/>
                <a:uFillTx/>
                <a:latin typeface="Myriad Web Pro"/>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2060"/>
                </a:solidFill>
                <a:effectLst/>
                <a:uLnTx/>
                <a:uFillTx/>
                <a:latin typeface="Myriad Web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Myriad Web Pro"/>
                <a:ea typeface="+mn-ea"/>
                <a:cs typeface="+mn-cs"/>
              </a:endParaRPr>
            </a:p>
          </p:txBody>
        </p:sp>
        <p:sp>
          <p:nvSpPr>
            <p:cNvPr id="11" name="TextBox 10">
              <a:extLst>
                <a:ext uri="{FF2B5EF4-FFF2-40B4-BE49-F238E27FC236}">
                  <a16:creationId xmlns:a16="http://schemas.microsoft.com/office/drawing/2014/main" id="{F3560E49-9DA9-4C48-807C-FFD9B9117F13}"/>
                </a:ext>
              </a:extLst>
            </p:cNvPr>
            <p:cNvSpPr txBox="1"/>
            <p:nvPr/>
          </p:nvSpPr>
          <p:spPr>
            <a:xfrm>
              <a:off x="965769" y="1797784"/>
              <a:ext cx="2969231" cy="3662541"/>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Myriad Web Pro"/>
                  <a:ea typeface="+mn-ea"/>
                  <a:cs typeface="+mn-cs"/>
                </a:rPr>
                <a:t>Health Departments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Myriad Web Pro"/>
                  <a:ea typeface="+mn-ea"/>
                  <a:cs typeface="+mn-cs"/>
                </a:rPr>
                <a:t>Host: CDC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Myriad Web Pro"/>
                  <a:ea typeface="+mn-ea"/>
                  <a:cs typeface="+mn-cs"/>
                </a:rPr>
                <a:t>200+ Participants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Myriad Web Pro"/>
                  <a:ea typeface="+mn-ea"/>
                  <a:cs typeface="+mn-cs"/>
                </a:rPr>
                <a:t>43 jurisdictions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Myriad Web Pr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Myriad Web Pro"/>
                  <a:ea typeface="+mn-ea"/>
                  <a:cs typeface="+mn-cs"/>
                </a:rPr>
                <a:t>Peer-to-peer sharing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Myriad Web Pro"/>
                  <a:ea typeface="+mn-ea"/>
                  <a:cs typeface="+mn-cs"/>
                </a:rPr>
                <a:t>Data coordination, submission, and interpretation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Myriad Web Pro"/>
                  <a:ea typeface="+mn-ea"/>
                  <a:cs typeface="+mn-cs"/>
                </a:rPr>
                <a:t>Public Health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p:txBody>
        </p:sp>
      </p:grpSp>
      <p:grpSp>
        <p:nvGrpSpPr>
          <p:cNvPr id="15" name="Group 14">
            <a:extLst>
              <a:ext uri="{FF2B5EF4-FFF2-40B4-BE49-F238E27FC236}">
                <a16:creationId xmlns:a16="http://schemas.microsoft.com/office/drawing/2014/main" id="{27A97DE7-AC2B-45D8-8050-8E13FED8EE0C}"/>
              </a:ext>
            </a:extLst>
          </p:cNvPr>
          <p:cNvGrpSpPr/>
          <p:nvPr/>
        </p:nvGrpSpPr>
        <p:grpSpPr>
          <a:xfrm>
            <a:off x="4385352" y="1465803"/>
            <a:ext cx="3421295" cy="4780884"/>
            <a:chOff x="4544599" y="1486352"/>
            <a:chExt cx="3421295" cy="4780884"/>
          </a:xfrm>
        </p:grpSpPr>
        <p:sp>
          <p:nvSpPr>
            <p:cNvPr id="9" name="Rectangle: Rounded Corners 8">
              <a:extLst>
                <a:ext uri="{FF2B5EF4-FFF2-40B4-BE49-F238E27FC236}">
                  <a16:creationId xmlns:a16="http://schemas.microsoft.com/office/drawing/2014/main" id="{BF60234F-E5D1-494D-A6C1-987E4BB69C3F}"/>
                </a:ext>
              </a:extLst>
            </p:cNvPr>
            <p:cNvSpPr/>
            <p:nvPr/>
          </p:nvSpPr>
          <p:spPr>
            <a:xfrm>
              <a:off x="4544599" y="1486352"/>
              <a:ext cx="3421295" cy="4780884"/>
            </a:xfrm>
            <a:prstGeom prst="roundRect">
              <a:avLst/>
            </a:prstGeom>
            <a:solidFill>
              <a:schemeClr val="tx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2060"/>
                </a:solidFill>
                <a:effectLst/>
                <a:uLnTx/>
                <a:uFillTx/>
                <a:latin typeface="Myriad Web Pro"/>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2060"/>
                </a:solidFill>
                <a:effectLst/>
                <a:uLnTx/>
                <a:uFillTx/>
                <a:latin typeface="Myriad Web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Myriad Web Pro"/>
                <a:ea typeface="+mn-ea"/>
                <a:cs typeface="+mn-cs"/>
              </a:endParaRPr>
            </a:p>
          </p:txBody>
        </p:sp>
        <p:sp>
          <p:nvSpPr>
            <p:cNvPr id="12" name="TextBox 11">
              <a:extLst>
                <a:ext uri="{FF2B5EF4-FFF2-40B4-BE49-F238E27FC236}">
                  <a16:creationId xmlns:a16="http://schemas.microsoft.com/office/drawing/2014/main" id="{C13E451F-AFCF-4525-9231-C5A20D26F166}"/>
                </a:ext>
              </a:extLst>
            </p:cNvPr>
            <p:cNvSpPr txBox="1"/>
            <p:nvPr/>
          </p:nvSpPr>
          <p:spPr>
            <a:xfrm>
              <a:off x="4770630" y="1797784"/>
              <a:ext cx="2969231" cy="40626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Myriad Web Pro"/>
                  <a:ea typeface="+mn-ea"/>
                  <a:cs typeface="+mn-cs"/>
                </a:rPr>
                <a:t>Laboratories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Myriad Web Pro"/>
                  <a:ea typeface="+mn-ea"/>
                  <a:cs typeface="+mn-cs"/>
                </a:rPr>
                <a:t>Host: APHL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Myriad Web Pro"/>
                  <a:ea typeface="+mn-ea"/>
                  <a:cs typeface="+mn-cs"/>
                </a:rPr>
                <a:t>100+ Participants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Myriad Web Pro"/>
                  <a:ea typeface="+mn-ea"/>
                  <a:cs typeface="+mn-cs"/>
                </a:rPr>
                <a:t>39 states        19 local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Myriad Web Pro"/>
                  <a:ea typeface="+mn-ea"/>
                  <a:cs typeface="+mn-cs"/>
                </a:rPr>
                <a:t>2 academic    5 other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Myriad Web Pr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Myriad Web Pro"/>
                  <a:ea typeface="+mn-ea"/>
                  <a:cs typeface="+mn-cs"/>
                </a:rPr>
                <a:t>Best practices and lab startup guides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Myriad Web Pro"/>
                  <a:ea typeface="+mn-ea"/>
                  <a:cs typeface="+mn-cs"/>
                </a:rPr>
                <a:t>Corporate pricing agreements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Myriad Web Pro"/>
                  <a:ea typeface="+mn-ea"/>
                  <a:cs typeface="+mn-cs"/>
                </a:rPr>
                <a:t>Workflow pilot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p:txBody>
        </p:sp>
      </p:grpSp>
      <p:grpSp>
        <p:nvGrpSpPr>
          <p:cNvPr id="16" name="Group 15">
            <a:extLst>
              <a:ext uri="{FF2B5EF4-FFF2-40B4-BE49-F238E27FC236}">
                <a16:creationId xmlns:a16="http://schemas.microsoft.com/office/drawing/2014/main" id="{772E00BB-82CB-41C0-9EB8-203742DFDDD0}"/>
              </a:ext>
            </a:extLst>
          </p:cNvPr>
          <p:cNvGrpSpPr/>
          <p:nvPr/>
        </p:nvGrpSpPr>
        <p:grpSpPr>
          <a:xfrm>
            <a:off x="8287822" y="1465803"/>
            <a:ext cx="3421295" cy="4958858"/>
            <a:chOff x="8447069" y="1486352"/>
            <a:chExt cx="3421295" cy="4958858"/>
          </a:xfrm>
        </p:grpSpPr>
        <p:sp>
          <p:nvSpPr>
            <p:cNvPr id="10" name="Rectangle: Rounded Corners 9">
              <a:extLst>
                <a:ext uri="{FF2B5EF4-FFF2-40B4-BE49-F238E27FC236}">
                  <a16:creationId xmlns:a16="http://schemas.microsoft.com/office/drawing/2014/main" id="{F2744137-7EE1-41E9-933F-BE67BD901E0E}"/>
                </a:ext>
              </a:extLst>
            </p:cNvPr>
            <p:cNvSpPr/>
            <p:nvPr/>
          </p:nvSpPr>
          <p:spPr>
            <a:xfrm>
              <a:off x="8447069" y="1486352"/>
              <a:ext cx="3421295" cy="47808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Myriad Web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Myriad Web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Myriad Web Pro"/>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2060"/>
                </a:solidFill>
                <a:effectLst/>
                <a:uLnTx/>
                <a:uFillTx/>
                <a:latin typeface="Myriad Web Pro"/>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2060"/>
                </a:solidFill>
                <a:effectLst/>
                <a:uLnTx/>
                <a:uFillTx/>
                <a:latin typeface="Myriad Web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Myriad Web Pro"/>
                <a:ea typeface="+mn-ea"/>
                <a:cs typeface="+mn-cs"/>
              </a:endParaRPr>
            </a:p>
          </p:txBody>
        </p:sp>
        <p:sp>
          <p:nvSpPr>
            <p:cNvPr id="13" name="TextBox 12">
              <a:extLst>
                <a:ext uri="{FF2B5EF4-FFF2-40B4-BE49-F238E27FC236}">
                  <a16:creationId xmlns:a16="http://schemas.microsoft.com/office/drawing/2014/main" id="{0D227875-7B22-42AE-9089-20718DEA5A70}"/>
                </a:ext>
              </a:extLst>
            </p:cNvPr>
            <p:cNvSpPr txBox="1"/>
            <p:nvPr/>
          </p:nvSpPr>
          <p:spPr>
            <a:xfrm>
              <a:off x="8673100" y="1797784"/>
              <a:ext cx="2969231" cy="46474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Myriad Web Pro"/>
                  <a:ea typeface="+mn-ea"/>
                  <a:cs typeface="+mn-cs"/>
                </a:rPr>
                <a:t>Utilities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Myriad Web Pro"/>
                  <a:ea typeface="+mn-ea"/>
                  <a:cs typeface="+mn-cs"/>
                </a:rPr>
                <a:t>Host: WEF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Myriad Web Pro"/>
                  <a:ea typeface="+mn-ea"/>
                  <a:cs typeface="+mn-cs"/>
                </a:rPr>
                <a:t>230 members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Myriad Web Pro"/>
                  <a:ea typeface="+mn-ea"/>
                  <a:cs typeface="+mn-cs"/>
                </a:rPr>
                <a:t>42 jurisdictions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Myriad Web Pr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Myriad Web Pro"/>
                  <a:ea typeface="+mn-ea"/>
                  <a:cs typeface="+mn-cs"/>
                </a:rPr>
                <a:t>Information, discussion board, and podcast at </a:t>
              </a:r>
              <a:r>
                <a:rPr kumimoji="0" lang="en-US" sz="2000" b="1" i="0" u="sng" strike="noStrike" kern="1200" cap="none" spc="0" normalizeH="0" baseline="0" noProof="0" dirty="0">
                  <a:ln>
                    <a:noFill/>
                  </a:ln>
                  <a:solidFill>
                    <a:srgbClr val="002060"/>
                  </a:solidFill>
                  <a:effectLst/>
                  <a:uLnTx/>
                  <a:uFillTx/>
                  <a:latin typeface="Myriad Web Pro"/>
                  <a:ea typeface="+mn-ea"/>
                  <a:cs typeface="+mn-cs"/>
                </a:rPr>
                <a:t>nwbe.org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Myriad Web Pro"/>
                  <a:ea typeface="+mn-ea"/>
                  <a:cs typeface="+mn-cs"/>
                </a:rPr>
                <a:t>Free autosampler program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Myriad Web Pro"/>
                  <a:ea typeface="+mn-ea"/>
                  <a:cs typeface="+mn-cs"/>
                </a:rPr>
                <a:t>Annual Wastewater Disease Surveillance Summit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p:txBody>
        </p:sp>
      </p:grpSp>
    </p:spTree>
    <p:extLst>
      <p:ext uri="{BB962C8B-B14F-4D97-AF65-F5344CB8AC3E}">
        <p14:creationId xmlns:p14="http://schemas.microsoft.com/office/powerpoint/2010/main" val="1722424674"/>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58EEBF3-7759-439F-907D-EF12E57F8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395" y="5135275"/>
            <a:ext cx="1746534" cy="146177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a:extLst>
              <a:ext uri="{FF2B5EF4-FFF2-40B4-BE49-F238E27FC236}">
                <a16:creationId xmlns:a16="http://schemas.microsoft.com/office/drawing/2014/main" id="{48B7CB45-75BF-4993-A766-2FDE47959B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7919" y="2454647"/>
            <a:ext cx="2266524" cy="222605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0" name="Picture 2">
            <a:extLst>
              <a:ext uri="{FF2B5EF4-FFF2-40B4-BE49-F238E27FC236}">
                <a16:creationId xmlns:a16="http://schemas.microsoft.com/office/drawing/2014/main" id="{4888B54F-1D13-4E05-95B5-F295A1430C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531" y="4022250"/>
            <a:ext cx="2226050" cy="222605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4FDBBB99-007C-487B-B8E3-DA329FCED6E7}"/>
              </a:ext>
            </a:extLst>
          </p:cNvPr>
          <p:cNvSpPr txBox="1"/>
          <p:nvPr/>
        </p:nvSpPr>
        <p:spPr>
          <a:xfrm>
            <a:off x="1637747" y="946363"/>
            <a:ext cx="8917799" cy="230832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44546A">
                    <a:lumMod val="50000"/>
                  </a:srgbClr>
                </a:solidFill>
                <a:effectLst/>
                <a:uLnTx/>
                <a:uFillTx/>
                <a:latin typeface="Montserrat" panose="00000500000000000000" pitchFamily="2" charset="0"/>
                <a:ea typeface="+mn-ea"/>
                <a:cs typeface="+mn-cs"/>
              </a:rPr>
              <a:t>California Surveillance of Wastewaters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44546A">
                    <a:lumMod val="50000"/>
                  </a:srgbClr>
                </a:solidFill>
                <a:effectLst/>
                <a:uLnTx/>
                <a:uFillTx/>
                <a:latin typeface="Montserrat"/>
                <a:ea typeface="+mn-ea"/>
                <a:cs typeface="+mn-cs"/>
              </a:rPr>
              <a:t>(Cal-</a:t>
            </a:r>
            <a:r>
              <a:rPr kumimoji="0" lang="en-US" sz="4800" b="1" i="0" u="none" strike="noStrike" kern="1200" cap="none" spc="0" normalizeH="0" baseline="0" noProof="0" err="1">
                <a:ln>
                  <a:noFill/>
                </a:ln>
                <a:solidFill>
                  <a:srgbClr val="44546A">
                    <a:lumMod val="50000"/>
                  </a:srgbClr>
                </a:solidFill>
                <a:effectLst/>
                <a:uLnTx/>
                <a:uFillTx/>
                <a:latin typeface="Montserrat"/>
                <a:ea typeface="+mn-ea"/>
                <a:cs typeface="+mn-cs"/>
              </a:rPr>
              <a:t>SuWers</a:t>
            </a:r>
            <a:r>
              <a:rPr kumimoji="0" lang="en-US" sz="4800" b="1" i="0" u="none" strike="noStrike" kern="1200" cap="none" spc="0" normalizeH="0" baseline="0" noProof="0">
                <a:ln>
                  <a:noFill/>
                </a:ln>
                <a:solidFill>
                  <a:srgbClr val="44546A">
                    <a:lumMod val="50000"/>
                  </a:srgbClr>
                </a:solidFill>
                <a:effectLst/>
                <a:uLnTx/>
                <a:uFillTx/>
                <a:latin typeface="Montserrat"/>
                <a:ea typeface="+mn-ea"/>
                <a:cs typeface="+mn-cs"/>
              </a:rPr>
              <a:t>) </a:t>
            </a:r>
            <a:endParaRPr kumimoji="0" lang="en-US" sz="4800" b="1" i="0" u="none" strike="noStrike" kern="1200" cap="none" spc="0" normalizeH="0" baseline="0" noProof="0">
              <a:ln>
                <a:noFill/>
              </a:ln>
              <a:solidFill>
                <a:srgbClr val="44546A">
                  <a:lumMod val="50000"/>
                </a:srgbClr>
              </a:solidFill>
              <a:effectLst/>
              <a:uLnTx/>
              <a:uFillTx/>
              <a:latin typeface="Montserrat" panose="00000500000000000000" pitchFamily="2" charset="0"/>
              <a:ea typeface="+mn-ea"/>
              <a:cs typeface="+mn-cs"/>
            </a:endParaRPr>
          </a:p>
        </p:txBody>
      </p:sp>
      <p:sp>
        <p:nvSpPr>
          <p:cNvPr id="8" name="TextBox 7">
            <a:extLst>
              <a:ext uri="{FF2B5EF4-FFF2-40B4-BE49-F238E27FC236}">
                <a16:creationId xmlns:a16="http://schemas.microsoft.com/office/drawing/2014/main" id="{D48E9149-E2C6-4428-8189-4EEDE56B1BFF}"/>
              </a:ext>
            </a:extLst>
          </p:cNvPr>
          <p:cNvSpPr txBox="1"/>
          <p:nvPr/>
        </p:nvSpPr>
        <p:spPr>
          <a:xfrm>
            <a:off x="2644726" y="3430025"/>
            <a:ext cx="6906955"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tham Light"/>
                <a:ea typeface="Calibri" panose="020F0502020204030204" pitchFamily="34" charset="0"/>
                <a:cs typeface="Calibri" panose="020F0502020204030204" pitchFamily="34" charset="0"/>
              </a:rPr>
              <a:t>CWEA/CASA: Wastewater Based Surveillance Webinar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January 11, 2023 </a:t>
            </a:r>
          </a:p>
        </p:txBody>
      </p:sp>
      <p:sp>
        <p:nvSpPr>
          <p:cNvPr id="10" name="TextBox 9">
            <a:extLst>
              <a:ext uri="{FF2B5EF4-FFF2-40B4-BE49-F238E27FC236}">
                <a16:creationId xmlns:a16="http://schemas.microsoft.com/office/drawing/2014/main" id="{911E85B2-4B6D-4566-25AE-FAB1DE896F46}"/>
              </a:ext>
            </a:extLst>
          </p:cNvPr>
          <p:cNvSpPr txBox="1"/>
          <p:nvPr/>
        </p:nvSpPr>
        <p:spPr>
          <a:xfrm>
            <a:off x="2981323" y="5343918"/>
            <a:ext cx="6239061" cy="104644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a:ea typeface="+mn-ea"/>
                <a:cs typeface="Calibri Light"/>
              </a:rPr>
              <a:t>Andrew Abram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a:ea typeface="+mn-lt"/>
                <a:cs typeface="Calibri" panose="020F0502020204030204"/>
              </a:rPr>
              <a:t>Wastewater Surveillance Epidemiologist</a:t>
            </a:r>
            <a:endParaRPr kumimoji="0" lang="en-US" sz="1200" b="0" i="0" u="none" strike="noStrike" kern="1200" cap="none" spc="0" normalizeH="0" baseline="0" noProof="0" dirty="0">
              <a:ln>
                <a:noFill/>
              </a:ln>
              <a:solidFill>
                <a:prstClr val="black"/>
              </a:solidFill>
              <a:effectLst/>
              <a:uLnTx/>
              <a:uFillTx/>
              <a:latin typeface="Montserrat"/>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a:ea typeface="+mn-ea"/>
                <a:cs typeface="Calibri Light"/>
              </a:rPr>
              <a:t>California Department of Public Health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a:ea typeface="+mn-ea"/>
                <a:cs typeface="Calibri Light"/>
              </a:rPr>
              <a:t>Coronavirus Science Branch, Surveillance Section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ontserrat"/>
                <a:ea typeface="+mn-ea"/>
                <a:cs typeface="Calibri Light"/>
                <a:hlinkClick r:id="rId6">
                  <a:extLst>
                    <a:ext uri="{A12FA001-AC4F-418D-AE19-62706E023703}">
                      <ahyp:hlinkClr xmlns:ahyp="http://schemas.microsoft.com/office/drawing/2018/hyperlinkcolor" val="tx"/>
                    </a:ext>
                  </a:extLst>
                </a:hlinkClick>
              </a:rPr>
              <a:t>andrew</a:t>
            </a:r>
            <a:r>
              <a:rPr kumimoji="0" lang="en-US" sz="1200" b="0" i="0" u="none" strike="noStrike" kern="1200" cap="none" spc="0" normalizeH="0" baseline="0" noProof="0" dirty="0">
                <a:ln>
                  <a:noFill/>
                </a:ln>
                <a:solidFill>
                  <a:prstClr val="black"/>
                </a:solidFill>
                <a:effectLst/>
                <a:uLnTx/>
                <a:uFillTx/>
                <a:latin typeface="Montserrat"/>
                <a:ea typeface="+mn-ea"/>
                <a:cs typeface="Calibri Light"/>
                <a:hlinkClick r:id="rId6">
                  <a:extLst>
                    <a:ext uri="{A12FA001-AC4F-418D-AE19-62706E023703}">
                      <ahyp:hlinkClr xmlns:ahyp="http://schemas.microsoft.com/office/drawing/2018/hyperlinkcolor" val="tx"/>
                    </a:ext>
                  </a:extLst>
                </a:hlinkClick>
              </a:rPr>
              <a:t>.</a:t>
            </a:r>
            <a:r>
              <a:rPr kumimoji="0" lang="en-US" sz="1200" b="0" i="0" u="none" strike="noStrike" kern="1200" cap="none" spc="0" normalizeH="0" baseline="0" noProof="0" dirty="0" err="1">
                <a:ln>
                  <a:noFill/>
                </a:ln>
                <a:solidFill>
                  <a:prstClr val="black"/>
                </a:solidFill>
                <a:effectLst/>
                <a:uLnTx/>
                <a:uFillTx/>
                <a:latin typeface="Montserrat"/>
                <a:ea typeface="+mn-ea"/>
                <a:cs typeface="Calibri Light"/>
                <a:hlinkClick r:id="rId6">
                  <a:extLst>
                    <a:ext uri="{A12FA001-AC4F-418D-AE19-62706E023703}">
                      <ahyp:hlinkClr xmlns:ahyp="http://schemas.microsoft.com/office/drawing/2018/hyperlinkcolor" val="tx"/>
                    </a:ext>
                  </a:extLst>
                </a:hlinkClick>
              </a:rPr>
              <a:t>abram</a:t>
            </a:r>
            <a:r>
              <a:rPr kumimoji="0" lang="en-US" sz="1200" b="0" i="0" u="none" strike="noStrike" kern="1200" cap="none" spc="0" normalizeH="0" baseline="0" noProof="0" dirty="0">
                <a:ln>
                  <a:noFill/>
                </a:ln>
                <a:solidFill>
                  <a:prstClr val="black"/>
                </a:solidFill>
                <a:effectLst/>
                <a:uLnTx/>
                <a:uFillTx/>
                <a:latin typeface="Montserrat"/>
                <a:ea typeface="+mn-ea"/>
                <a:cs typeface="Calibri Light"/>
                <a:hlinkClick r:id="rId6">
                  <a:extLst>
                    <a:ext uri="{A12FA001-AC4F-418D-AE19-62706E023703}">
                      <ahyp:hlinkClr xmlns:ahyp="http://schemas.microsoft.com/office/drawing/2018/hyperlinkcolor" val="tx"/>
                    </a:ext>
                  </a:extLst>
                </a:hlinkClick>
              </a:rPr>
              <a:t>@cdph.ca.gov</a:t>
            </a:r>
            <a:r>
              <a:rPr kumimoji="0" lang="en-US" sz="1200" b="0" i="0" u="none" strike="noStrike" kern="1200" cap="none" spc="0" normalizeH="0" baseline="0" noProof="0" dirty="0">
                <a:ln>
                  <a:noFill/>
                </a:ln>
                <a:solidFill>
                  <a:prstClr val="black"/>
                </a:solidFill>
                <a:effectLst/>
                <a:uLnTx/>
                <a:uFillTx/>
                <a:latin typeface="Montserrat"/>
                <a:ea typeface="+mn-ea"/>
                <a:cs typeface="Calibri Light"/>
              </a:rPr>
              <a:t> </a:t>
            </a:r>
          </a:p>
        </p:txBody>
      </p:sp>
    </p:spTree>
    <p:extLst>
      <p:ext uri="{BB962C8B-B14F-4D97-AF65-F5344CB8AC3E}">
        <p14:creationId xmlns:p14="http://schemas.microsoft.com/office/powerpoint/2010/main" val="3622205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F5038-5769-37AE-8C1C-24549A67F2AB}"/>
              </a:ext>
            </a:extLst>
          </p:cNvPr>
          <p:cNvSpPr txBox="1"/>
          <p:nvPr/>
        </p:nvSpPr>
        <p:spPr>
          <a:xfrm>
            <a:off x="1271752" y="1072055"/>
            <a:ext cx="1981633" cy="64633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4546A">
                    <a:lumMod val="75000"/>
                  </a:srgbClr>
                </a:solidFill>
                <a:effectLst/>
                <a:uLnTx/>
                <a:uFillTx/>
                <a:latin typeface="Montserrat"/>
                <a:ea typeface="+mn-ea"/>
                <a:cs typeface="+mn-cs"/>
              </a:rPr>
              <a:t>Outline</a:t>
            </a:r>
          </a:p>
        </p:txBody>
      </p:sp>
      <p:sp>
        <p:nvSpPr>
          <p:cNvPr id="3" name="TextBox 2">
            <a:extLst>
              <a:ext uri="{FF2B5EF4-FFF2-40B4-BE49-F238E27FC236}">
                <a16:creationId xmlns:a16="http://schemas.microsoft.com/office/drawing/2014/main" id="{F02504F7-3E23-9603-CF52-443E9D719C6E}"/>
              </a:ext>
            </a:extLst>
          </p:cNvPr>
          <p:cNvSpPr txBox="1"/>
          <p:nvPr/>
        </p:nvSpPr>
        <p:spPr>
          <a:xfrm>
            <a:off x="1312460" y="1869742"/>
            <a:ext cx="9441975" cy="4985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Montserrat"/>
                <a:ea typeface="+mn-ea"/>
                <a:cs typeface="Calibri" panose="020F0502020204030204"/>
              </a:rPr>
              <a:t>Advantages of Wastewater Based Epidemiology and informing public health action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ontserra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Montserrat"/>
                <a:ea typeface="+mn-ea"/>
                <a:cs typeface="+mn-cs"/>
              </a:rPr>
              <a:t>Wastewater Surveillance for SARS-CoV-2 in CA -Timeline of progress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ontserrat"/>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Montserrat"/>
                <a:ea typeface="+mn-ea"/>
                <a:cs typeface="Calibri" panose="020F0502020204030204"/>
              </a:rPr>
              <a:t>Building &amp; maintaining the CA Surveillance of Wastewaters (Cal-</a:t>
            </a:r>
            <a:r>
              <a:rPr kumimoji="0" lang="en-US" sz="2000" b="0" i="0" u="none" strike="noStrike" kern="1200" cap="none" spc="0" normalizeH="0" baseline="0" noProof="0" dirty="0" err="1">
                <a:ln>
                  <a:noFill/>
                </a:ln>
                <a:solidFill>
                  <a:prstClr val="black"/>
                </a:solidFill>
                <a:effectLst/>
                <a:uLnTx/>
                <a:uFillTx/>
                <a:latin typeface="Montserrat"/>
                <a:ea typeface="+mn-ea"/>
                <a:cs typeface="Calibri" panose="020F0502020204030204"/>
              </a:rPr>
              <a:t>SuWers</a:t>
            </a:r>
            <a:r>
              <a:rPr kumimoji="0" lang="en-US" sz="2000" b="0" i="0" u="none" strike="noStrike" kern="1200" cap="none" spc="0" normalizeH="0" baseline="0" noProof="0" dirty="0">
                <a:ln>
                  <a:noFill/>
                </a:ln>
                <a:solidFill>
                  <a:prstClr val="black"/>
                </a:solidFill>
                <a:effectLst/>
                <a:uLnTx/>
                <a:uFillTx/>
                <a:latin typeface="Montserrat"/>
                <a:ea typeface="+mn-ea"/>
                <a:cs typeface="Calibri" panose="020F0502020204030204"/>
              </a:rPr>
              <a:t> Network)</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dirty="0">
              <a:ln>
                <a:noFill/>
              </a:ln>
              <a:solidFill>
                <a:prstClr val="black"/>
              </a:solidFill>
              <a:effectLst/>
              <a:uLnTx/>
              <a:uFillTx/>
              <a:latin typeface="Montserrat"/>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Montserrat"/>
                <a:ea typeface="+mn-ea"/>
                <a:cs typeface="Calibri" panose="020F0502020204030204"/>
              </a:rPr>
              <a:t>Data streams, reporting &amp; information sharing</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dirty="0">
              <a:ln>
                <a:noFill/>
              </a:ln>
              <a:solidFill>
                <a:prstClr val="black"/>
              </a:solidFill>
              <a:effectLst/>
              <a:uLnTx/>
              <a:uFillTx/>
              <a:latin typeface="Montserrat"/>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Montserrat"/>
                <a:ea typeface="+mn-ea"/>
                <a:cs typeface="Calibri" panose="020F0502020204030204"/>
              </a:rPr>
              <a:t>Expansion to new locations -incentivizing Utility partner participation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ontserrat"/>
              <a:ea typeface="+mn-lt"/>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Montserrat"/>
                <a:ea typeface="+mn-lt"/>
                <a:cs typeface="Calibri" panose="020F0502020204030204"/>
              </a:rPr>
              <a:t>Additional targets &amp; integration into existing PH infrastructure (cross Dept. collaboration)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dirty="0">
              <a:ln>
                <a:noFill/>
              </a:ln>
              <a:solidFill>
                <a:prstClr val="black"/>
              </a:solidFill>
              <a:effectLst/>
              <a:uLnTx/>
              <a:uFillTx/>
              <a:latin typeface="Montserrat"/>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p:txBody>
      </p:sp>
    </p:spTree>
    <p:extLst>
      <p:ext uri="{BB962C8B-B14F-4D97-AF65-F5344CB8AC3E}">
        <p14:creationId xmlns:p14="http://schemas.microsoft.com/office/powerpoint/2010/main" val="8190008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58EEBF3-7759-439F-907D-EF12E57F8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831" y="5832514"/>
            <a:ext cx="1027956" cy="86035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2">
            <a:extLst>
              <a:ext uri="{FF2B5EF4-FFF2-40B4-BE49-F238E27FC236}">
                <a16:creationId xmlns:a16="http://schemas.microsoft.com/office/drawing/2014/main" id="{BC17A77D-F5FA-4055-B60C-395218344DEB}"/>
              </a:ext>
            </a:extLst>
          </p:cNvPr>
          <p:cNvSpPr txBox="1">
            <a:spLocks/>
          </p:cNvSpPr>
          <p:nvPr/>
        </p:nvSpPr>
        <p:spPr>
          <a:xfrm>
            <a:off x="456891" y="448774"/>
            <a:ext cx="11597643" cy="51972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44546A">
                    <a:lumMod val="75000"/>
                  </a:srgbClr>
                </a:solidFill>
                <a:effectLst/>
                <a:uLnTx/>
                <a:uFillTx/>
                <a:latin typeface="Montserrat"/>
                <a:ea typeface="+mj-ea"/>
                <a:cs typeface="+mj-cs"/>
              </a:rPr>
              <a:t>Advantages of Wastewater Surveillance</a:t>
            </a:r>
          </a:p>
        </p:txBody>
      </p:sp>
      <p:pic>
        <p:nvPicPr>
          <p:cNvPr id="3" name="Graphic 2" descr="Alarm clock with solid fill">
            <a:extLst>
              <a:ext uri="{FF2B5EF4-FFF2-40B4-BE49-F238E27FC236}">
                <a16:creationId xmlns:a16="http://schemas.microsoft.com/office/drawing/2014/main" id="{B887C35D-545C-4DB6-87DB-37F3D03C6A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0758" y="1559788"/>
            <a:ext cx="1739733" cy="1739733"/>
          </a:xfrm>
          <a:prstGeom prst="rect">
            <a:avLst/>
          </a:prstGeom>
        </p:spPr>
      </p:pic>
      <p:pic>
        <p:nvPicPr>
          <p:cNvPr id="5" name="Graphic 4" descr="Clipboard Checked with solid fill">
            <a:extLst>
              <a:ext uri="{FF2B5EF4-FFF2-40B4-BE49-F238E27FC236}">
                <a16:creationId xmlns:a16="http://schemas.microsoft.com/office/drawing/2014/main" id="{629B87C3-9709-4064-B694-390F222FC9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20545" y="1624697"/>
            <a:ext cx="1527961" cy="1527961"/>
          </a:xfrm>
          <a:prstGeom prst="rect">
            <a:avLst/>
          </a:prstGeom>
        </p:spPr>
      </p:pic>
      <p:pic>
        <p:nvPicPr>
          <p:cNvPr id="7" name="Graphic 6" descr="Money with solid fill">
            <a:extLst>
              <a:ext uri="{FF2B5EF4-FFF2-40B4-BE49-F238E27FC236}">
                <a16:creationId xmlns:a16="http://schemas.microsoft.com/office/drawing/2014/main" id="{3BB6DEC8-F541-4BEF-9A41-E45DD7D021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08560" y="1635614"/>
            <a:ext cx="1506128" cy="1506128"/>
          </a:xfrm>
          <a:prstGeom prst="rect">
            <a:avLst/>
          </a:prstGeom>
        </p:spPr>
      </p:pic>
      <p:sp>
        <p:nvSpPr>
          <p:cNvPr id="10" name="TextBox 9">
            <a:extLst>
              <a:ext uri="{FF2B5EF4-FFF2-40B4-BE49-F238E27FC236}">
                <a16:creationId xmlns:a16="http://schemas.microsoft.com/office/drawing/2014/main" id="{61573911-FEA0-49A2-A68B-E48ED7D335E1}"/>
              </a:ext>
            </a:extLst>
          </p:cNvPr>
          <p:cNvSpPr txBox="1"/>
          <p:nvPr/>
        </p:nvSpPr>
        <p:spPr>
          <a:xfrm>
            <a:off x="430798" y="3299521"/>
            <a:ext cx="2869159" cy="175432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ontserrat"/>
                <a:ea typeface="+mn-ea"/>
                <a:cs typeface="+mn-cs"/>
              </a:rPr>
              <a:t>Timely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ontserrat"/>
                <a:ea typeface="+mn-ea"/>
                <a:cs typeface="+mn-cs"/>
              </a:rPr>
              <a:t>Faster – no need to collate individual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ontserrat"/>
                <a:ea typeface="+mn-ea"/>
                <a:cs typeface="+mn-cs"/>
              </a:rPr>
              <a:t>Potential Early indicator</a:t>
            </a:r>
          </a:p>
        </p:txBody>
      </p:sp>
      <p:sp>
        <p:nvSpPr>
          <p:cNvPr id="62" name="TextBox 61">
            <a:extLst>
              <a:ext uri="{FF2B5EF4-FFF2-40B4-BE49-F238E27FC236}">
                <a16:creationId xmlns:a16="http://schemas.microsoft.com/office/drawing/2014/main" id="{50C4E745-AE72-43D6-8CB6-F7B84019CE4B}"/>
              </a:ext>
            </a:extLst>
          </p:cNvPr>
          <p:cNvSpPr txBox="1"/>
          <p:nvPr/>
        </p:nvSpPr>
        <p:spPr>
          <a:xfrm>
            <a:off x="3348990" y="3281887"/>
            <a:ext cx="286915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Complete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Independent of symptoms, test kit availability, access to health care, test-seeking behavior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Variant detection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Other pathogens</a:t>
            </a:r>
          </a:p>
        </p:txBody>
      </p:sp>
      <p:sp>
        <p:nvSpPr>
          <p:cNvPr id="63" name="TextBox 62">
            <a:extLst>
              <a:ext uri="{FF2B5EF4-FFF2-40B4-BE49-F238E27FC236}">
                <a16:creationId xmlns:a16="http://schemas.microsoft.com/office/drawing/2014/main" id="{2CF5B5DA-BFDF-43E0-B89A-91DCF278C025}"/>
              </a:ext>
            </a:extLst>
          </p:cNvPr>
          <p:cNvSpPr txBox="1"/>
          <p:nvPr/>
        </p:nvSpPr>
        <p:spPr>
          <a:xfrm>
            <a:off x="6267182" y="3287946"/>
            <a:ext cx="286915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Affordable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Less Expensive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One sample – broad coverage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Community-level information</a:t>
            </a:r>
          </a:p>
        </p:txBody>
      </p:sp>
      <p:sp>
        <p:nvSpPr>
          <p:cNvPr id="65" name="TextBox 64">
            <a:extLst>
              <a:ext uri="{FF2B5EF4-FFF2-40B4-BE49-F238E27FC236}">
                <a16:creationId xmlns:a16="http://schemas.microsoft.com/office/drawing/2014/main" id="{9FD9D283-C212-4521-9D90-4B06FC2BF058}"/>
              </a:ext>
            </a:extLst>
          </p:cNvPr>
          <p:cNvSpPr txBox="1"/>
          <p:nvPr/>
        </p:nvSpPr>
        <p:spPr>
          <a:xfrm>
            <a:off x="9185375" y="3258545"/>
            <a:ext cx="286915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Actionable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Informs Public Health decision making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Increases awareness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Guides messaging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Directs resource allocation</a:t>
            </a:r>
          </a:p>
        </p:txBody>
      </p:sp>
      <p:pic>
        <p:nvPicPr>
          <p:cNvPr id="25" name="Graphic 24" descr="Aspiration with solid fill">
            <a:extLst>
              <a:ext uri="{FF2B5EF4-FFF2-40B4-BE49-F238E27FC236}">
                <a16:creationId xmlns:a16="http://schemas.microsoft.com/office/drawing/2014/main" id="{D240F4E5-3D36-4FD4-B93A-6FF956CBD16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74742" y="1678718"/>
            <a:ext cx="1506128" cy="1506128"/>
          </a:xfrm>
          <a:prstGeom prst="rect">
            <a:avLst/>
          </a:prstGeom>
        </p:spPr>
      </p:pic>
    </p:spTree>
    <p:extLst>
      <p:ext uri="{BB962C8B-B14F-4D97-AF65-F5344CB8AC3E}">
        <p14:creationId xmlns:p14="http://schemas.microsoft.com/office/powerpoint/2010/main" val="1090727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58EEBF3-7759-439F-907D-EF12E57F8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831" y="5832514"/>
            <a:ext cx="1027956" cy="860355"/>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7D00E7B0-FBB4-4862-9D1F-B267C114482F}"/>
              </a:ext>
            </a:extLst>
          </p:cNvPr>
          <p:cNvSpPr/>
          <p:nvPr/>
        </p:nvSpPr>
        <p:spPr>
          <a:xfrm>
            <a:off x="8726961" y="4527140"/>
            <a:ext cx="1015180" cy="1014984"/>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42B46"/>
              </a:solidFill>
              <a:effectLst/>
              <a:uLnTx/>
              <a:uFillTx/>
              <a:latin typeface="Montserrat"/>
              <a:ea typeface="+mn-ea"/>
              <a:cs typeface="+mn-cs"/>
            </a:endParaRPr>
          </a:p>
        </p:txBody>
      </p:sp>
      <p:sp>
        <p:nvSpPr>
          <p:cNvPr id="13" name="Oval 12">
            <a:extLst>
              <a:ext uri="{FF2B5EF4-FFF2-40B4-BE49-F238E27FC236}">
                <a16:creationId xmlns:a16="http://schemas.microsoft.com/office/drawing/2014/main" id="{E3353621-1444-40AF-9855-E6936B27A932}"/>
              </a:ext>
            </a:extLst>
          </p:cNvPr>
          <p:cNvSpPr/>
          <p:nvPr/>
        </p:nvSpPr>
        <p:spPr>
          <a:xfrm>
            <a:off x="7322442" y="1684332"/>
            <a:ext cx="1015180" cy="1014984"/>
          </a:xfrm>
          <a:prstGeom prst="ellipse">
            <a:avLst/>
          </a:prstGeom>
          <a:solidFill>
            <a:schemeClr val="bg1"/>
          </a:solidFill>
          <a:ln w="19050">
            <a:solidFill>
              <a:srgbClr val="EB6E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42B46"/>
              </a:solidFill>
              <a:effectLst/>
              <a:uLnTx/>
              <a:uFillTx/>
              <a:latin typeface="Montserrat"/>
              <a:ea typeface="+mn-ea"/>
              <a:cs typeface="+mn-cs"/>
            </a:endParaRPr>
          </a:p>
        </p:txBody>
      </p:sp>
      <p:sp>
        <p:nvSpPr>
          <p:cNvPr id="14" name="Oval 13">
            <a:extLst>
              <a:ext uri="{FF2B5EF4-FFF2-40B4-BE49-F238E27FC236}">
                <a16:creationId xmlns:a16="http://schemas.microsoft.com/office/drawing/2014/main" id="{8C71EDA1-A908-4040-A7EA-FDE108178DD4}"/>
              </a:ext>
            </a:extLst>
          </p:cNvPr>
          <p:cNvSpPr/>
          <p:nvPr/>
        </p:nvSpPr>
        <p:spPr>
          <a:xfrm>
            <a:off x="5758775" y="4521020"/>
            <a:ext cx="1015180" cy="1014984"/>
          </a:xfrm>
          <a:prstGeom prst="ellipse">
            <a:avLst/>
          </a:prstGeom>
          <a:solidFill>
            <a:schemeClr val="bg1"/>
          </a:solidFill>
          <a:ln w="19050">
            <a:solidFill>
              <a:srgbClr val="5C8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42B46"/>
              </a:solidFill>
              <a:effectLst/>
              <a:uLnTx/>
              <a:uFillTx/>
              <a:latin typeface="Montserrat"/>
              <a:ea typeface="+mn-ea"/>
              <a:cs typeface="+mn-cs"/>
            </a:endParaRPr>
          </a:p>
        </p:txBody>
      </p:sp>
      <p:sp>
        <p:nvSpPr>
          <p:cNvPr id="16" name="Oval 15">
            <a:extLst>
              <a:ext uri="{FF2B5EF4-FFF2-40B4-BE49-F238E27FC236}">
                <a16:creationId xmlns:a16="http://schemas.microsoft.com/office/drawing/2014/main" id="{22A43278-4217-4C67-B677-39224E0B4D2B}"/>
              </a:ext>
            </a:extLst>
          </p:cNvPr>
          <p:cNvSpPr/>
          <p:nvPr/>
        </p:nvSpPr>
        <p:spPr>
          <a:xfrm>
            <a:off x="4461397" y="1634372"/>
            <a:ext cx="1015180" cy="1014984"/>
          </a:xfrm>
          <a:prstGeom prst="ellipse">
            <a:avLst/>
          </a:prstGeom>
          <a:solidFill>
            <a:schemeClr val="bg1"/>
          </a:solidFill>
          <a:ln w="19050">
            <a:solidFill>
              <a:srgbClr val="007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42B46"/>
              </a:solidFill>
              <a:effectLst/>
              <a:uLnTx/>
              <a:uFillTx/>
              <a:latin typeface="Montserrat"/>
              <a:ea typeface="+mn-ea"/>
              <a:cs typeface="+mn-cs"/>
            </a:endParaRPr>
          </a:p>
        </p:txBody>
      </p:sp>
      <p:sp>
        <p:nvSpPr>
          <p:cNvPr id="17" name="Oval 16">
            <a:extLst>
              <a:ext uri="{FF2B5EF4-FFF2-40B4-BE49-F238E27FC236}">
                <a16:creationId xmlns:a16="http://schemas.microsoft.com/office/drawing/2014/main" id="{497B0ADF-D15C-4F03-9434-3AB6BC6BE3B5}"/>
              </a:ext>
            </a:extLst>
          </p:cNvPr>
          <p:cNvSpPr/>
          <p:nvPr/>
        </p:nvSpPr>
        <p:spPr>
          <a:xfrm>
            <a:off x="2900340" y="4533025"/>
            <a:ext cx="1015180" cy="1014984"/>
          </a:xfrm>
          <a:prstGeom prst="ellipse">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ontserrat"/>
              <a:ea typeface="+mn-ea"/>
              <a:cs typeface="+mn-cs"/>
            </a:endParaRPr>
          </a:p>
        </p:txBody>
      </p:sp>
      <p:sp>
        <p:nvSpPr>
          <p:cNvPr id="18" name="Oval 17">
            <a:extLst>
              <a:ext uri="{FF2B5EF4-FFF2-40B4-BE49-F238E27FC236}">
                <a16:creationId xmlns:a16="http://schemas.microsoft.com/office/drawing/2014/main" id="{F25A3909-4FC4-4B26-8EC7-69019FB91838}"/>
              </a:ext>
            </a:extLst>
          </p:cNvPr>
          <p:cNvSpPr/>
          <p:nvPr/>
        </p:nvSpPr>
        <p:spPr>
          <a:xfrm>
            <a:off x="1636036" y="1679381"/>
            <a:ext cx="1015180" cy="1014984"/>
          </a:xfrm>
          <a:prstGeom prst="ellipse">
            <a:avLst/>
          </a:prstGeom>
          <a:solidFill>
            <a:schemeClr val="bg1"/>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ontserrat"/>
              <a:ea typeface="+mn-ea"/>
              <a:cs typeface="+mn-cs"/>
            </a:endParaRPr>
          </a:p>
        </p:txBody>
      </p:sp>
      <p:sp>
        <p:nvSpPr>
          <p:cNvPr id="19" name="Oval 18">
            <a:extLst>
              <a:ext uri="{FF2B5EF4-FFF2-40B4-BE49-F238E27FC236}">
                <a16:creationId xmlns:a16="http://schemas.microsoft.com/office/drawing/2014/main" id="{F13A0D14-C9B5-4156-B912-6204947911B3}"/>
              </a:ext>
            </a:extLst>
          </p:cNvPr>
          <p:cNvSpPr/>
          <p:nvPr/>
        </p:nvSpPr>
        <p:spPr>
          <a:xfrm>
            <a:off x="105464" y="4523701"/>
            <a:ext cx="1015180" cy="1014984"/>
          </a:xfrm>
          <a:prstGeom prst="ellipse">
            <a:avLst/>
          </a:prstGeom>
          <a:solidFill>
            <a:schemeClr val="bg1"/>
          </a:solidFill>
          <a:ln w="19050">
            <a:solidFill>
              <a:srgbClr val="EB6E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6BAFC5"/>
              </a:solidFill>
              <a:effectLst/>
              <a:uLnTx/>
              <a:uFillTx/>
              <a:latin typeface="Montserrat"/>
              <a:ea typeface="+mn-ea"/>
              <a:cs typeface="+mn-cs"/>
            </a:endParaRPr>
          </a:p>
        </p:txBody>
      </p:sp>
      <p:sp>
        <p:nvSpPr>
          <p:cNvPr id="20" name="Title 2">
            <a:extLst>
              <a:ext uri="{FF2B5EF4-FFF2-40B4-BE49-F238E27FC236}">
                <a16:creationId xmlns:a16="http://schemas.microsoft.com/office/drawing/2014/main" id="{BC17A77D-F5FA-4055-B60C-395218344DEB}"/>
              </a:ext>
            </a:extLst>
          </p:cNvPr>
          <p:cNvSpPr txBox="1">
            <a:spLocks/>
          </p:cNvSpPr>
          <p:nvPr/>
        </p:nvSpPr>
        <p:spPr>
          <a:xfrm>
            <a:off x="456891" y="448774"/>
            <a:ext cx="11597643" cy="51972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44546A">
                    <a:lumMod val="75000"/>
                  </a:srgbClr>
                </a:solidFill>
                <a:effectLst/>
                <a:uLnTx/>
                <a:uFillTx/>
                <a:latin typeface="Montserrat"/>
                <a:ea typeface="+mj-ea"/>
                <a:cs typeface="+mj-cs"/>
              </a:rPr>
              <a:t>Wastewater surveillance milestones &amp; roadmap</a:t>
            </a:r>
          </a:p>
        </p:txBody>
      </p:sp>
      <p:graphicFrame>
        <p:nvGraphicFramePr>
          <p:cNvPr id="21" name="Diagram 20">
            <a:extLst>
              <a:ext uri="{FF2B5EF4-FFF2-40B4-BE49-F238E27FC236}">
                <a16:creationId xmlns:a16="http://schemas.microsoft.com/office/drawing/2014/main" id="{DB80FFF1-2043-4022-8AFE-9F2B3F28D279}"/>
              </a:ext>
            </a:extLst>
          </p:cNvPr>
          <p:cNvGraphicFramePr/>
          <p:nvPr/>
        </p:nvGraphicFramePr>
        <p:xfrm>
          <a:off x="83890" y="3363985"/>
          <a:ext cx="12066393" cy="4687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22" name="Straight Connector 21">
            <a:extLst>
              <a:ext uri="{FF2B5EF4-FFF2-40B4-BE49-F238E27FC236}">
                <a16:creationId xmlns:a16="http://schemas.microsoft.com/office/drawing/2014/main" id="{0D87DE46-E3BD-4272-831D-E39144F0931B}"/>
              </a:ext>
            </a:extLst>
          </p:cNvPr>
          <p:cNvCxnSpPr>
            <a:cxnSpLocks/>
            <a:endCxn id="19" idx="0"/>
          </p:cNvCxnSpPr>
          <p:nvPr/>
        </p:nvCxnSpPr>
        <p:spPr>
          <a:xfrm>
            <a:off x="602322" y="3836364"/>
            <a:ext cx="0" cy="687337"/>
          </a:xfrm>
          <a:prstGeom prst="line">
            <a:avLst/>
          </a:prstGeom>
          <a:ln w="19050">
            <a:solidFill>
              <a:srgbClr val="EB6E1F"/>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9F069EAF-BB4C-4F8D-98B1-BC8BC43AA11C}"/>
              </a:ext>
            </a:extLst>
          </p:cNvPr>
          <p:cNvSpPr/>
          <p:nvPr/>
        </p:nvSpPr>
        <p:spPr>
          <a:xfrm>
            <a:off x="181317" y="4603782"/>
            <a:ext cx="868680" cy="864066"/>
          </a:xfrm>
          <a:prstGeom prst="ellipse">
            <a:avLst/>
          </a:prstGeom>
          <a:solidFill>
            <a:srgbClr val="EB6E1F"/>
          </a:solidFill>
          <a:ln>
            <a:solidFill>
              <a:srgbClr val="EB6E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6BAFC5"/>
              </a:solidFill>
              <a:effectLst/>
              <a:uLnTx/>
              <a:uFillTx/>
              <a:latin typeface="Montserrat"/>
              <a:ea typeface="+mn-ea"/>
              <a:cs typeface="+mn-cs"/>
            </a:endParaRPr>
          </a:p>
        </p:txBody>
      </p:sp>
      <p:pic>
        <p:nvPicPr>
          <p:cNvPr id="24" name="Graphic 23" descr="Germ with solid fill">
            <a:extLst>
              <a:ext uri="{FF2B5EF4-FFF2-40B4-BE49-F238E27FC236}">
                <a16:creationId xmlns:a16="http://schemas.microsoft.com/office/drawing/2014/main" id="{4C441678-3B4C-4ED8-85DF-C49909F882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9320" y="4661662"/>
            <a:ext cx="718031" cy="718031"/>
          </a:xfrm>
          <a:prstGeom prst="rect">
            <a:avLst/>
          </a:prstGeom>
        </p:spPr>
      </p:pic>
      <p:cxnSp>
        <p:nvCxnSpPr>
          <p:cNvPr id="26" name="Straight Connector 25">
            <a:extLst>
              <a:ext uri="{FF2B5EF4-FFF2-40B4-BE49-F238E27FC236}">
                <a16:creationId xmlns:a16="http://schemas.microsoft.com/office/drawing/2014/main" id="{C9E0556E-5D55-4ED2-929F-DF6C5B379FD1}"/>
              </a:ext>
            </a:extLst>
          </p:cNvPr>
          <p:cNvCxnSpPr>
            <a:cxnSpLocks/>
          </p:cNvCxnSpPr>
          <p:nvPr/>
        </p:nvCxnSpPr>
        <p:spPr>
          <a:xfrm>
            <a:off x="2151782" y="2686514"/>
            <a:ext cx="0" cy="72237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0D53021C-FA1D-431B-BB07-84FD7D9F8A86}"/>
              </a:ext>
            </a:extLst>
          </p:cNvPr>
          <p:cNvSpPr/>
          <p:nvPr/>
        </p:nvSpPr>
        <p:spPr>
          <a:xfrm rot="17351464">
            <a:off x="1706583" y="1757523"/>
            <a:ext cx="868680" cy="864066"/>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ontserrat"/>
              <a:ea typeface="+mn-ea"/>
              <a:cs typeface="+mn-cs"/>
            </a:endParaRPr>
          </a:p>
        </p:txBody>
      </p:sp>
      <p:sp>
        <p:nvSpPr>
          <p:cNvPr id="28" name="TextBox 27">
            <a:extLst>
              <a:ext uri="{FF2B5EF4-FFF2-40B4-BE49-F238E27FC236}">
                <a16:creationId xmlns:a16="http://schemas.microsoft.com/office/drawing/2014/main" id="{F4A86BF4-73BF-427D-8F63-85FE67A9765C}"/>
              </a:ext>
            </a:extLst>
          </p:cNvPr>
          <p:cNvSpPr txBox="1"/>
          <p:nvPr/>
        </p:nvSpPr>
        <p:spPr>
          <a:xfrm>
            <a:off x="2499" y="3001108"/>
            <a:ext cx="13003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42B46"/>
                </a:solidFill>
                <a:effectLst/>
                <a:uLnTx/>
                <a:uFillTx/>
                <a:latin typeface="Montserrat" panose="00000500000000000000" pitchFamily="2" charset="0"/>
                <a:ea typeface="+mn-ea"/>
                <a:cs typeface="+mn-cs"/>
              </a:rPr>
              <a:t>Mar 2020</a:t>
            </a:r>
          </a:p>
        </p:txBody>
      </p:sp>
      <p:cxnSp>
        <p:nvCxnSpPr>
          <p:cNvPr id="30" name="Straight Connector 29">
            <a:extLst>
              <a:ext uri="{FF2B5EF4-FFF2-40B4-BE49-F238E27FC236}">
                <a16:creationId xmlns:a16="http://schemas.microsoft.com/office/drawing/2014/main" id="{0EACC0AE-2D5D-4E86-8B4E-07A27F4EB65F}"/>
              </a:ext>
            </a:extLst>
          </p:cNvPr>
          <p:cNvCxnSpPr/>
          <p:nvPr/>
        </p:nvCxnSpPr>
        <p:spPr>
          <a:xfrm>
            <a:off x="3407930" y="3807005"/>
            <a:ext cx="0" cy="721842"/>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E592AE25-AA77-45D0-AE13-939AFDEAF489}"/>
              </a:ext>
            </a:extLst>
          </p:cNvPr>
          <p:cNvSpPr/>
          <p:nvPr/>
        </p:nvSpPr>
        <p:spPr>
          <a:xfrm>
            <a:off x="2966589" y="4612625"/>
            <a:ext cx="880844" cy="86406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6BAFC5"/>
              </a:solidFill>
              <a:effectLst/>
              <a:uLnTx/>
              <a:uFillTx/>
              <a:latin typeface="Montserrat"/>
              <a:ea typeface="+mn-ea"/>
              <a:cs typeface="+mn-cs"/>
            </a:endParaRPr>
          </a:p>
        </p:txBody>
      </p:sp>
      <p:sp>
        <p:nvSpPr>
          <p:cNvPr id="32" name="TextBox 31">
            <a:extLst>
              <a:ext uri="{FF2B5EF4-FFF2-40B4-BE49-F238E27FC236}">
                <a16:creationId xmlns:a16="http://schemas.microsoft.com/office/drawing/2014/main" id="{F5FDAE77-40D1-4935-BDFE-DB87F768EA5D}"/>
              </a:ext>
            </a:extLst>
          </p:cNvPr>
          <p:cNvSpPr txBox="1"/>
          <p:nvPr/>
        </p:nvSpPr>
        <p:spPr>
          <a:xfrm>
            <a:off x="1473740" y="3853259"/>
            <a:ext cx="1390124" cy="36933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42B46"/>
                </a:solidFill>
                <a:effectLst/>
                <a:uLnTx/>
                <a:uFillTx/>
                <a:latin typeface="Montserrat" panose="00000500000000000000" pitchFamily="2" charset="0"/>
                <a:ea typeface="+mn-ea"/>
                <a:cs typeface="+mn-cs"/>
              </a:rPr>
              <a:t>Sept 2020</a:t>
            </a:r>
          </a:p>
        </p:txBody>
      </p:sp>
      <p:cxnSp>
        <p:nvCxnSpPr>
          <p:cNvPr id="33" name="Straight Connector 32">
            <a:extLst>
              <a:ext uri="{FF2B5EF4-FFF2-40B4-BE49-F238E27FC236}">
                <a16:creationId xmlns:a16="http://schemas.microsoft.com/office/drawing/2014/main" id="{6AD5C2A9-B6C4-4D47-9D9D-5C8E9CAD5653}"/>
              </a:ext>
            </a:extLst>
          </p:cNvPr>
          <p:cNvCxnSpPr>
            <a:cxnSpLocks/>
          </p:cNvCxnSpPr>
          <p:nvPr/>
        </p:nvCxnSpPr>
        <p:spPr>
          <a:xfrm>
            <a:off x="4971617" y="2636302"/>
            <a:ext cx="0" cy="722376"/>
          </a:xfrm>
          <a:prstGeom prst="line">
            <a:avLst/>
          </a:prstGeom>
          <a:ln w="19050">
            <a:solidFill>
              <a:srgbClr val="0079C2"/>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C6E661B9-FF91-4ADC-BA11-EAD943008CA3}"/>
              </a:ext>
            </a:extLst>
          </p:cNvPr>
          <p:cNvSpPr/>
          <p:nvPr/>
        </p:nvSpPr>
        <p:spPr>
          <a:xfrm rot="17351464">
            <a:off x="4531195" y="1715158"/>
            <a:ext cx="880844" cy="864066"/>
          </a:xfrm>
          <a:prstGeom prst="ellipse">
            <a:avLst/>
          </a:prstGeom>
          <a:solidFill>
            <a:srgbClr val="0079C2"/>
          </a:solidFill>
          <a:ln>
            <a:solidFill>
              <a:srgbClr val="007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ontserrat"/>
              <a:ea typeface="+mn-ea"/>
              <a:cs typeface="+mn-cs"/>
            </a:endParaRPr>
          </a:p>
        </p:txBody>
      </p:sp>
      <p:sp>
        <p:nvSpPr>
          <p:cNvPr id="35" name="TextBox 34">
            <a:extLst>
              <a:ext uri="{FF2B5EF4-FFF2-40B4-BE49-F238E27FC236}">
                <a16:creationId xmlns:a16="http://schemas.microsoft.com/office/drawing/2014/main" id="{8AF33792-72E6-48DB-B124-C399466A8A6F}"/>
              </a:ext>
            </a:extLst>
          </p:cNvPr>
          <p:cNvSpPr txBox="1"/>
          <p:nvPr/>
        </p:nvSpPr>
        <p:spPr>
          <a:xfrm>
            <a:off x="2758673" y="3013375"/>
            <a:ext cx="1197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42B46"/>
                </a:solidFill>
                <a:effectLst/>
                <a:uLnTx/>
                <a:uFillTx/>
                <a:latin typeface="Montserrat" panose="00000500000000000000" pitchFamily="2" charset="0"/>
                <a:ea typeface="+mn-ea"/>
                <a:cs typeface="+mn-cs"/>
              </a:rPr>
              <a:t>Jan 2021</a:t>
            </a:r>
          </a:p>
        </p:txBody>
      </p:sp>
      <p:sp>
        <p:nvSpPr>
          <p:cNvPr id="37" name="TextBox 36">
            <a:extLst>
              <a:ext uri="{FF2B5EF4-FFF2-40B4-BE49-F238E27FC236}">
                <a16:creationId xmlns:a16="http://schemas.microsoft.com/office/drawing/2014/main" id="{381634BD-7A4B-4FE3-9340-8E18693822AC}"/>
              </a:ext>
            </a:extLst>
          </p:cNvPr>
          <p:cNvSpPr txBox="1"/>
          <p:nvPr/>
        </p:nvSpPr>
        <p:spPr>
          <a:xfrm>
            <a:off x="103367" y="1488288"/>
            <a:ext cx="176550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a:ea typeface="+mn-ea"/>
                <a:cs typeface="+mn-cs"/>
              </a:rPr>
              <a:t>Researchers in Netherlands, Australia &amp; US successfully detect virus in wastewater</a:t>
            </a:r>
          </a:p>
        </p:txBody>
      </p:sp>
      <p:sp>
        <p:nvSpPr>
          <p:cNvPr id="38" name="TextBox 37">
            <a:extLst>
              <a:ext uri="{FF2B5EF4-FFF2-40B4-BE49-F238E27FC236}">
                <a16:creationId xmlns:a16="http://schemas.microsoft.com/office/drawing/2014/main" id="{A02A89D4-1B8E-46FC-B5EE-68C6F5EED30E}"/>
              </a:ext>
            </a:extLst>
          </p:cNvPr>
          <p:cNvSpPr txBox="1"/>
          <p:nvPr/>
        </p:nvSpPr>
        <p:spPr>
          <a:xfrm>
            <a:off x="1475649" y="4233866"/>
            <a:ext cx="1184940" cy="738664"/>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a:ea typeface="+mn-ea"/>
                <a:cs typeface="+mn-cs"/>
              </a:rPr>
              <a:t>U.S. CDC </a:t>
            </a:r>
            <a:endParaRPr kumimoji="0" lang="en-US" sz="1400" b="0" i="0" u="none" strike="noStrike" kern="1200" cap="none" spc="0" normalizeH="0" baseline="0" noProof="0">
              <a:ln>
                <a:noFill/>
              </a:ln>
              <a:solidFill>
                <a:prstClr val="black"/>
              </a:solidFill>
              <a:effectLst/>
              <a:uLnTx/>
              <a:uFillTx/>
              <a:latin typeface="Montserra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a:ea typeface="+mn-ea"/>
                <a:cs typeface="+mn-cs"/>
              </a:rPr>
              <a:t>establishes</a:t>
            </a:r>
            <a:endParaRPr kumimoji="0" lang="en-US" sz="1400" b="0" i="0" u="none" strike="noStrike" kern="1200" cap="none" spc="0" normalizeH="0" baseline="0" noProof="0">
              <a:ln>
                <a:noFill/>
              </a:ln>
              <a:solidFill>
                <a:prstClr val="black"/>
              </a:solidFill>
              <a:effectLst/>
              <a:uLnTx/>
              <a:uFillTx/>
              <a:latin typeface="Montserra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a:ea typeface="+mn-ea"/>
                <a:cs typeface="+mn-cs"/>
              </a:rPr>
              <a:t>the NWSS</a:t>
            </a:r>
            <a:endParaRPr kumimoji="0" lang="en-US" sz="1400" b="0" i="0" u="none" strike="noStrike" kern="1200" cap="none" spc="0" normalizeH="0" baseline="0" noProof="0">
              <a:ln>
                <a:noFill/>
              </a:ln>
              <a:solidFill>
                <a:prstClr val="black"/>
              </a:solidFill>
              <a:effectLst/>
              <a:uLnTx/>
              <a:uFillTx/>
              <a:latin typeface="Montserrat"/>
              <a:ea typeface="Calibri"/>
              <a:cs typeface="Calibri"/>
            </a:endParaRPr>
          </a:p>
        </p:txBody>
      </p:sp>
      <p:sp>
        <p:nvSpPr>
          <p:cNvPr id="39" name="TextBox 38">
            <a:extLst>
              <a:ext uri="{FF2B5EF4-FFF2-40B4-BE49-F238E27FC236}">
                <a16:creationId xmlns:a16="http://schemas.microsoft.com/office/drawing/2014/main" id="{E084EF9D-F3B8-4415-A528-C16920695B79}"/>
              </a:ext>
            </a:extLst>
          </p:cNvPr>
          <p:cNvSpPr txBox="1"/>
          <p:nvPr/>
        </p:nvSpPr>
        <p:spPr>
          <a:xfrm>
            <a:off x="2757222" y="1802489"/>
            <a:ext cx="1547218" cy="1231106"/>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a:ea typeface="+mn-ea"/>
                <a:cs typeface="+mn-cs"/>
              </a:rPr>
              <a:t>CDPH partners</a:t>
            </a:r>
            <a:endParaRPr kumimoji="0" lang="en-US" sz="1400" b="0" i="0" u="none" strike="noStrike" kern="1200" cap="none" spc="0" normalizeH="0" baseline="0" noProof="0">
              <a:ln>
                <a:noFill/>
              </a:ln>
              <a:solidFill>
                <a:prstClr val="black"/>
              </a:solidFill>
              <a:effectLst/>
              <a:uLnTx/>
              <a:uFillTx/>
              <a:latin typeface="Montserra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a:ea typeface="+mn-ea"/>
                <a:cs typeface="+mn-cs"/>
              </a:rPr>
              <a:t>with SWRCB &amp; </a:t>
            </a:r>
            <a:endParaRPr kumimoji="0" lang="en-US" sz="1400" b="0" i="0" u="none" strike="noStrike" kern="1200" cap="none" spc="0" normalizeH="0" baseline="0" noProof="0">
              <a:ln>
                <a:noFill/>
              </a:ln>
              <a:solidFill>
                <a:prstClr val="black"/>
              </a:solidFill>
              <a:effectLst/>
              <a:uLnTx/>
              <a:uFillTx/>
              <a:latin typeface="Montserra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prstClr val="black"/>
                </a:solidFill>
                <a:effectLst/>
                <a:uLnTx/>
                <a:uFillTx/>
                <a:latin typeface="Montserrat"/>
                <a:ea typeface="+mn-ea"/>
                <a:cs typeface="+mn-cs"/>
              </a:rPr>
              <a:t>six</a:t>
            </a:r>
            <a:r>
              <a:rPr kumimoji="0" lang="en-US" sz="1400" b="0" i="0" u="none" strike="noStrike" kern="1200" cap="none" spc="0" normalizeH="0" baseline="0" noProof="0">
                <a:ln>
                  <a:noFill/>
                </a:ln>
                <a:solidFill>
                  <a:prstClr val="black"/>
                </a:solidFill>
                <a:effectLst/>
                <a:uLnTx/>
                <a:uFillTx/>
                <a:latin typeface="Montserrat"/>
                <a:ea typeface="+mn-ea"/>
                <a:cs typeface="+mn-cs"/>
              </a:rPr>
              <a:t> treatment </a:t>
            </a:r>
            <a:endParaRPr kumimoji="0" lang="en-US" sz="1400" b="0" i="0" u="none" strike="noStrike" kern="1200" cap="none" spc="0" normalizeH="0" baseline="0" noProof="0">
              <a:ln>
                <a:noFill/>
              </a:ln>
              <a:solidFill>
                <a:prstClr val="black"/>
              </a:solidFill>
              <a:effectLst/>
              <a:uLnTx/>
              <a:uFillTx/>
              <a:latin typeface="Montserra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a:ea typeface="+mn-ea"/>
                <a:cs typeface="+mn-cs"/>
              </a:rPr>
              <a:t>plants –</a:t>
            </a:r>
            <a:endParaRPr kumimoji="0" lang="en-US" sz="1400" b="0" i="0" u="none" strike="noStrike" kern="1200" cap="none" spc="0" normalizeH="0" baseline="0" noProof="0">
              <a:ln>
                <a:noFill/>
              </a:ln>
              <a:solidFill>
                <a:prstClr val="black"/>
              </a:solidFill>
              <a:effectLst/>
              <a:uLnTx/>
              <a:uFillTx/>
              <a:latin typeface="Montserra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a:ea typeface="+mn-ea"/>
                <a:cs typeface="+mn-cs"/>
              </a:rPr>
              <a:t>pilot project</a:t>
            </a:r>
            <a:r>
              <a:rPr kumimoji="0" lang="en-US" sz="1600" b="0" i="0" u="none" strike="noStrike" kern="1200" cap="none" spc="0" normalizeH="0" baseline="0" noProof="0">
                <a:ln>
                  <a:noFill/>
                </a:ln>
                <a:solidFill>
                  <a:prstClr val="black"/>
                </a:solidFill>
                <a:effectLst/>
                <a:uLnTx/>
                <a:uFillTx/>
                <a:latin typeface="Montserrat"/>
                <a:ea typeface="+mn-ea"/>
                <a:cs typeface="+mn-cs"/>
              </a:rPr>
              <a:t> </a:t>
            </a:r>
          </a:p>
        </p:txBody>
      </p:sp>
      <p:cxnSp>
        <p:nvCxnSpPr>
          <p:cNvPr id="40" name="Straight Connector 39">
            <a:extLst>
              <a:ext uri="{FF2B5EF4-FFF2-40B4-BE49-F238E27FC236}">
                <a16:creationId xmlns:a16="http://schemas.microsoft.com/office/drawing/2014/main" id="{60B6557A-DD76-4BB8-B34D-303D8BA75B2F}"/>
              </a:ext>
            </a:extLst>
          </p:cNvPr>
          <p:cNvCxnSpPr/>
          <p:nvPr/>
        </p:nvCxnSpPr>
        <p:spPr>
          <a:xfrm>
            <a:off x="6266221" y="3806567"/>
            <a:ext cx="0" cy="721842"/>
          </a:xfrm>
          <a:prstGeom prst="line">
            <a:avLst/>
          </a:prstGeom>
          <a:ln w="19050">
            <a:solidFill>
              <a:srgbClr val="5C8727"/>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02B5ECD5-A736-4E5D-8C05-CDBAAE5E773F}"/>
              </a:ext>
            </a:extLst>
          </p:cNvPr>
          <p:cNvSpPr/>
          <p:nvPr/>
        </p:nvSpPr>
        <p:spPr>
          <a:xfrm>
            <a:off x="5825799" y="4598447"/>
            <a:ext cx="880844" cy="864066"/>
          </a:xfrm>
          <a:prstGeom prst="ellipse">
            <a:avLst/>
          </a:prstGeom>
          <a:solidFill>
            <a:srgbClr val="5C8727"/>
          </a:solidFill>
          <a:ln>
            <a:solidFill>
              <a:srgbClr val="5C8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6BAFC5"/>
              </a:solidFill>
              <a:effectLst/>
              <a:uLnTx/>
              <a:uFillTx/>
              <a:latin typeface="Montserrat"/>
              <a:ea typeface="+mn-ea"/>
              <a:cs typeface="+mn-cs"/>
            </a:endParaRPr>
          </a:p>
        </p:txBody>
      </p:sp>
      <p:sp>
        <p:nvSpPr>
          <p:cNvPr id="42" name="TextBox 41">
            <a:extLst>
              <a:ext uri="{FF2B5EF4-FFF2-40B4-BE49-F238E27FC236}">
                <a16:creationId xmlns:a16="http://schemas.microsoft.com/office/drawing/2014/main" id="{C6C30EF8-3C68-4378-AA41-43C421CD906C}"/>
              </a:ext>
            </a:extLst>
          </p:cNvPr>
          <p:cNvSpPr txBox="1"/>
          <p:nvPr/>
        </p:nvSpPr>
        <p:spPr>
          <a:xfrm>
            <a:off x="4213120" y="3873734"/>
            <a:ext cx="1260281" cy="36933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42B46"/>
                </a:solidFill>
                <a:effectLst/>
                <a:uLnTx/>
                <a:uFillTx/>
                <a:latin typeface="Montserrat" panose="00000500000000000000" pitchFamily="2" charset="0"/>
                <a:ea typeface="+mn-ea"/>
                <a:cs typeface="+mn-cs"/>
              </a:rPr>
              <a:t>July 2021</a:t>
            </a:r>
          </a:p>
        </p:txBody>
      </p:sp>
      <p:cxnSp>
        <p:nvCxnSpPr>
          <p:cNvPr id="43" name="Straight Connector 42">
            <a:extLst>
              <a:ext uri="{FF2B5EF4-FFF2-40B4-BE49-F238E27FC236}">
                <a16:creationId xmlns:a16="http://schemas.microsoft.com/office/drawing/2014/main" id="{E98DBD4D-DC2D-4346-BED3-791927853D9C}"/>
              </a:ext>
            </a:extLst>
          </p:cNvPr>
          <p:cNvCxnSpPr>
            <a:cxnSpLocks/>
          </p:cNvCxnSpPr>
          <p:nvPr/>
        </p:nvCxnSpPr>
        <p:spPr>
          <a:xfrm flipH="1">
            <a:off x="7840793" y="2690497"/>
            <a:ext cx="3748" cy="681778"/>
          </a:xfrm>
          <a:prstGeom prst="line">
            <a:avLst/>
          </a:prstGeom>
          <a:ln w="19050">
            <a:solidFill>
              <a:srgbClr val="EB6E1F"/>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DEBF37C0-C288-45F6-B8FD-EC91AA077934}"/>
              </a:ext>
            </a:extLst>
          </p:cNvPr>
          <p:cNvSpPr/>
          <p:nvPr/>
        </p:nvSpPr>
        <p:spPr>
          <a:xfrm rot="17351464">
            <a:off x="7388660" y="1761811"/>
            <a:ext cx="880844" cy="864066"/>
          </a:xfrm>
          <a:prstGeom prst="ellipse">
            <a:avLst/>
          </a:prstGeom>
          <a:solidFill>
            <a:srgbClr val="EB6E1F"/>
          </a:solidFill>
          <a:ln w="19050">
            <a:solidFill>
              <a:srgbClr val="EB6E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ontserrat"/>
              <a:ea typeface="+mn-ea"/>
              <a:cs typeface="+mn-cs"/>
            </a:endParaRPr>
          </a:p>
        </p:txBody>
      </p:sp>
      <p:sp>
        <p:nvSpPr>
          <p:cNvPr id="45" name="TextBox 44">
            <a:extLst>
              <a:ext uri="{FF2B5EF4-FFF2-40B4-BE49-F238E27FC236}">
                <a16:creationId xmlns:a16="http://schemas.microsoft.com/office/drawing/2014/main" id="{38DEB2F7-CF99-4283-91C9-49544C71DA2D}"/>
              </a:ext>
            </a:extLst>
          </p:cNvPr>
          <p:cNvSpPr txBox="1"/>
          <p:nvPr/>
        </p:nvSpPr>
        <p:spPr>
          <a:xfrm>
            <a:off x="5703963" y="2969973"/>
            <a:ext cx="12442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42B46"/>
                </a:solidFill>
                <a:effectLst/>
                <a:uLnTx/>
                <a:uFillTx/>
                <a:latin typeface="Montserrat" panose="00000500000000000000" pitchFamily="2" charset="0"/>
                <a:ea typeface="+mn-ea"/>
                <a:cs typeface="+mn-cs"/>
              </a:rPr>
              <a:t>Jan 2022</a:t>
            </a:r>
          </a:p>
        </p:txBody>
      </p:sp>
      <p:sp>
        <p:nvSpPr>
          <p:cNvPr id="46" name="TextBox 45">
            <a:extLst>
              <a:ext uri="{FF2B5EF4-FFF2-40B4-BE49-F238E27FC236}">
                <a16:creationId xmlns:a16="http://schemas.microsoft.com/office/drawing/2014/main" id="{4F2D20D1-00AC-40CA-B8EE-5D7A39DABEEB}"/>
              </a:ext>
            </a:extLst>
          </p:cNvPr>
          <p:cNvSpPr txBox="1"/>
          <p:nvPr/>
        </p:nvSpPr>
        <p:spPr>
          <a:xfrm>
            <a:off x="5596853" y="2018285"/>
            <a:ext cx="2087431" cy="954107"/>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a:ea typeface="+mn-ea"/>
                <a:cs typeface="+mn-cs"/>
              </a:rPr>
              <a:t>CDPH routinely </a:t>
            </a:r>
            <a:endParaRPr kumimoji="0" lang="en-US" sz="1400" b="0" i="0" u="none" strike="noStrike" kern="1200" cap="none" spc="0" normalizeH="0" baseline="0" noProof="0">
              <a:ln>
                <a:noFill/>
              </a:ln>
              <a:solidFill>
                <a:prstClr val="black"/>
              </a:solidFill>
              <a:effectLst/>
              <a:uLnTx/>
              <a:uFillTx/>
              <a:latin typeface="Montserra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a:ea typeface="+mn-ea"/>
                <a:cs typeface="+mn-cs"/>
              </a:rPr>
              <a:t>monitoring </a:t>
            </a:r>
            <a:r>
              <a:rPr kumimoji="0" lang="en-US" sz="1200" b="1" i="0" u="none" strike="noStrike" kern="1200" cap="none" spc="0" normalizeH="0" baseline="0" noProof="0">
                <a:ln>
                  <a:noFill/>
                </a:ln>
                <a:solidFill>
                  <a:prstClr val="black"/>
                </a:solidFill>
                <a:effectLst/>
                <a:uLnTx/>
                <a:uFillTx/>
                <a:latin typeface="Montserrat"/>
                <a:ea typeface="+mn-ea"/>
                <a:cs typeface="+mn-cs"/>
              </a:rPr>
              <a:t>at</a:t>
            </a:r>
            <a:r>
              <a:rPr kumimoji="0" lang="en-US" sz="1400" b="0" i="0" u="none" strike="noStrike" kern="1200" cap="none" spc="0" normalizeH="0" baseline="0" noProof="0">
                <a:ln>
                  <a:noFill/>
                </a:ln>
                <a:solidFill>
                  <a:prstClr val="black"/>
                </a:solidFill>
                <a:effectLst/>
                <a:uLnTx/>
                <a:uFillTx/>
                <a:latin typeface="Montserrat"/>
                <a:ea typeface="+mn-ea"/>
                <a:cs typeface="+mn-cs"/>
              </a:rPr>
              <a:t> </a:t>
            </a:r>
            <a:endParaRPr kumimoji="0" lang="en-US" sz="1400" b="0" i="0" u="none" strike="noStrike" kern="1200" cap="none" spc="0" normalizeH="0" baseline="0" noProof="0">
              <a:ln>
                <a:noFill/>
              </a:ln>
              <a:solidFill>
                <a:prstClr val="black"/>
              </a:solidFill>
              <a:effectLst/>
              <a:uLnTx/>
              <a:uFillTx/>
              <a:latin typeface="Montserra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prstClr val="black"/>
                </a:solidFill>
                <a:effectLst/>
                <a:uLnTx/>
                <a:uFillTx/>
                <a:latin typeface="Montserrat"/>
                <a:ea typeface="+mn-ea"/>
                <a:cs typeface="+mn-cs"/>
              </a:rPr>
              <a:t>13</a:t>
            </a:r>
            <a:r>
              <a:rPr kumimoji="0" lang="en-US" sz="1400" b="0" i="0" u="none" strike="noStrike" kern="1200" cap="none" spc="0" normalizeH="0" baseline="0" noProof="0">
                <a:ln>
                  <a:noFill/>
                </a:ln>
                <a:solidFill>
                  <a:prstClr val="black"/>
                </a:solidFill>
                <a:effectLst/>
                <a:uLnTx/>
                <a:uFillTx/>
                <a:latin typeface="Montserrat"/>
                <a:ea typeface="+mn-ea"/>
                <a:cs typeface="+mn-cs"/>
              </a:rPr>
              <a:t> sites. CDPH </a:t>
            </a:r>
            <a:endParaRPr kumimoji="0" lang="en-US" sz="1400" b="0" i="0" u="none" strike="noStrike" kern="1200" cap="none" spc="0" normalizeH="0" baseline="0" noProof="0">
              <a:ln>
                <a:noFill/>
              </a:ln>
              <a:solidFill>
                <a:prstClr val="black"/>
              </a:solidFill>
              <a:effectLst/>
              <a:uLnTx/>
              <a:uFillTx/>
              <a:latin typeface="Montserra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a:ea typeface="+mn-ea"/>
                <a:cs typeface="+mn-cs"/>
              </a:rPr>
              <a:t>WBE lab established </a:t>
            </a:r>
            <a:endParaRPr kumimoji="0" lang="en-US" sz="1400" b="0" i="0" u="none" strike="noStrike" kern="1200" cap="none" spc="0" normalizeH="0" baseline="0" noProof="0">
              <a:ln>
                <a:noFill/>
              </a:ln>
              <a:solidFill>
                <a:prstClr val="black"/>
              </a:solidFill>
              <a:effectLst/>
              <a:uLnTx/>
              <a:uFillTx/>
              <a:latin typeface="Montserrat"/>
              <a:ea typeface="+mn-ea"/>
              <a:cs typeface="Calibri"/>
            </a:endParaRPr>
          </a:p>
        </p:txBody>
      </p:sp>
      <p:cxnSp>
        <p:nvCxnSpPr>
          <p:cNvPr id="47" name="Straight Connector 46">
            <a:extLst>
              <a:ext uri="{FF2B5EF4-FFF2-40B4-BE49-F238E27FC236}">
                <a16:creationId xmlns:a16="http://schemas.microsoft.com/office/drawing/2014/main" id="{19C20AB4-B7F3-4CE8-A071-59E3AFA77D73}"/>
              </a:ext>
            </a:extLst>
          </p:cNvPr>
          <p:cNvCxnSpPr/>
          <p:nvPr/>
        </p:nvCxnSpPr>
        <p:spPr>
          <a:xfrm>
            <a:off x="9193848" y="3809241"/>
            <a:ext cx="0" cy="721842"/>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A1BC79B4-6769-470E-BAD1-BE1B59C23774}"/>
              </a:ext>
            </a:extLst>
          </p:cNvPr>
          <p:cNvSpPr/>
          <p:nvPr/>
        </p:nvSpPr>
        <p:spPr>
          <a:xfrm>
            <a:off x="8794129" y="4598447"/>
            <a:ext cx="880844" cy="864066"/>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6BAFC5"/>
              </a:solidFill>
              <a:effectLst/>
              <a:uLnTx/>
              <a:uFillTx/>
              <a:latin typeface="Montserrat"/>
              <a:ea typeface="+mn-ea"/>
              <a:cs typeface="+mn-cs"/>
            </a:endParaRPr>
          </a:p>
        </p:txBody>
      </p:sp>
      <p:sp>
        <p:nvSpPr>
          <p:cNvPr id="49" name="TextBox 48">
            <a:extLst>
              <a:ext uri="{FF2B5EF4-FFF2-40B4-BE49-F238E27FC236}">
                <a16:creationId xmlns:a16="http://schemas.microsoft.com/office/drawing/2014/main" id="{D2101ED4-C5CD-4FF0-9260-7A794D4864B5}"/>
              </a:ext>
            </a:extLst>
          </p:cNvPr>
          <p:cNvSpPr txBox="1"/>
          <p:nvPr/>
        </p:nvSpPr>
        <p:spPr>
          <a:xfrm>
            <a:off x="7053776" y="3871085"/>
            <a:ext cx="1279517" cy="369332"/>
          </a:xfrm>
          <a:prstGeom prst="rect">
            <a:avLst/>
          </a:prstGeom>
          <a:noFill/>
          <a:ln>
            <a:noFill/>
          </a:ln>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42B46"/>
                </a:solidFill>
                <a:effectLst/>
                <a:uLnTx/>
                <a:uFillTx/>
                <a:latin typeface="Montserrat"/>
                <a:ea typeface="+mn-ea"/>
                <a:cs typeface="+mn-cs"/>
              </a:rPr>
              <a:t>Mar 2022</a:t>
            </a:r>
          </a:p>
        </p:txBody>
      </p:sp>
      <p:sp>
        <p:nvSpPr>
          <p:cNvPr id="50" name="TextBox 49">
            <a:extLst>
              <a:ext uri="{FF2B5EF4-FFF2-40B4-BE49-F238E27FC236}">
                <a16:creationId xmlns:a16="http://schemas.microsoft.com/office/drawing/2014/main" id="{1AD10362-CA28-4CF5-BFFF-B6BD5A6A645E}"/>
              </a:ext>
            </a:extLst>
          </p:cNvPr>
          <p:cNvSpPr txBox="1"/>
          <p:nvPr/>
        </p:nvSpPr>
        <p:spPr>
          <a:xfrm>
            <a:off x="4200256" y="4233827"/>
            <a:ext cx="1564852" cy="738664"/>
          </a:xfrm>
          <a:prstGeom prst="rect">
            <a:avLst/>
          </a:prstGeom>
          <a:noFill/>
          <a:ln>
            <a:noFill/>
          </a:ln>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a:ea typeface="+mn-ea"/>
                <a:cs typeface="+mn-cs"/>
              </a:rPr>
              <a:t>CDPH receives </a:t>
            </a:r>
            <a:endParaRPr kumimoji="0" lang="en-US" sz="1400" b="0" i="0" u="none" strike="noStrike" kern="1200" cap="none" spc="0" normalizeH="0" baseline="0" noProof="0">
              <a:ln>
                <a:noFill/>
              </a:ln>
              <a:solidFill>
                <a:prstClr val="black"/>
              </a:solidFill>
              <a:effectLst/>
              <a:uLnTx/>
              <a:uFillTx/>
              <a:latin typeface="Montserra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a:ea typeface="+mn-ea"/>
                <a:cs typeface="+mn-cs"/>
              </a:rPr>
              <a:t>funding for </a:t>
            </a:r>
            <a:endParaRPr kumimoji="0" lang="en-US" sz="1400" b="0" i="0" u="none" strike="noStrike" kern="1200" cap="none" spc="0" normalizeH="0" baseline="0" noProof="0">
              <a:ln>
                <a:noFill/>
              </a:ln>
              <a:solidFill>
                <a:prstClr val="black"/>
              </a:solidFill>
              <a:effectLst/>
              <a:uLnTx/>
              <a:uFillTx/>
              <a:latin typeface="Montserra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a:ea typeface="+mn-ea"/>
                <a:cs typeface="+mn-cs"/>
              </a:rPr>
              <a:t>expansion</a:t>
            </a:r>
            <a:endParaRPr kumimoji="0" lang="en-US" sz="1400" b="0" i="0" u="none" strike="noStrike" kern="1200" cap="none" spc="0" normalizeH="0" baseline="0" noProof="0">
              <a:ln>
                <a:noFill/>
              </a:ln>
              <a:solidFill>
                <a:prstClr val="black"/>
              </a:solidFill>
              <a:effectLst/>
              <a:uLnTx/>
              <a:uFillTx/>
              <a:latin typeface="Montserrat"/>
              <a:ea typeface="Calibri"/>
              <a:cs typeface="Calibri"/>
            </a:endParaRPr>
          </a:p>
        </p:txBody>
      </p:sp>
      <p:sp>
        <p:nvSpPr>
          <p:cNvPr id="51" name="TextBox 50">
            <a:extLst>
              <a:ext uri="{FF2B5EF4-FFF2-40B4-BE49-F238E27FC236}">
                <a16:creationId xmlns:a16="http://schemas.microsoft.com/office/drawing/2014/main" id="{C0CA8934-3D1A-4638-ADC8-2AA984DBEA2D}"/>
              </a:ext>
            </a:extLst>
          </p:cNvPr>
          <p:cNvSpPr txBox="1"/>
          <p:nvPr/>
        </p:nvSpPr>
        <p:spPr>
          <a:xfrm>
            <a:off x="7068619" y="4183394"/>
            <a:ext cx="1439818" cy="954107"/>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a:ea typeface="+mn-ea"/>
                <a:cs typeface="+mn-cs"/>
              </a:rPr>
              <a:t>CA SMARTER </a:t>
            </a:r>
            <a:endParaRPr kumimoji="0" lang="en-US" sz="1400" b="0" i="0" u="none" strike="noStrike" kern="1200" cap="none" spc="0" normalizeH="0" baseline="0" noProof="0">
              <a:ln>
                <a:noFill/>
              </a:ln>
              <a:solidFill>
                <a:prstClr val="black"/>
              </a:solidFill>
              <a:effectLst/>
              <a:uLnTx/>
              <a:uFillTx/>
              <a:latin typeface="Montserra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a:ea typeface="+mn-ea"/>
                <a:cs typeface="+mn-cs"/>
              </a:rPr>
              <a:t>Plan includes </a:t>
            </a:r>
            <a:endParaRPr kumimoji="0" lang="en-US" sz="1400" b="0" i="0" u="none" strike="noStrike" kern="1200" cap="none" spc="0" normalizeH="0" baseline="0" noProof="0">
              <a:ln>
                <a:noFill/>
              </a:ln>
              <a:solidFill>
                <a:prstClr val="black"/>
              </a:solidFill>
              <a:effectLst/>
              <a:uLnTx/>
              <a:uFillTx/>
              <a:latin typeface="Montserra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a:ea typeface="+mn-ea"/>
                <a:cs typeface="+mn-cs"/>
              </a:rPr>
              <a:t>wastewater  </a:t>
            </a:r>
            <a:endParaRPr kumimoji="0" lang="en-US" sz="1400" b="0" i="0" u="none" strike="noStrike" kern="1200" cap="none" spc="0" normalizeH="0" baseline="0" noProof="0">
              <a:ln>
                <a:noFill/>
              </a:ln>
              <a:solidFill>
                <a:prstClr val="black"/>
              </a:solidFill>
              <a:effectLst/>
              <a:uLnTx/>
              <a:uFillTx/>
              <a:latin typeface="Montserra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a:ea typeface="+mn-ea"/>
                <a:cs typeface="Calibri"/>
              </a:rPr>
              <a:t>surveillance</a:t>
            </a:r>
            <a:endParaRPr kumimoji="0" lang="en-US" sz="1400" b="0" i="0" u="none" strike="noStrike" kern="1200" cap="none" spc="0" normalizeH="0" baseline="0" noProof="0">
              <a:ln>
                <a:noFill/>
              </a:ln>
              <a:solidFill>
                <a:prstClr val="black"/>
              </a:solidFill>
              <a:effectLst/>
              <a:uLnTx/>
              <a:uFillTx/>
              <a:latin typeface="Montserrat"/>
              <a:ea typeface="Calibri"/>
              <a:cs typeface="Calibri"/>
            </a:endParaRPr>
          </a:p>
        </p:txBody>
      </p:sp>
      <p:pic>
        <p:nvPicPr>
          <p:cNvPr id="53" name="Graphic 52" descr="Playbook with solid fill">
            <a:extLst>
              <a:ext uri="{FF2B5EF4-FFF2-40B4-BE49-F238E27FC236}">
                <a16:creationId xmlns:a16="http://schemas.microsoft.com/office/drawing/2014/main" id="{7B599BA1-C047-46A7-A8EB-85FF1FBF98D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92969" y="1802766"/>
            <a:ext cx="775911" cy="775911"/>
          </a:xfrm>
          <a:prstGeom prst="rect">
            <a:avLst/>
          </a:prstGeom>
        </p:spPr>
      </p:pic>
      <p:pic>
        <p:nvPicPr>
          <p:cNvPr id="54" name="Graphic 53" descr="Scientist female with solid fill">
            <a:extLst>
              <a:ext uri="{FF2B5EF4-FFF2-40B4-BE49-F238E27FC236}">
                <a16:creationId xmlns:a16="http://schemas.microsoft.com/office/drawing/2014/main" id="{FD7A03E4-6790-4448-A81B-53899468530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930005" y="4637852"/>
            <a:ext cx="714330" cy="714330"/>
          </a:xfrm>
          <a:prstGeom prst="rect">
            <a:avLst/>
          </a:prstGeom>
        </p:spPr>
      </p:pic>
      <p:pic>
        <p:nvPicPr>
          <p:cNvPr id="55" name="Graphic 54" descr="Bar graph with upward trend with solid fill">
            <a:extLst>
              <a:ext uri="{FF2B5EF4-FFF2-40B4-BE49-F238E27FC236}">
                <a16:creationId xmlns:a16="http://schemas.microsoft.com/office/drawing/2014/main" id="{73816D4E-4246-42A9-ABCD-5FE7CA3D439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606688" y="1772576"/>
            <a:ext cx="755401" cy="755401"/>
          </a:xfrm>
          <a:prstGeom prst="rect">
            <a:avLst/>
          </a:prstGeom>
        </p:spPr>
      </p:pic>
      <p:sp>
        <p:nvSpPr>
          <p:cNvPr id="57" name="TextBox 56">
            <a:extLst>
              <a:ext uri="{FF2B5EF4-FFF2-40B4-BE49-F238E27FC236}">
                <a16:creationId xmlns:a16="http://schemas.microsoft.com/office/drawing/2014/main" id="{97FCA050-1921-4A91-9EBB-6AD4F8681C18}"/>
              </a:ext>
            </a:extLst>
          </p:cNvPr>
          <p:cNvSpPr txBox="1"/>
          <p:nvPr/>
        </p:nvSpPr>
        <p:spPr>
          <a:xfrm>
            <a:off x="8451916" y="3000772"/>
            <a:ext cx="13067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42B46"/>
                </a:solidFill>
                <a:effectLst/>
                <a:uLnTx/>
                <a:uFillTx/>
                <a:latin typeface="Montserrat" panose="00000500000000000000" pitchFamily="2" charset="0"/>
                <a:ea typeface="+mn-ea"/>
                <a:cs typeface="+mn-cs"/>
              </a:rPr>
              <a:t>July 2022</a:t>
            </a:r>
          </a:p>
        </p:txBody>
      </p:sp>
      <p:sp>
        <p:nvSpPr>
          <p:cNvPr id="58" name="TextBox 57">
            <a:extLst>
              <a:ext uri="{FF2B5EF4-FFF2-40B4-BE49-F238E27FC236}">
                <a16:creationId xmlns:a16="http://schemas.microsoft.com/office/drawing/2014/main" id="{40F1CB01-30DA-4E79-8856-5E6F62C5B2B7}"/>
              </a:ext>
            </a:extLst>
          </p:cNvPr>
          <p:cNvSpPr txBox="1"/>
          <p:nvPr/>
        </p:nvSpPr>
        <p:spPr>
          <a:xfrm>
            <a:off x="8378134" y="2209425"/>
            <a:ext cx="2008883" cy="738664"/>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a:ea typeface="+mn-ea"/>
                <a:cs typeface="+mn-cs"/>
              </a:rPr>
              <a:t>CDPH awarded </a:t>
            </a:r>
            <a:endParaRPr kumimoji="0" lang="en-US" sz="1400" b="0" i="0" u="none" strike="noStrike" kern="1200" cap="none" spc="0" normalizeH="0" baseline="0" noProof="0" dirty="0">
              <a:ln>
                <a:noFill/>
              </a:ln>
              <a:solidFill>
                <a:prstClr val="black"/>
              </a:solidFill>
              <a:effectLst/>
              <a:uLnTx/>
              <a:uFillTx/>
              <a:latin typeface="Montserra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a:ea typeface="+mn-ea"/>
                <a:cs typeface="+mn-cs"/>
              </a:rPr>
              <a:t>continued funding,  </a:t>
            </a:r>
            <a:endParaRPr kumimoji="0" lang="en-US" sz="1400" b="0" i="0" u="none" strike="noStrike" kern="1200" cap="none" spc="0" normalizeH="0" baseline="0" noProof="0" dirty="0">
              <a:ln>
                <a:noFill/>
              </a:ln>
              <a:solidFill>
                <a:prstClr val="black"/>
              </a:solidFill>
              <a:effectLst/>
              <a:uLnTx/>
              <a:uFillTx/>
              <a:latin typeface="Montserra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a:ea typeface="+mn-ea"/>
                <a:cs typeface="Calibri"/>
              </a:rPr>
              <a:t>expansion planning</a:t>
            </a:r>
            <a:endParaRPr kumimoji="0" lang="en-US" sz="1400" b="0" i="0" u="none" strike="noStrike" kern="1200" cap="none" spc="0" normalizeH="0" baseline="0" noProof="0" dirty="0">
              <a:ln>
                <a:noFill/>
              </a:ln>
              <a:solidFill>
                <a:prstClr val="black"/>
              </a:solidFill>
              <a:effectLst/>
              <a:uLnTx/>
              <a:uFillTx/>
              <a:latin typeface="Montserrat"/>
              <a:ea typeface="Calibri"/>
              <a:cs typeface="Calibri"/>
            </a:endParaRPr>
          </a:p>
        </p:txBody>
      </p:sp>
      <p:sp>
        <p:nvSpPr>
          <p:cNvPr id="59" name="Oval 58">
            <a:extLst>
              <a:ext uri="{FF2B5EF4-FFF2-40B4-BE49-F238E27FC236}">
                <a16:creationId xmlns:a16="http://schemas.microsoft.com/office/drawing/2014/main" id="{B67F2351-294F-4E9E-AA6B-AC837F49B0AD}"/>
              </a:ext>
            </a:extLst>
          </p:cNvPr>
          <p:cNvSpPr/>
          <p:nvPr/>
        </p:nvSpPr>
        <p:spPr>
          <a:xfrm>
            <a:off x="10377669" y="1671274"/>
            <a:ext cx="1015180" cy="1014984"/>
          </a:xfrm>
          <a:prstGeom prst="ellipse">
            <a:avLst/>
          </a:prstGeom>
          <a:noFill/>
          <a:ln w="19050">
            <a:solidFill>
              <a:srgbClr val="007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42B46"/>
              </a:solidFill>
              <a:effectLst/>
              <a:uLnTx/>
              <a:uFillTx/>
              <a:latin typeface="Montserrat"/>
              <a:ea typeface="+mn-ea"/>
              <a:cs typeface="+mn-cs"/>
            </a:endParaRPr>
          </a:p>
        </p:txBody>
      </p:sp>
      <p:cxnSp>
        <p:nvCxnSpPr>
          <p:cNvPr id="60" name="Straight Connector 59">
            <a:extLst>
              <a:ext uri="{FF2B5EF4-FFF2-40B4-BE49-F238E27FC236}">
                <a16:creationId xmlns:a16="http://schemas.microsoft.com/office/drawing/2014/main" id="{44C80294-4BCD-4025-80B8-8D866CB57BD8}"/>
              </a:ext>
            </a:extLst>
          </p:cNvPr>
          <p:cNvCxnSpPr>
            <a:cxnSpLocks/>
          </p:cNvCxnSpPr>
          <p:nvPr/>
        </p:nvCxnSpPr>
        <p:spPr>
          <a:xfrm>
            <a:off x="10884309" y="2678286"/>
            <a:ext cx="0" cy="722376"/>
          </a:xfrm>
          <a:prstGeom prst="line">
            <a:avLst/>
          </a:prstGeom>
          <a:ln w="19050">
            <a:solidFill>
              <a:srgbClr val="0079C2"/>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DF6331EA-346D-4653-BCCC-CE339CF6680D}"/>
              </a:ext>
            </a:extLst>
          </p:cNvPr>
          <p:cNvSpPr/>
          <p:nvPr/>
        </p:nvSpPr>
        <p:spPr>
          <a:xfrm rot="17351464">
            <a:off x="10443887" y="1748753"/>
            <a:ext cx="880844" cy="864066"/>
          </a:xfrm>
          <a:prstGeom prst="ellipse">
            <a:avLst/>
          </a:prstGeom>
          <a:solidFill>
            <a:srgbClr val="0079C2"/>
          </a:solidFill>
          <a:ln w="19050">
            <a:solidFill>
              <a:srgbClr val="007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ontserrat"/>
              <a:ea typeface="+mn-ea"/>
              <a:cs typeface="+mn-cs"/>
            </a:endParaRPr>
          </a:p>
        </p:txBody>
      </p:sp>
      <p:pic>
        <p:nvPicPr>
          <p:cNvPr id="64" name="Graphic 63" descr="Social network with solid fill">
            <a:extLst>
              <a:ext uri="{FF2B5EF4-FFF2-40B4-BE49-F238E27FC236}">
                <a16:creationId xmlns:a16="http://schemas.microsoft.com/office/drawing/2014/main" id="{B74F0890-DC00-49D7-A7BC-073F84C51B5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732540" y="1746491"/>
            <a:ext cx="828164" cy="828164"/>
          </a:xfrm>
          <a:prstGeom prst="rect">
            <a:avLst/>
          </a:prstGeom>
        </p:spPr>
      </p:pic>
      <p:sp>
        <p:nvSpPr>
          <p:cNvPr id="66" name="TextBox 65">
            <a:extLst>
              <a:ext uri="{FF2B5EF4-FFF2-40B4-BE49-F238E27FC236}">
                <a16:creationId xmlns:a16="http://schemas.microsoft.com/office/drawing/2014/main" id="{E0F4A318-621D-47CE-BC01-244E484524DE}"/>
              </a:ext>
            </a:extLst>
          </p:cNvPr>
          <p:cNvSpPr txBox="1"/>
          <p:nvPr/>
        </p:nvSpPr>
        <p:spPr>
          <a:xfrm>
            <a:off x="10246059" y="3912567"/>
            <a:ext cx="1612942" cy="369332"/>
          </a:xfrm>
          <a:prstGeom prst="rect">
            <a:avLst/>
          </a:prstGeom>
          <a:noFill/>
          <a:ln>
            <a:noFill/>
          </a:ln>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2B46"/>
                </a:solidFill>
                <a:effectLst/>
                <a:uLnTx/>
                <a:uFillTx/>
                <a:latin typeface="Montserrat"/>
                <a:ea typeface="+mn-ea"/>
                <a:cs typeface="+mn-cs"/>
              </a:rPr>
              <a:t>Spring 2023</a:t>
            </a:r>
          </a:p>
        </p:txBody>
      </p:sp>
      <p:sp>
        <p:nvSpPr>
          <p:cNvPr id="67" name="TextBox 66">
            <a:extLst>
              <a:ext uri="{FF2B5EF4-FFF2-40B4-BE49-F238E27FC236}">
                <a16:creationId xmlns:a16="http://schemas.microsoft.com/office/drawing/2014/main" id="{239C8FF2-8951-4DC9-9B43-BC1B67E18978}"/>
              </a:ext>
            </a:extLst>
          </p:cNvPr>
          <p:cNvSpPr txBox="1"/>
          <p:nvPr/>
        </p:nvSpPr>
        <p:spPr>
          <a:xfrm>
            <a:off x="10225600" y="4253943"/>
            <a:ext cx="1992853" cy="98488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a:ea typeface="+mn-ea"/>
                <a:cs typeface="+mn-cs"/>
              </a:rPr>
              <a:t>CDPH WBE lab </a:t>
            </a:r>
            <a:endParaRPr kumimoji="0" lang="en-US" sz="1400" b="0" i="0" u="none" strike="noStrike" kern="1200" cap="none" spc="0" normalizeH="0" baseline="0" noProof="0">
              <a:ln>
                <a:noFill/>
              </a:ln>
              <a:solidFill>
                <a:prstClr val="black"/>
              </a:solidFill>
              <a:effectLst/>
              <a:uLnTx/>
              <a:uFillTx/>
              <a:latin typeface="Montserra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a:ea typeface="+mn-ea"/>
                <a:cs typeface="+mn-cs"/>
              </a:rPr>
              <a:t>expands capacity </a:t>
            </a:r>
            <a:endParaRPr kumimoji="0" lang="en-US" sz="1400" b="0" i="0" u="none" strike="noStrike" kern="1200" cap="none" spc="0" normalizeH="0" baseline="0" noProof="0">
              <a:ln>
                <a:noFill/>
              </a:ln>
              <a:solidFill>
                <a:prstClr val="black"/>
              </a:solidFill>
              <a:effectLst/>
              <a:uLnTx/>
              <a:uFillTx/>
              <a:latin typeface="Montserra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a:ea typeface="+mn-ea"/>
                <a:cs typeface="+mn-cs"/>
              </a:rPr>
              <a:t>to routinely</a:t>
            </a:r>
            <a:endParaRPr kumimoji="0" lang="en-US" sz="1400" b="0" i="0" u="none" strike="noStrike" kern="1200" cap="none" spc="0" normalizeH="0" baseline="0" noProof="0">
              <a:ln>
                <a:noFill/>
              </a:ln>
              <a:solidFill>
                <a:prstClr val="black"/>
              </a:solidFill>
              <a:effectLst/>
              <a:uLnTx/>
              <a:uFillTx/>
              <a:latin typeface="Montserra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a:ea typeface="+mn-ea"/>
                <a:cs typeface="+mn-cs"/>
              </a:rPr>
              <a:t>monitor at ~75 sites</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69" name="Graphic 68" descr="Factory with solid fill">
            <a:extLst>
              <a:ext uri="{FF2B5EF4-FFF2-40B4-BE49-F238E27FC236}">
                <a16:creationId xmlns:a16="http://schemas.microsoft.com/office/drawing/2014/main" id="{020FE686-949B-4188-9AA5-72AEAD036D2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019738" y="4604429"/>
            <a:ext cx="822960" cy="822960"/>
          </a:xfrm>
          <a:prstGeom prst="rect">
            <a:avLst/>
          </a:prstGeom>
        </p:spPr>
      </p:pic>
      <p:pic>
        <p:nvPicPr>
          <p:cNvPr id="15" name="Graphic 24" descr="Gantt Chart with solid fill">
            <a:extLst>
              <a:ext uri="{FF2B5EF4-FFF2-40B4-BE49-F238E27FC236}">
                <a16:creationId xmlns:a16="http://schemas.microsoft.com/office/drawing/2014/main" id="{58A0059D-C973-201B-C4B8-0D084F47363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853213" y="4627178"/>
            <a:ext cx="774263" cy="765505"/>
          </a:xfrm>
          <a:prstGeom prst="rect">
            <a:avLst/>
          </a:prstGeom>
        </p:spPr>
      </p:pic>
      <p:pic>
        <p:nvPicPr>
          <p:cNvPr id="71" name="Graphic 71" descr="Map with pin with solid fill">
            <a:extLst>
              <a:ext uri="{FF2B5EF4-FFF2-40B4-BE49-F238E27FC236}">
                <a16:creationId xmlns:a16="http://schemas.microsoft.com/office/drawing/2014/main" id="{673D49F8-7B2F-8711-BEAF-94805C157F0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482318" y="1719317"/>
            <a:ext cx="818056" cy="844331"/>
          </a:xfrm>
          <a:prstGeom prst="rect">
            <a:avLst/>
          </a:prstGeom>
        </p:spPr>
      </p:pic>
    </p:spTree>
    <p:extLst>
      <p:ext uri="{BB962C8B-B14F-4D97-AF65-F5344CB8AC3E}">
        <p14:creationId xmlns:p14="http://schemas.microsoft.com/office/powerpoint/2010/main" val="32418646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5CB5ACD5-D222-479F-AD5A-0550562C4BD8}"/>
              </a:ext>
            </a:extLst>
          </p:cNvPr>
          <p:cNvPicPr>
            <a:picLocks noChangeAspect="1"/>
          </p:cNvPicPr>
          <p:nvPr/>
        </p:nvPicPr>
        <p:blipFill>
          <a:blip r:embed="rId3"/>
          <a:stretch>
            <a:fillRect/>
          </a:stretch>
        </p:blipFill>
        <p:spPr>
          <a:xfrm>
            <a:off x="5644801" y="488407"/>
            <a:ext cx="4732737" cy="5540433"/>
          </a:xfrm>
          <a:prstGeom prst="rect">
            <a:avLst/>
          </a:prstGeom>
        </p:spPr>
      </p:pic>
      <p:sp>
        <p:nvSpPr>
          <p:cNvPr id="3" name="Subtitle 2"/>
          <p:cNvSpPr>
            <a:spLocks noGrp="1"/>
          </p:cNvSpPr>
          <p:nvPr>
            <p:ph type="subTitle" idx="1"/>
          </p:nvPr>
        </p:nvSpPr>
        <p:spPr>
          <a:xfrm>
            <a:off x="3877868" y="3526334"/>
            <a:ext cx="4436269" cy="931367"/>
          </a:xfrm>
        </p:spPr>
        <p:txBody>
          <a:bodyPr>
            <a:normAutofit fontScale="92500" lnSpcReduction="10000"/>
          </a:bodyPr>
          <a:lstStyle/>
          <a:p>
            <a:br>
              <a:rPr/>
            </a:br>
            <a:br>
              <a:rPr/>
            </a:br>
            <a:endParaRPr/>
          </a:p>
        </p:txBody>
      </p:sp>
      <p:sp>
        <p:nvSpPr>
          <p:cNvPr id="5" name="Slide Number Placeholder 4">
            <a:extLst>
              <a:ext uri="{FF2B5EF4-FFF2-40B4-BE49-F238E27FC236}">
                <a16:creationId xmlns:a16="http://schemas.microsoft.com/office/drawing/2014/main" id="{72B97767-7E38-984A-B7EF-07DB8E0053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AD235-0212-4677-ADF7-414620324116}" type="slidenum">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C8D2D7F-A82A-4633-8E98-5490880AD643}"/>
              </a:ext>
            </a:extLst>
          </p:cNvPr>
          <p:cNvSpPr txBox="1"/>
          <p:nvPr/>
        </p:nvSpPr>
        <p:spPr>
          <a:xfrm>
            <a:off x="402956" y="406602"/>
            <a:ext cx="5118980" cy="5978560"/>
          </a:xfrm>
          <a:prstGeom prst="rect">
            <a:avLst/>
          </a:prstGeom>
          <a:noFill/>
        </p:spPr>
        <p:txBody>
          <a:bodyPr wrap="square" lIns="68580" tIns="34290" rIns="68580" bIns="3429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485B"/>
                </a:solidFill>
                <a:effectLst/>
                <a:uLnTx/>
                <a:uFillTx/>
                <a:latin typeface="Calibri" panose="020F0502020204030204"/>
                <a:ea typeface="+mn-ea"/>
                <a:cs typeface="+mn-cs"/>
              </a:rPr>
              <a:t>Cal-</a:t>
            </a:r>
            <a:r>
              <a:rPr kumimoji="0" lang="en-US" sz="1600" b="1" i="0" u="none" strike="noStrike" kern="1200" cap="none" spc="0" normalizeH="0" baseline="0" noProof="0" dirty="0" err="1">
                <a:ln>
                  <a:noFill/>
                </a:ln>
                <a:solidFill>
                  <a:srgbClr val="00485B"/>
                </a:solidFill>
                <a:effectLst/>
                <a:uLnTx/>
                <a:uFillTx/>
                <a:latin typeface="Calibri" panose="020F0502020204030204"/>
                <a:ea typeface="+mn-ea"/>
                <a:cs typeface="+mn-cs"/>
              </a:rPr>
              <a:t>SuWers</a:t>
            </a:r>
            <a:r>
              <a:rPr kumimoji="0" lang="en-US" sz="1600" b="1" i="0" u="none" strike="noStrike" kern="1200" cap="none" spc="0" normalizeH="0" baseline="0" noProof="0" dirty="0">
                <a:ln>
                  <a:noFill/>
                </a:ln>
                <a:solidFill>
                  <a:srgbClr val="00485B"/>
                </a:solidFill>
                <a:effectLst/>
                <a:uLnTx/>
                <a:uFillTx/>
                <a:latin typeface="Calibri" panose="020F0502020204030204"/>
                <a:ea typeface="+mn-ea"/>
                <a:cs typeface="+mn-cs"/>
              </a:rPr>
              <a:t> Network consists of:</a:t>
            </a:r>
          </a:p>
          <a:p>
            <a:pPr marL="257175" marR="0" lvl="0" indent="-257175" algn="l" defTabSz="914400" rtl="0" eaLnBrk="1" fontAlgn="auto" latinLnBrk="0" hangingPunct="1">
              <a:lnSpc>
                <a:spcPct val="100000"/>
              </a:lnSpc>
              <a:spcBef>
                <a:spcPts val="0"/>
              </a:spcBef>
              <a:spcAft>
                <a:spcPts val="0"/>
              </a:spcAft>
              <a:buClrTx/>
              <a:buSzTx/>
              <a:buFontTx/>
              <a:buAutoNum type="arabicPeriod"/>
              <a:tabLst/>
              <a:defRPr/>
            </a:pPr>
            <a:endParaRPr kumimoji="0" lang="en-US" sz="1600" b="1" i="0" u="none" strike="noStrike" kern="1200" cap="none" spc="0" normalizeH="0" baseline="0" noProof="0" dirty="0">
              <a:ln>
                <a:noFill/>
              </a:ln>
              <a:solidFill>
                <a:srgbClr val="00485B"/>
              </a:solidFill>
              <a:effectLst/>
              <a:uLnTx/>
              <a:uFillTx/>
              <a:latin typeface="Calibri" panose="020F0502020204030204"/>
              <a:ea typeface="+mn-ea"/>
              <a:cs typeface="+mn-cs"/>
            </a:endParaRPr>
          </a:p>
          <a:p>
            <a:pPr marL="257175" marR="0" lvl="0" indent="-257175" algn="l" defTabSz="914400" rtl="0" eaLnBrk="1" fontAlgn="auto" latinLnBrk="0" hangingPunct="1">
              <a:lnSpc>
                <a:spcPct val="100000"/>
              </a:lnSpc>
              <a:spcBef>
                <a:spcPts val="0"/>
              </a:spcBef>
              <a:spcAft>
                <a:spcPts val="0"/>
              </a:spcAft>
              <a:buClrTx/>
              <a:buSzTx/>
              <a:buFontTx/>
              <a:buAutoNum type="arabicPeriod"/>
              <a:tabLst/>
              <a:defRPr/>
            </a:pPr>
            <a:r>
              <a:rPr kumimoji="0" lang="en-US" sz="1600" b="1" i="0" u="none" strike="noStrike" kern="1200" cap="none" spc="0" normalizeH="0" baseline="0" noProof="0" dirty="0">
                <a:ln>
                  <a:noFill/>
                </a:ln>
                <a:solidFill>
                  <a:srgbClr val="00485B"/>
                </a:solidFill>
                <a:effectLst/>
                <a:uLnTx/>
                <a:uFillTx/>
                <a:latin typeface="Calibri" panose="020F0502020204030204"/>
                <a:ea typeface="+mn-ea"/>
                <a:cs typeface="+mn-cs"/>
              </a:rPr>
              <a:t>CDPH National Wastewater Surveillance System (NWSS):</a:t>
            </a:r>
            <a:endParaRPr kumimoji="0" lang="en-US" sz="1600" b="1" i="0" u="none" strike="noStrike" kern="1200" cap="none" spc="0" normalizeH="0" baseline="0" noProof="0" dirty="0">
              <a:ln>
                <a:noFill/>
              </a:ln>
              <a:solidFill>
                <a:srgbClr val="00485B"/>
              </a:solidFill>
              <a:effectLst/>
              <a:uLnTx/>
              <a:uFillTx/>
              <a:latin typeface="Calibri" panose="020F0502020204030204"/>
              <a:ea typeface="Calibri"/>
              <a:cs typeface="Calibri"/>
            </a:endParaRP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020"/>
                </a:solidFill>
                <a:effectLst/>
                <a:uLnTx/>
                <a:uFillTx/>
                <a:latin typeface="Calibri" panose="020F0502020204030204"/>
                <a:ea typeface="+mn-ea"/>
                <a:cs typeface="+mn-cs"/>
              </a:rPr>
              <a:t>Includes </a:t>
            </a:r>
            <a:r>
              <a:rPr kumimoji="0" lang="en-US" sz="1200" b="1" i="0" u="none" strike="noStrike" kern="1200" cap="none" spc="0" normalizeH="0" baseline="0" noProof="0" dirty="0">
                <a:ln>
                  <a:noFill/>
                </a:ln>
                <a:solidFill>
                  <a:srgbClr val="202020"/>
                </a:solidFill>
                <a:effectLst/>
                <a:uLnTx/>
                <a:uFillTx/>
                <a:latin typeface="Calibri" panose="020F0502020204030204"/>
                <a:ea typeface="+mn-ea"/>
                <a:cs typeface="+mn-cs"/>
              </a:rPr>
              <a:t>13</a:t>
            </a:r>
            <a:r>
              <a:rPr kumimoji="0" lang="en-US" sz="1200" b="0" i="0" u="none" strike="noStrike" kern="1200" cap="none" spc="0" normalizeH="0" baseline="0" noProof="0" dirty="0">
                <a:ln>
                  <a:noFill/>
                </a:ln>
                <a:solidFill>
                  <a:srgbClr val="202020"/>
                </a:solidFill>
                <a:effectLst/>
                <a:uLnTx/>
                <a:uFillTx/>
                <a:latin typeface="Calibri" panose="020F0502020204030204"/>
                <a:ea typeface="+mn-ea"/>
                <a:cs typeface="+mn-cs"/>
              </a:rPr>
              <a:t> Local health jurisdictions and </a:t>
            </a:r>
            <a:r>
              <a:rPr kumimoji="0" lang="en-US" sz="1200" b="1" i="0" u="none" strike="noStrike" kern="1200" cap="none" spc="0" normalizeH="0" baseline="0" noProof="0" dirty="0">
                <a:ln>
                  <a:noFill/>
                </a:ln>
                <a:solidFill>
                  <a:srgbClr val="202020"/>
                </a:solidFill>
                <a:effectLst/>
                <a:uLnTx/>
                <a:uFillTx/>
                <a:latin typeface="Calibri" panose="020F0502020204030204"/>
                <a:ea typeface="+mn-ea"/>
                <a:cs typeface="+mn-cs"/>
              </a:rPr>
              <a:t>16</a:t>
            </a:r>
            <a:r>
              <a:rPr kumimoji="0" lang="en-US" sz="1200" b="0" i="0" u="none" strike="noStrike" kern="1200" cap="none" spc="0" normalizeH="0" baseline="0" noProof="0" dirty="0">
                <a:ln>
                  <a:noFill/>
                </a:ln>
                <a:solidFill>
                  <a:srgbClr val="202020"/>
                </a:solidFill>
                <a:effectLst/>
                <a:uLnTx/>
                <a:uFillTx/>
                <a:latin typeface="Calibri" panose="020F0502020204030204"/>
                <a:ea typeface="+mn-ea"/>
                <a:cs typeface="+mn-cs"/>
              </a:rPr>
              <a:t> wastewater utilities</a:t>
            </a:r>
            <a:endParaRPr kumimoji="0" lang="en-US" sz="1200" b="0" i="0" u="none" strike="noStrike" kern="1200" cap="none" spc="0" normalizeH="0" baseline="0" noProof="0" dirty="0">
              <a:ln>
                <a:noFill/>
              </a:ln>
              <a:solidFill>
                <a:srgbClr val="202020"/>
              </a:solidFill>
              <a:effectLst/>
              <a:uLnTx/>
              <a:uFillTx/>
              <a:latin typeface="Calibri" panose="020F0502020204030204"/>
              <a:ea typeface="Calibri"/>
              <a:cs typeface="Calibri"/>
            </a:endParaRPr>
          </a:p>
          <a:p>
            <a:pPr marL="556895" marR="0" lvl="1" indent="-2139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020"/>
                </a:solidFill>
                <a:effectLst/>
                <a:uLnTx/>
                <a:uFillTx/>
                <a:latin typeface="Calibri" panose="020F0502020204030204"/>
                <a:ea typeface="+mn-ea"/>
                <a:cs typeface="+mn-cs"/>
              </a:rPr>
              <a:t>Laboratory analysis conducted at CDPH Drinking Water and Radiation Lab (</a:t>
            </a:r>
            <a:r>
              <a:rPr kumimoji="0" lang="en-US" sz="1200" b="1" i="0" u="none" strike="noStrike" kern="1200" cap="none" spc="0" normalizeH="0" baseline="0" noProof="0" dirty="0">
                <a:ln>
                  <a:noFill/>
                </a:ln>
                <a:solidFill>
                  <a:srgbClr val="202020"/>
                </a:solidFill>
                <a:effectLst/>
                <a:uLnTx/>
                <a:uFillTx/>
                <a:latin typeface="Calibri" panose="020F0502020204030204"/>
                <a:ea typeface="+mn-ea"/>
                <a:cs typeface="+mn-cs"/>
              </a:rPr>
              <a:t>DWRL</a:t>
            </a:r>
            <a:r>
              <a:rPr kumimoji="0" lang="en-US" sz="1200" b="0" i="0" u="none" strike="noStrike" kern="1200" cap="none" spc="0" normalizeH="0" baseline="0" noProof="0" dirty="0">
                <a:ln>
                  <a:noFill/>
                </a:ln>
                <a:solidFill>
                  <a:srgbClr val="202020"/>
                </a:solidFill>
                <a:effectLst/>
                <a:uLnTx/>
                <a:uFillTx/>
                <a:latin typeface="Calibri" panose="020F0502020204030204"/>
                <a:ea typeface="+mn-ea"/>
                <a:cs typeface="+mn-cs"/>
              </a:rPr>
              <a:t>)</a:t>
            </a:r>
            <a:endParaRPr kumimoji="0" lang="en-US" sz="1200" b="0" i="0" u="none" strike="noStrike" kern="1200" cap="none" spc="0" normalizeH="0" baseline="0" noProof="0" dirty="0">
              <a:ln>
                <a:noFill/>
              </a:ln>
              <a:solidFill>
                <a:srgbClr val="202020"/>
              </a:solidFill>
              <a:effectLst/>
              <a:uLnTx/>
              <a:uFillTx/>
              <a:latin typeface="Calibri" panose="020F0502020204030204"/>
              <a:ea typeface="+mn-ea"/>
              <a:cs typeface="Calibri"/>
            </a:endParaRPr>
          </a:p>
          <a:p>
            <a:pPr marL="556895" marR="0" lvl="1" indent="-2139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020"/>
                </a:solidFill>
                <a:effectLst/>
                <a:uLnTx/>
                <a:uFillTx/>
                <a:latin typeface="Calibri" panose="020F0502020204030204"/>
                <a:ea typeface="+mn-ea"/>
                <a:cs typeface="+mn-cs"/>
              </a:rPr>
              <a:t>Collaboration w/ California State Water Resources Control Board for collation and management of data (ODP) </a:t>
            </a:r>
            <a:endParaRPr kumimoji="0" lang="en-US" sz="1200" b="0" i="0" u="none" strike="noStrike" kern="1200" cap="none" spc="0" normalizeH="0" baseline="0" noProof="0" dirty="0">
              <a:ln>
                <a:noFill/>
              </a:ln>
              <a:solidFill>
                <a:srgbClr val="202020"/>
              </a:solidFill>
              <a:effectLst/>
              <a:uLnTx/>
              <a:uFillTx/>
              <a:latin typeface="Calibri" panose="020F0502020204030204"/>
              <a:ea typeface="Calibri" panose="020F0502020204030204"/>
              <a:cs typeface="Calibri" panose="020F0502020204030204"/>
            </a:endParaRPr>
          </a:p>
          <a:p>
            <a:pPr marL="556895" marR="0" lvl="1" indent="-2139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020"/>
                </a:solidFill>
                <a:effectLst/>
                <a:uLnTx/>
                <a:uFillTx/>
                <a:latin typeface="Calibri" panose="020F0502020204030204"/>
                <a:ea typeface="+mn-ea"/>
                <a:cs typeface="Calibri"/>
              </a:rPr>
              <a:t>Additional SMARTER-plan expansion sites  (analyzed by Verily) </a:t>
            </a:r>
          </a:p>
          <a:p>
            <a:pPr marL="257175" marR="0" lvl="0" indent="-257175" algn="l" defTabSz="914400" rtl="0" eaLnBrk="1" fontAlgn="auto" latinLnBrk="0" hangingPunct="1">
              <a:lnSpc>
                <a:spcPct val="100000"/>
              </a:lnSpc>
              <a:spcBef>
                <a:spcPts val="0"/>
              </a:spcBef>
              <a:spcAft>
                <a:spcPts val="0"/>
              </a:spcAft>
              <a:buClrTx/>
              <a:buSzTx/>
              <a:buFontTx/>
              <a:buAutoNum type="arabicPeriod" startAt="2"/>
              <a:tabLst/>
              <a:defRPr/>
            </a:pPr>
            <a:r>
              <a:rPr kumimoji="0" lang="en-US" sz="1600" b="1" i="0" u="none" strike="noStrike" kern="1200" cap="none" spc="0" normalizeH="0" baseline="0" noProof="0" dirty="0">
                <a:ln>
                  <a:noFill/>
                </a:ln>
                <a:solidFill>
                  <a:srgbClr val="00485B"/>
                </a:solidFill>
                <a:effectLst/>
                <a:uLnTx/>
                <a:uFillTx/>
                <a:latin typeface="Calibri" panose="020F0502020204030204"/>
                <a:ea typeface="+mn-ea"/>
                <a:cs typeface="+mn-cs"/>
              </a:rPr>
              <a:t>Cal-</a:t>
            </a:r>
            <a:r>
              <a:rPr kumimoji="0" lang="en-US" sz="1600" b="1" i="0" u="none" strike="noStrike" kern="1200" cap="none" spc="0" normalizeH="0" baseline="0" noProof="0" dirty="0" err="1">
                <a:ln>
                  <a:noFill/>
                </a:ln>
                <a:solidFill>
                  <a:srgbClr val="00485B"/>
                </a:solidFill>
                <a:effectLst/>
                <a:uLnTx/>
                <a:uFillTx/>
                <a:latin typeface="Calibri" panose="020F0502020204030204"/>
                <a:ea typeface="+mn-ea"/>
                <a:cs typeface="+mn-cs"/>
              </a:rPr>
              <a:t>SuWers</a:t>
            </a:r>
            <a:r>
              <a:rPr kumimoji="0" lang="en-US" sz="1600" b="1" i="0" u="none" strike="noStrike" kern="1200" cap="none" spc="0" normalizeH="0" baseline="0" noProof="0" dirty="0">
                <a:ln>
                  <a:noFill/>
                </a:ln>
                <a:solidFill>
                  <a:srgbClr val="00485B"/>
                </a:solidFill>
                <a:effectLst/>
                <a:uLnTx/>
                <a:uFillTx/>
                <a:latin typeface="Calibri" panose="020F0502020204030204"/>
                <a:ea typeface="+mn-ea"/>
                <a:cs typeface="+mn-cs"/>
              </a:rPr>
              <a:t> Network Partners: </a:t>
            </a:r>
            <a:r>
              <a:rPr kumimoji="0" lang="en-US" sz="1600" b="0" i="1" u="none" strike="noStrike" kern="1200" cap="none" spc="0" normalizeH="0" baseline="0" noProof="0" dirty="0">
                <a:ln>
                  <a:noFill/>
                </a:ln>
                <a:solidFill>
                  <a:srgbClr val="00485B"/>
                </a:solidFill>
                <a:effectLst/>
                <a:uLnTx/>
                <a:uFillTx/>
                <a:latin typeface="Calibri" panose="020F0502020204030204"/>
                <a:ea typeface="+mn-ea"/>
                <a:cs typeface="+mn-cs"/>
              </a:rPr>
              <a:t>Independent wastewater analysis, contribute data to CDPH</a:t>
            </a:r>
            <a:endParaRPr kumimoji="0" lang="en-US" sz="1600" b="0" i="1" u="none" strike="noStrike" kern="1200" cap="none" spc="0" normalizeH="0" baseline="0" noProof="0" dirty="0">
              <a:ln>
                <a:noFill/>
              </a:ln>
              <a:solidFill>
                <a:srgbClr val="00485B"/>
              </a:solidFill>
              <a:effectLst/>
              <a:uLnTx/>
              <a:uFillTx/>
              <a:latin typeface="Calibri" panose="020F0502020204030204"/>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200" b="1" i="0" u="none" strike="noStrike" kern="1200" cap="none" spc="0" normalizeH="0" baseline="0" noProof="0" dirty="0">
                <a:ln>
                  <a:noFill/>
                </a:ln>
                <a:solidFill>
                  <a:srgbClr val="202020"/>
                </a:solidFill>
                <a:effectLst/>
                <a:uLnTx/>
                <a:uFillTx/>
                <a:latin typeface="Calibri" panose="020F0502020204030204"/>
                <a:ea typeface="Source Sans Pro"/>
                <a:cs typeface="+mn-cs"/>
              </a:rPr>
              <a:t>SCAN</a:t>
            </a:r>
            <a:r>
              <a:rPr kumimoji="0" lang="en-US" sz="1200" b="0" i="0" u="none" strike="noStrike" kern="1200" cap="none" spc="0" normalizeH="0" baseline="0" noProof="0" dirty="0">
                <a:ln>
                  <a:noFill/>
                </a:ln>
                <a:solidFill>
                  <a:srgbClr val="202020"/>
                </a:solidFill>
                <a:effectLst/>
                <a:uLnTx/>
                <a:uFillTx/>
                <a:latin typeface="Calibri" panose="020F0502020204030204"/>
                <a:ea typeface="Source Sans Pro"/>
                <a:cs typeface="+mn-cs"/>
              </a:rPr>
              <a:t> (Sewer Coronavirus Alert Network) - Stanford University, Emory University and University of Michigan – </a:t>
            </a:r>
            <a:r>
              <a:rPr kumimoji="0" lang="en-US" sz="1200" b="0" i="0" u="none" strike="noStrike" kern="1200" cap="none" spc="0" normalizeH="0" baseline="0" noProof="0" dirty="0">
                <a:ln>
                  <a:noFill/>
                </a:ln>
                <a:solidFill>
                  <a:srgbClr val="202020"/>
                </a:solidFill>
                <a:effectLst/>
                <a:uLnTx/>
                <a:uFillTx/>
                <a:latin typeface="Calibri" panose="020F0502020204030204"/>
                <a:ea typeface="Source Sans Pro"/>
                <a:cs typeface="+mn-cs"/>
                <a:hlinkClick r:id="rId4"/>
              </a:rPr>
              <a:t>Dashboard</a:t>
            </a:r>
            <a:r>
              <a:rPr kumimoji="0" lang="en-US" sz="1200" b="0" i="0" u="none" strike="noStrike" kern="1200" cap="none" spc="0" normalizeH="0" baseline="0" noProof="0" dirty="0">
                <a:ln>
                  <a:noFill/>
                </a:ln>
                <a:solidFill>
                  <a:srgbClr val="202020"/>
                </a:solidFill>
                <a:effectLst/>
                <a:uLnTx/>
                <a:uFillTx/>
                <a:latin typeface="Calibri" panose="020F0502020204030204"/>
                <a:ea typeface="Source Sans Pro"/>
                <a:cs typeface="+mn-cs"/>
              </a:rPr>
              <a:t> </a:t>
            </a:r>
            <a:endParaRPr kumimoji="0" lang="en-US" sz="1200" b="0" i="0" u="none" strike="noStrike" kern="1200" cap="none" spc="0" normalizeH="0" baseline="0" noProof="0" dirty="0">
              <a:ln>
                <a:noFill/>
              </a:ln>
              <a:solidFill>
                <a:prstClr val="black"/>
              </a:solidFill>
              <a:effectLst/>
              <a:uLnTx/>
              <a:uFillTx/>
              <a:latin typeface="Calibri" panose="020F0502020204030204"/>
              <a:ea typeface="Source Sans Pro"/>
              <a:cs typeface="Calibri" panose="020F0502020204030204"/>
            </a:endParaRPr>
          </a:p>
          <a:p>
            <a:pPr marL="556895" marR="0" lvl="1" indent="-2139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020"/>
                </a:solidFill>
                <a:effectLst/>
                <a:uLnTx/>
                <a:uFillTx/>
                <a:latin typeface="Calibri" panose="020F0502020204030204"/>
                <a:ea typeface="Source Sans Pro"/>
                <a:cs typeface="+mn-cs"/>
              </a:rPr>
              <a:t>Including: </a:t>
            </a:r>
            <a:r>
              <a:rPr kumimoji="0" lang="en-US" sz="1200" b="1" i="0" u="none" strike="noStrike" kern="1200" cap="none" spc="0" normalizeH="0" baseline="0" noProof="0" dirty="0">
                <a:ln>
                  <a:noFill/>
                </a:ln>
                <a:solidFill>
                  <a:srgbClr val="202020"/>
                </a:solidFill>
                <a:effectLst/>
                <a:uLnTx/>
                <a:uFillTx/>
                <a:latin typeface="Calibri" panose="020F0502020204030204"/>
                <a:ea typeface="Source Sans Pro"/>
                <a:cs typeface="+mn-cs"/>
              </a:rPr>
              <a:t>8</a:t>
            </a:r>
            <a:r>
              <a:rPr kumimoji="0" lang="en-US" sz="1200" b="0" i="0" u="none" strike="noStrike" kern="1200" cap="none" spc="0" normalizeH="0" baseline="0" noProof="0" dirty="0">
                <a:ln>
                  <a:noFill/>
                </a:ln>
                <a:solidFill>
                  <a:srgbClr val="202020"/>
                </a:solidFill>
                <a:effectLst/>
                <a:uLnTx/>
                <a:uFillTx/>
                <a:latin typeface="Calibri" panose="020F0502020204030204"/>
                <a:ea typeface="Source Sans Pro"/>
                <a:cs typeface="+mn-cs"/>
              </a:rPr>
              <a:t> long standing research sites </a:t>
            </a:r>
            <a:endParaRPr kumimoji="0" lang="en-US" sz="1200" b="0" i="0" u="none" strike="noStrike" kern="1200" cap="none" spc="0" normalizeH="0" baseline="0" noProof="0" dirty="0">
              <a:ln>
                <a:noFill/>
              </a:ln>
              <a:solidFill>
                <a:srgbClr val="202020"/>
              </a:solidFill>
              <a:effectLst/>
              <a:uLnTx/>
              <a:uFillTx/>
              <a:latin typeface="Calibri" panose="020F0502020204030204"/>
              <a:ea typeface="Source Sans Pro"/>
              <a:cs typeface="Calibri"/>
            </a:endParaRPr>
          </a:p>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srgbClr val="202020"/>
                </a:solidFill>
                <a:effectLst/>
                <a:uLnTx/>
                <a:uFillTx/>
                <a:latin typeface="Calibri" panose="020F0502020204030204"/>
                <a:ea typeface="Source Sans Pro"/>
                <a:cs typeface="Calibri" panose="020F0502020204030204"/>
              </a:rPr>
              <a:t>WastewaterSCAN</a:t>
            </a:r>
            <a:r>
              <a:rPr kumimoji="0" lang="en-US" sz="1200" b="1" i="0" u="none" strike="noStrike" kern="1200" cap="none" spc="0" normalizeH="0" baseline="0" noProof="0" dirty="0">
                <a:ln>
                  <a:noFill/>
                </a:ln>
                <a:solidFill>
                  <a:srgbClr val="202020"/>
                </a:solidFill>
                <a:effectLst/>
                <a:uLnTx/>
                <a:uFillTx/>
                <a:latin typeface="Calibri" panose="020F0502020204030204"/>
                <a:ea typeface="Source Sans Pro"/>
                <a:cs typeface="Calibri" panose="020F0502020204030204"/>
              </a:rPr>
              <a:t> </a:t>
            </a:r>
            <a:endParaRPr kumimoji="0" lang="en-US" sz="1200" b="0" i="0" u="none" strike="noStrike" kern="1200" cap="none" spc="0" normalizeH="0" baseline="0" noProof="0" dirty="0">
              <a:ln>
                <a:noFill/>
              </a:ln>
              <a:solidFill>
                <a:srgbClr val="202020"/>
              </a:solidFill>
              <a:effectLst/>
              <a:uLnTx/>
              <a:uFillTx/>
              <a:latin typeface="Calibri" panose="020F0502020204030204"/>
              <a:ea typeface="Source Sans Pro"/>
              <a:cs typeface="Calibri" panose="020F0502020204030204"/>
            </a:endParaRPr>
          </a:p>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Source Sans Pro"/>
                <a:cs typeface="Calibri" panose="020F0502020204030204"/>
              </a:rPr>
              <a:t>Expansion of SCAN nation-wide with </a:t>
            </a:r>
            <a:r>
              <a:rPr kumimoji="0" lang="en-US" sz="1200" b="1" i="0" u="none" strike="noStrike" kern="1200" cap="none" spc="0" normalizeH="0" baseline="0" noProof="0" dirty="0">
                <a:ln>
                  <a:noFill/>
                </a:ln>
                <a:solidFill>
                  <a:prstClr val="black"/>
                </a:solidFill>
                <a:effectLst/>
                <a:uLnTx/>
                <a:uFillTx/>
                <a:latin typeface="Calibri" panose="020F0502020204030204"/>
                <a:ea typeface="Source Sans Pro"/>
                <a:cs typeface="Calibri" panose="020F0502020204030204"/>
              </a:rPr>
              <a:t>~30 </a:t>
            </a:r>
            <a:r>
              <a:rPr kumimoji="0" lang="en-US" sz="1200" b="0" i="0" u="none" strike="noStrike" kern="1200" cap="none" spc="0" normalizeH="0" baseline="0" noProof="0" dirty="0">
                <a:ln>
                  <a:noFill/>
                </a:ln>
                <a:solidFill>
                  <a:prstClr val="black"/>
                </a:solidFill>
                <a:effectLst/>
                <a:uLnTx/>
                <a:uFillTx/>
                <a:latin typeface="Calibri" panose="020F0502020204030204"/>
                <a:ea typeface="Source Sans Pro"/>
                <a:cs typeface="Calibri" panose="020F0502020204030204"/>
              </a:rPr>
              <a:t>CA sites-  </a:t>
            </a:r>
            <a:r>
              <a:rPr kumimoji="0" lang="en-US" sz="1200" b="0" i="0" u="none" strike="noStrike" kern="1200" cap="none" spc="0" normalizeH="0" baseline="0" noProof="0" dirty="0">
                <a:ln>
                  <a:noFill/>
                </a:ln>
                <a:solidFill>
                  <a:srgbClr val="202020"/>
                </a:solidFill>
                <a:effectLst/>
                <a:uLnTx/>
                <a:uFillTx/>
                <a:latin typeface="Calibri" panose="020F0502020204030204"/>
                <a:ea typeface="Source Sans Pro"/>
                <a:cs typeface="Calibri" panose="020F0502020204030204"/>
                <a:hlinkClick r:id="rId5"/>
              </a:rPr>
              <a:t>Dashboard</a:t>
            </a:r>
            <a:endParaRPr kumimoji="0" lang="en-US" sz="1200" b="0" i="0" u="none" strike="noStrike" kern="1200" cap="none" spc="0" normalizeH="0" baseline="0" noProof="0" dirty="0">
              <a:ln>
                <a:noFill/>
              </a:ln>
              <a:solidFill>
                <a:srgbClr val="202020"/>
              </a:solidFill>
              <a:effectLst/>
              <a:uLnTx/>
              <a:uFillTx/>
              <a:latin typeface="Calibri" panose="020F0502020204030204"/>
              <a:ea typeface="Source Sans Pro"/>
              <a:cs typeface="Calibri" panose="020F0502020204030204"/>
            </a:endParaRPr>
          </a:p>
          <a:p>
            <a:pPr marL="4572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202020"/>
              </a:solidFill>
              <a:effectLst/>
              <a:uLnTx/>
              <a:uFillTx/>
              <a:latin typeface="Calibri" panose="020F0502020204030204"/>
              <a:ea typeface="Source Sans Pro"/>
              <a:cs typeface="Calibri" panose="020F0502020204030204"/>
            </a:endParaRPr>
          </a:p>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202020"/>
                </a:solidFill>
                <a:effectLst/>
                <a:uLnTx/>
                <a:uFillTx/>
                <a:latin typeface="Calibri" panose="020F0502020204030204"/>
                <a:ea typeface="Source Sans Pro"/>
                <a:cs typeface="Calibri" panose="020F0502020204030204"/>
              </a:rPr>
              <a:t>SCAN, HCVT and</a:t>
            </a:r>
            <a:r>
              <a:rPr kumimoji="0" lang="en-US" sz="1200" b="0" i="0" u="none" strike="noStrike" kern="1200" cap="none" spc="0" normalizeH="0" baseline="0" noProof="0" dirty="0">
                <a:ln>
                  <a:noFill/>
                </a:ln>
                <a:solidFill>
                  <a:srgbClr val="202020"/>
                </a:solidFill>
                <a:effectLst/>
                <a:uLnTx/>
                <a:uFillTx/>
                <a:latin typeface="Calibri" panose="020F0502020204030204"/>
                <a:ea typeface="Source Sans Pro"/>
                <a:cs typeface="Calibri" panose="020F0502020204030204"/>
              </a:rPr>
              <a:t> </a:t>
            </a:r>
            <a:r>
              <a:rPr kumimoji="0" lang="en-US" sz="1200" b="1" i="0" u="none" strike="noStrike" kern="1200" cap="none" spc="0" normalizeH="0" baseline="0" noProof="0" dirty="0" err="1">
                <a:ln>
                  <a:noFill/>
                </a:ln>
                <a:solidFill>
                  <a:srgbClr val="202020"/>
                </a:solidFill>
                <a:effectLst/>
                <a:uLnTx/>
                <a:uFillTx/>
                <a:latin typeface="Calibri" panose="020F0502020204030204"/>
                <a:ea typeface="Source Sans Pro"/>
                <a:cs typeface="Calibri" panose="020F0502020204030204"/>
              </a:rPr>
              <a:t>WastewaterSCAN</a:t>
            </a:r>
            <a:r>
              <a:rPr kumimoji="0" lang="en-US" sz="1200" b="0" i="0" u="none" strike="noStrike" kern="1200" cap="none" spc="0" normalizeH="0" baseline="0" noProof="0" dirty="0">
                <a:ln>
                  <a:noFill/>
                </a:ln>
                <a:solidFill>
                  <a:srgbClr val="202020"/>
                </a:solidFill>
                <a:effectLst/>
                <a:uLnTx/>
                <a:uFillTx/>
                <a:latin typeface="Calibri" panose="020F0502020204030204"/>
                <a:ea typeface="Source Sans Pro"/>
                <a:cs typeface="Calibri" panose="020F0502020204030204"/>
              </a:rPr>
              <a:t> data processed by Verily </a:t>
            </a:r>
            <a:endParaRPr kumimoji="0" lang="en-US" sz="1200" b="0" i="0" u="none" strike="noStrike" kern="1200" cap="none" spc="0" normalizeH="0" baseline="0" noProof="0" dirty="0">
              <a:ln>
                <a:noFill/>
              </a:ln>
              <a:solidFill>
                <a:prstClr val="black"/>
              </a:solidFill>
              <a:effectLst/>
              <a:uLnTx/>
              <a:uFillTx/>
              <a:latin typeface="Calibri" panose="020F0502020204030204"/>
              <a:ea typeface="Source Sans Pro"/>
              <a:cs typeface="Calibri" panose="020F0502020204030204"/>
            </a:endParaRPr>
          </a:p>
          <a:p>
            <a:pPr marL="213995" marR="0" lvl="0" indent="-2139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202020"/>
                </a:solidFill>
                <a:effectLst/>
                <a:uLnTx/>
                <a:uFillTx/>
                <a:latin typeface="Calibri" panose="020F0502020204030204"/>
                <a:ea typeface="Source Sans Pro"/>
                <a:cs typeface="+mn-cs"/>
              </a:rPr>
              <a:t>UC Davis / UC Merced </a:t>
            </a:r>
            <a:r>
              <a:rPr kumimoji="0" lang="en-US" sz="1200" b="0" i="0" u="none" strike="noStrike" kern="1200" cap="none" spc="0" normalizeH="0" baseline="0" noProof="0" dirty="0">
                <a:ln>
                  <a:noFill/>
                </a:ln>
                <a:solidFill>
                  <a:srgbClr val="202020"/>
                </a:solidFill>
                <a:effectLst/>
                <a:uLnTx/>
                <a:uFillTx/>
                <a:latin typeface="Calibri" panose="020F0502020204030204"/>
                <a:ea typeface="Source Sans Pro"/>
                <a:cs typeface="+mn-cs"/>
              </a:rPr>
              <a:t>- Healthy Central Valley Together (</a:t>
            </a:r>
            <a:r>
              <a:rPr kumimoji="0" lang="en-US" sz="1200" b="1" i="0" u="none" strike="noStrike" kern="1200" cap="none" spc="0" normalizeH="0" baseline="0" noProof="0" dirty="0">
                <a:ln>
                  <a:noFill/>
                </a:ln>
                <a:solidFill>
                  <a:srgbClr val="202020"/>
                </a:solidFill>
                <a:effectLst/>
                <a:uLnTx/>
                <a:uFillTx/>
                <a:latin typeface="Calibri" panose="020F0502020204030204"/>
                <a:ea typeface="Source Sans Pro"/>
                <a:cs typeface="+mn-cs"/>
              </a:rPr>
              <a:t>HCVT</a:t>
            </a:r>
            <a:r>
              <a:rPr kumimoji="0" lang="en-US" sz="1200" b="0" i="0" u="none" strike="noStrike" kern="1200" cap="none" spc="0" normalizeH="0" baseline="0" noProof="0" dirty="0">
                <a:ln>
                  <a:noFill/>
                </a:ln>
                <a:solidFill>
                  <a:srgbClr val="202020"/>
                </a:solidFill>
                <a:effectLst/>
                <a:uLnTx/>
                <a:uFillTx/>
                <a:latin typeface="Calibri" panose="020F0502020204030204"/>
                <a:ea typeface="Source Sans Pro"/>
                <a:cs typeface="+mn-cs"/>
              </a:rPr>
              <a:t>) – </a:t>
            </a:r>
            <a:r>
              <a:rPr kumimoji="0" lang="en-US" sz="1200" b="0" i="0" u="none" strike="noStrike" kern="1200" cap="none" spc="0" normalizeH="0" baseline="0" noProof="0" dirty="0">
                <a:ln>
                  <a:noFill/>
                </a:ln>
                <a:solidFill>
                  <a:srgbClr val="202020"/>
                </a:solidFill>
                <a:effectLst/>
                <a:uLnTx/>
                <a:uFillTx/>
                <a:latin typeface="Calibri" panose="020F0502020204030204"/>
                <a:ea typeface="Source Sans Pro"/>
                <a:cs typeface="+mn-cs"/>
                <a:hlinkClick r:id="rId4"/>
              </a:rPr>
              <a:t>Dashboard</a:t>
            </a:r>
            <a:r>
              <a:rPr kumimoji="0" lang="en-US" sz="1200" b="0" i="0" u="none" strike="noStrike" kern="1200" cap="none" spc="0" normalizeH="0" baseline="0" noProof="0" dirty="0">
                <a:ln>
                  <a:noFill/>
                </a:ln>
                <a:solidFill>
                  <a:srgbClr val="202020"/>
                </a:solidFill>
                <a:effectLst/>
                <a:uLnTx/>
                <a:uFillTx/>
                <a:latin typeface="Calibri" panose="020F0502020204030204"/>
                <a:ea typeface="Source Sans Pro"/>
                <a:cs typeface="+mn-cs"/>
              </a:rPr>
              <a:t> </a:t>
            </a:r>
            <a:endParaRPr kumimoji="0" lang="en-US" sz="1200" b="0" i="0" u="none" strike="noStrike" kern="1200" cap="none" spc="0" normalizeH="0" baseline="0" noProof="0" dirty="0">
              <a:ln>
                <a:noFill/>
              </a:ln>
              <a:solidFill>
                <a:srgbClr val="202020"/>
              </a:solidFill>
              <a:effectLst/>
              <a:uLnTx/>
              <a:uFillTx/>
              <a:latin typeface="Calibri" panose="020F0502020204030204"/>
              <a:ea typeface="Source Sans Pro"/>
              <a:cs typeface="Calibri"/>
            </a:endParaRPr>
          </a:p>
          <a:p>
            <a:pPr marL="556895" marR="0" lvl="1" indent="-2139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020"/>
                </a:solidFill>
                <a:effectLst/>
                <a:uLnTx/>
                <a:uFillTx/>
                <a:latin typeface="Calibri" panose="020F0502020204030204"/>
                <a:ea typeface="+mn-ea"/>
                <a:cs typeface="+mn-cs"/>
              </a:rPr>
              <a:t>Including:</a:t>
            </a:r>
            <a:r>
              <a:rPr kumimoji="0" lang="en-US" sz="1200" b="0" i="0" u="none" strike="noStrike" kern="1200" cap="none" spc="0" normalizeH="0" baseline="0" noProof="0" dirty="0">
                <a:ln>
                  <a:noFill/>
                </a:ln>
                <a:solidFill>
                  <a:srgbClr val="202020"/>
                </a:solidFill>
                <a:effectLst/>
                <a:uLnTx/>
                <a:uFillTx/>
                <a:latin typeface="Calibri" panose="020F0502020204030204"/>
                <a:ea typeface="+mn-ea"/>
                <a:cs typeface="Calibri"/>
              </a:rPr>
              <a:t> </a:t>
            </a:r>
            <a:r>
              <a:rPr kumimoji="0" lang="en-US" sz="1200" b="1" i="0" u="none" strike="noStrike" kern="1200" cap="none" spc="0" normalizeH="0" baseline="0" noProof="0" dirty="0">
                <a:ln>
                  <a:noFill/>
                </a:ln>
                <a:solidFill>
                  <a:srgbClr val="202020"/>
                </a:solidFill>
                <a:effectLst/>
                <a:uLnTx/>
                <a:uFillTx/>
                <a:latin typeface="Calibri" panose="020F0502020204030204"/>
                <a:ea typeface="+mn-ea"/>
                <a:cs typeface="Calibri"/>
              </a:rPr>
              <a:t>7 </a:t>
            </a:r>
            <a:r>
              <a:rPr kumimoji="0" lang="en-US" sz="1200" b="0" i="0" u="none" strike="noStrike" kern="1200" cap="none" spc="0" normalizeH="0" baseline="0" noProof="0" dirty="0">
                <a:ln>
                  <a:noFill/>
                </a:ln>
                <a:solidFill>
                  <a:srgbClr val="202020"/>
                </a:solidFill>
                <a:effectLst/>
                <a:uLnTx/>
                <a:uFillTx/>
                <a:latin typeface="Calibri" panose="020F0502020204030204"/>
                <a:ea typeface="+mn-ea"/>
                <a:cs typeface="Calibri"/>
              </a:rPr>
              <a:t>sites </a:t>
            </a:r>
          </a:p>
          <a:p>
            <a:pPr marL="99695" marR="0" lvl="0" indent="-2139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202020"/>
                </a:solidFill>
                <a:effectLst/>
                <a:uLnTx/>
                <a:uFillTx/>
                <a:latin typeface="Calibri" panose="020F0502020204030204"/>
                <a:ea typeface="+mn-ea"/>
                <a:cs typeface="Calibri"/>
              </a:rPr>
              <a:t>All Verily monitored sites currently measure for SC2 variants, MPXV, Flu, RSV, </a:t>
            </a:r>
            <a:r>
              <a:rPr kumimoji="0" lang="en-US" sz="1200" b="1" i="0" u="none" strike="noStrike" kern="1200" cap="none" spc="0" normalizeH="0" baseline="0" noProof="0" dirty="0" err="1">
                <a:ln>
                  <a:noFill/>
                </a:ln>
                <a:solidFill>
                  <a:srgbClr val="202020"/>
                </a:solidFill>
                <a:effectLst/>
                <a:uLnTx/>
                <a:uFillTx/>
                <a:latin typeface="Calibri" panose="020F0502020204030204"/>
                <a:ea typeface="+mn-ea"/>
                <a:cs typeface="Calibri"/>
              </a:rPr>
              <a:t>hmpv</a:t>
            </a:r>
            <a:r>
              <a:rPr kumimoji="0" lang="en-US" sz="1200" b="1" i="0" u="none" strike="noStrike" kern="1200" cap="none" spc="0" normalizeH="0" baseline="0" noProof="0" dirty="0">
                <a:ln>
                  <a:noFill/>
                </a:ln>
                <a:solidFill>
                  <a:srgbClr val="202020"/>
                </a:solidFill>
                <a:effectLst/>
                <a:uLnTx/>
                <a:uFillTx/>
                <a:latin typeface="Calibri" panose="020F0502020204030204"/>
                <a:ea typeface="+mn-ea"/>
                <a:cs typeface="Calibri"/>
              </a:rPr>
              <a:t>, norovirus</a:t>
            </a:r>
          </a:p>
          <a:p>
            <a:pPr marL="685800" marR="0" lvl="2"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02020"/>
              </a:solidFill>
              <a:effectLst/>
              <a:uLnTx/>
              <a:uFillTx/>
              <a:latin typeface="Calibri" panose="020F0502020204030204"/>
              <a:ea typeface="Source Sans Pro"/>
              <a:cs typeface="Calibri" panose="020F0502020204030204"/>
            </a:endParaRPr>
          </a:p>
          <a:p>
            <a:pPr marL="213995" marR="0" lvl="0" indent="-2139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202020"/>
                </a:solidFill>
                <a:effectLst/>
                <a:uLnTx/>
                <a:uFillTx/>
                <a:latin typeface="Calibri" panose="020F0502020204030204"/>
                <a:ea typeface="Source Sans Pro"/>
                <a:cs typeface="Calibri"/>
              </a:rPr>
              <a:t>UC San Diego/SEARCH</a:t>
            </a:r>
            <a:r>
              <a:rPr kumimoji="0" lang="en-US" sz="1200" b="0" i="0" u="none" strike="noStrike" kern="1200" cap="none" spc="0" normalizeH="0" baseline="0" noProof="0" dirty="0">
                <a:ln>
                  <a:noFill/>
                </a:ln>
                <a:solidFill>
                  <a:srgbClr val="202020"/>
                </a:solidFill>
                <a:effectLst/>
                <a:uLnTx/>
                <a:uFillTx/>
                <a:latin typeface="Calibri" panose="020F0502020204030204"/>
                <a:ea typeface="Source Sans Pro"/>
                <a:cs typeface="Calibri"/>
              </a:rPr>
              <a:t> - </a:t>
            </a:r>
            <a:r>
              <a:rPr kumimoji="0" lang="en-US" sz="1200" b="0" i="0" u="none" strike="noStrike" kern="1200" cap="none" spc="0" normalizeH="0" baseline="0" noProof="0" dirty="0">
                <a:ln>
                  <a:noFill/>
                </a:ln>
                <a:solidFill>
                  <a:srgbClr val="202020"/>
                </a:solidFill>
                <a:effectLst/>
                <a:uLnTx/>
                <a:uFillTx/>
                <a:latin typeface="Calibri" panose="020F0502020204030204"/>
                <a:ea typeface="Source Sans Pro"/>
                <a:cs typeface="Calibri"/>
                <a:hlinkClick r:id="rId6"/>
              </a:rPr>
              <a:t>Dashboard</a:t>
            </a:r>
            <a:endParaRPr kumimoji="0" lang="en-US" sz="1200" b="0" i="0" u="none" strike="noStrike" kern="1200" cap="none" spc="0" normalizeH="0" baseline="0" noProof="0" dirty="0">
              <a:ln>
                <a:noFill/>
              </a:ln>
              <a:solidFill>
                <a:srgbClr val="202020"/>
              </a:solidFill>
              <a:effectLst/>
              <a:uLnTx/>
              <a:uFillTx/>
              <a:latin typeface="Calibri" panose="020F0502020204030204"/>
              <a:ea typeface="Source Sans Pro"/>
              <a:cs typeface="+mn-cs"/>
            </a:endParaRPr>
          </a:p>
          <a:p>
            <a:pPr marL="213995" marR="0" lvl="0" indent="-2139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202020"/>
                </a:solidFill>
                <a:effectLst/>
                <a:uLnTx/>
                <a:uFillTx/>
                <a:latin typeface="Calibri" panose="020F0502020204030204"/>
                <a:ea typeface="Source Sans Pro"/>
                <a:cs typeface="+mn-cs"/>
              </a:rPr>
              <a:t>UC Berkeley Covid-WEB </a:t>
            </a:r>
            <a:r>
              <a:rPr kumimoji="0" lang="en-US" sz="1200" b="0" i="0" u="none" strike="noStrike" kern="1200" cap="none" spc="0" normalizeH="0" baseline="0" noProof="0" dirty="0">
                <a:ln>
                  <a:noFill/>
                </a:ln>
                <a:solidFill>
                  <a:srgbClr val="202020"/>
                </a:solidFill>
                <a:effectLst/>
                <a:uLnTx/>
                <a:uFillTx/>
                <a:latin typeface="Calibri" panose="020F0502020204030204"/>
                <a:ea typeface="Source Sans Pro"/>
                <a:cs typeface="+mn-cs"/>
              </a:rPr>
              <a:t>(Wastewater Epidemiology for the Bay Area) – </a:t>
            </a:r>
            <a:r>
              <a:rPr kumimoji="0" lang="en-US" sz="1200" b="0" i="0" u="none" strike="noStrike" kern="1200" cap="none" spc="0" normalizeH="0" baseline="0" noProof="0" dirty="0">
                <a:ln>
                  <a:noFill/>
                </a:ln>
                <a:solidFill>
                  <a:srgbClr val="202020"/>
                </a:solidFill>
                <a:effectLst/>
                <a:uLnTx/>
                <a:uFillTx/>
                <a:latin typeface="Calibri" panose="020F0502020204030204"/>
                <a:ea typeface="Source Sans Pro"/>
                <a:cs typeface="+mn-cs"/>
                <a:hlinkClick r:id="rId7"/>
              </a:rPr>
              <a:t>Dashboard</a:t>
            </a:r>
            <a:endParaRPr kumimoji="0" lang="en-US" sz="1200" b="0" i="0" u="none" strike="noStrike" kern="1200" cap="none" spc="0" normalizeH="0" baseline="0" noProof="0" dirty="0">
              <a:ln>
                <a:noFill/>
              </a:ln>
              <a:solidFill>
                <a:srgbClr val="202020"/>
              </a:solidFill>
              <a:effectLst/>
              <a:uLnTx/>
              <a:uFillTx/>
              <a:latin typeface="Calibri" panose="020F0502020204030204"/>
              <a:ea typeface="Source Sans Pro"/>
              <a:cs typeface="Calibri"/>
            </a:endParaRPr>
          </a:p>
          <a:p>
            <a:pPr marL="671195" marR="0" lvl="1" indent="-2139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020"/>
                </a:solidFill>
                <a:effectLst/>
                <a:uLnTx/>
                <a:uFillTx/>
                <a:latin typeface="Calibri" panose="020F0502020204030204"/>
                <a:ea typeface="Source Sans Pro"/>
                <a:cs typeface="Calibri"/>
              </a:rPr>
              <a:t>No longer analyzing data, dashboard with historical data only</a:t>
            </a:r>
          </a:p>
          <a:p>
            <a:pPr marL="213995" marR="0" lvl="0" indent="-2139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202020"/>
                </a:solidFill>
                <a:effectLst/>
                <a:uLnTx/>
                <a:uFillTx/>
                <a:latin typeface="Calibri" panose="020F0502020204030204"/>
                <a:ea typeface="+mn-ea"/>
                <a:cs typeface="Calibri" panose="020F0502020204030204"/>
              </a:rPr>
              <a:t>CDC Contract Laboratory (</a:t>
            </a:r>
            <a:r>
              <a:rPr kumimoji="0" lang="en-US" sz="1200" b="1" i="0" u="none" strike="noStrike" kern="1200" cap="none" spc="0" normalizeH="0" baseline="0" noProof="0" dirty="0" err="1">
                <a:ln>
                  <a:noFill/>
                </a:ln>
                <a:solidFill>
                  <a:srgbClr val="202020"/>
                </a:solidFill>
                <a:effectLst/>
                <a:uLnTx/>
                <a:uFillTx/>
                <a:latin typeface="Calibri" panose="020F0502020204030204"/>
                <a:ea typeface="+mn-ea"/>
                <a:cs typeface="Calibri" panose="020F0502020204030204"/>
              </a:rPr>
              <a:t>Biobot</a:t>
            </a:r>
            <a:r>
              <a:rPr kumimoji="0" lang="en-US" sz="1200" b="1" i="0" u="none" strike="noStrike" kern="1200" cap="none" spc="0" normalizeH="0" baseline="0" noProof="0" dirty="0">
                <a:ln>
                  <a:noFill/>
                </a:ln>
                <a:solidFill>
                  <a:srgbClr val="202020"/>
                </a:solidFill>
                <a:effectLst/>
                <a:uLnTx/>
                <a:uFillTx/>
                <a:latin typeface="Calibri" panose="020F0502020204030204"/>
                <a:ea typeface="+mn-ea"/>
                <a:cs typeface="Calibri" panose="020F0502020204030204"/>
              </a:rPr>
              <a:t>)</a:t>
            </a:r>
            <a:endParaRPr kumimoji="0" lang="en-US" sz="1200" b="0" i="0" u="none" strike="noStrike" kern="1200" cap="none" spc="0" normalizeH="0" baseline="0" noProof="0" dirty="0">
              <a:ln>
                <a:noFill/>
              </a:ln>
              <a:solidFill>
                <a:srgbClr val="202020"/>
              </a:solidFill>
              <a:effectLst/>
              <a:uLnTx/>
              <a:uFillTx/>
              <a:latin typeface="Calibri" panose="020F0502020204030204"/>
              <a:ea typeface="+mn-ea"/>
              <a:cs typeface="Calibri" panose="020F0502020204030204"/>
            </a:endParaRPr>
          </a:p>
          <a:p>
            <a:pPr marL="671195" marR="0" lvl="1" indent="-2139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020"/>
                </a:solidFill>
                <a:effectLst/>
                <a:uLnTx/>
                <a:uFillTx/>
                <a:latin typeface="Calibri" panose="020F0502020204030204"/>
                <a:ea typeface="Calibri" panose="020F0502020204030204"/>
                <a:cs typeface="Calibri" panose="020F0502020204030204"/>
              </a:rPr>
              <a:t>Including: </a:t>
            </a:r>
            <a:r>
              <a:rPr kumimoji="0" lang="en-US" sz="1200" b="1" i="0" u="none" strike="noStrike" kern="1200" cap="none" spc="0" normalizeH="0" baseline="0" noProof="0" dirty="0">
                <a:ln>
                  <a:noFill/>
                </a:ln>
                <a:solidFill>
                  <a:srgbClr val="202020"/>
                </a:solidFill>
                <a:effectLst/>
                <a:uLnTx/>
                <a:uFillTx/>
                <a:latin typeface="Calibri" panose="020F0502020204030204"/>
                <a:ea typeface="Calibri" panose="020F0502020204030204"/>
                <a:cs typeface="Calibri" panose="020F0502020204030204"/>
              </a:rPr>
              <a:t>~20 </a:t>
            </a:r>
            <a:r>
              <a:rPr kumimoji="0" lang="en-US" sz="1200" b="0" i="0" u="none" strike="noStrike" kern="1200" cap="none" spc="0" normalizeH="0" baseline="0" noProof="0" dirty="0">
                <a:ln>
                  <a:noFill/>
                </a:ln>
                <a:solidFill>
                  <a:srgbClr val="202020"/>
                </a:solidFill>
                <a:effectLst/>
                <a:uLnTx/>
                <a:uFillTx/>
                <a:latin typeface="Calibri" panose="020F0502020204030204"/>
                <a:ea typeface="Calibri" panose="020F0502020204030204"/>
                <a:cs typeface="Calibri" panose="020F0502020204030204"/>
              </a:rPr>
              <a:t>sites (currently in transition) </a:t>
            </a:r>
          </a:p>
        </p:txBody>
      </p:sp>
      <p:sp>
        <p:nvSpPr>
          <p:cNvPr id="10" name="TextBox 9">
            <a:extLst>
              <a:ext uri="{FF2B5EF4-FFF2-40B4-BE49-F238E27FC236}">
                <a16:creationId xmlns:a16="http://schemas.microsoft.com/office/drawing/2014/main" id="{9BA65AA8-73C0-E749-846E-5671D85C9994}"/>
              </a:ext>
            </a:extLst>
          </p:cNvPr>
          <p:cNvSpPr txBox="1"/>
          <p:nvPr/>
        </p:nvSpPr>
        <p:spPr>
          <a:xfrm>
            <a:off x="3337075" y="6492"/>
            <a:ext cx="436972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Network of Partnership &amp; Collaboration </a:t>
            </a:r>
          </a:p>
        </p:txBody>
      </p:sp>
      <p:sp>
        <p:nvSpPr>
          <p:cNvPr id="20" name="TextBox 19">
            <a:extLst>
              <a:ext uri="{FF2B5EF4-FFF2-40B4-BE49-F238E27FC236}">
                <a16:creationId xmlns:a16="http://schemas.microsoft.com/office/drawing/2014/main" id="{7730DA7C-EB65-43F2-A6EF-1FCD3679C2DD}"/>
              </a:ext>
            </a:extLst>
          </p:cNvPr>
          <p:cNvSpPr txBox="1"/>
          <p:nvPr/>
        </p:nvSpPr>
        <p:spPr>
          <a:xfrm>
            <a:off x="5644801" y="6027003"/>
            <a:ext cx="5708999" cy="830997"/>
          </a:xfrm>
          <a:prstGeom prst="rect">
            <a:avLst/>
          </a:prstGeom>
          <a:noFill/>
        </p:spPr>
        <p:txBody>
          <a:bodyPr wrap="none" rtlCol="0">
            <a:spAutoFit/>
          </a:bodyPr>
          <a:lstStyle/>
          <a:p>
            <a:pPr marL="160020" marR="0" lvl="0" indent="-1600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srgbClr val="00485B"/>
                </a:solidFill>
                <a:effectLst/>
                <a:uLnTx/>
                <a:uFillTx/>
                <a:latin typeface="Calibri" panose="020F0502020204030204"/>
                <a:ea typeface="+mn-ea"/>
                <a:cs typeface="+mn-cs"/>
              </a:rPr>
              <a:t>Cal-</a:t>
            </a:r>
            <a:r>
              <a:rPr kumimoji="0" lang="en-US" sz="1200" b="0" i="1" u="none" strike="noStrike" kern="1200" cap="none" spc="0" normalizeH="0" baseline="0" noProof="0" dirty="0" err="1">
                <a:ln>
                  <a:noFill/>
                </a:ln>
                <a:solidFill>
                  <a:srgbClr val="00485B"/>
                </a:solidFill>
                <a:effectLst/>
                <a:uLnTx/>
                <a:uFillTx/>
                <a:latin typeface="Calibri" panose="020F0502020204030204"/>
                <a:ea typeface="+mn-ea"/>
                <a:cs typeface="+mn-cs"/>
              </a:rPr>
              <a:t>SuWers</a:t>
            </a:r>
            <a:r>
              <a:rPr kumimoji="0" lang="en-US" sz="1200" b="0" i="1" u="none" strike="noStrike" kern="1200" cap="none" spc="0" normalizeH="0" baseline="0" noProof="0" dirty="0">
                <a:ln>
                  <a:noFill/>
                </a:ln>
                <a:solidFill>
                  <a:srgbClr val="00485B"/>
                </a:solidFill>
                <a:effectLst/>
                <a:uLnTx/>
                <a:uFillTx/>
                <a:latin typeface="Calibri" panose="020F0502020204030204"/>
                <a:ea typeface="+mn-ea"/>
                <a:cs typeface="+mn-cs"/>
              </a:rPr>
              <a:t> Network is part of CDC’s National Wastewater Surveillance System</a:t>
            </a:r>
            <a:r>
              <a:rPr kumimoji="0" lang="en-US" sz="1200" b="0" i="1" u="none" strike="noStrike" kern="1200" cap="none" spc="0" normalizeH="0" baseline="0" noProof="0" dirty="0">
                <a:ln>
                  <a:noFill/>
                </a:ln>
                <a:solidFill>
                  <a:srgbClr val="00485B"/>
                </a:solidFill>
                <a:effectLst/>
                <a:uLnTx/>
                <a:uFillTx/>
                <a:latin typeface="Calibri" panose="020F0502020204030204"/>
                <a:ea typeface="+mn-ea"/>
                <a:cs typeface="+mn-cs"/>
                <a:sym typeface="Wingdings" pitchFamily="2" charset="2"/>
              </a:rPr>
              <a:t> (NWSS)</a:t>
            </a:r>
            <a:endParaRPr kumimoji="0" lang="en-US" sz="1200" b="0" i="1" u="none" strike="noStrike" kern="1200" cap="none" spc="0" normalizeH="0" baseline="0" noProof="0" dirty="0">
              <a:ln>
                <a:noFill/>
              </a:ln>
              <a:solidFill>
                <a:srgbClr val="00485B"/>
              </a:solidFill>
              <a:effectLst/>
              <a:uLnTx/>
              <a:uFillTx/>
              <a:latin typeface="Calibri" panose="020F0502020204030204"/>
              <a:ea typeface="Calibri"/>
              <a:cs typeface="Calibri"/>
            </a:endParaRPr>
          </a:p>
          <a:p>
            <a:pPr marL="160020" marR="0" lvl="0" indent="-1600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srgbClr val="00485B"/>
                </a:solidFill>
                <a:effectLst/>
                <a:uLnTx/>
                <a:uFillTx/>
                <a:latin typeface="Calibri" panose="020F0502020204030204"/>
                <a:ea typeface="+mn-ea"/>
                <a:cs typeface="+mn-cs"/>
              </a:rPr>
              <a:t>CDPH Wastewater </a:t>
            </a:r>
            <a:r>
              <a:rPr kumimoji="0" lang="en-US" sz="1200" b="0" i="1" u="none" strike="noStrike" kern="1200" cap="none" spc="0" normalizeH="0" baseline="0" noProof="0" dirty="0">
                <a:ln>
                  <a:noFill/>
                </a:ln>
                <a:solidFill>
                  <a:srgbClr val="00485B"/>
                </a:solidFill>
                <a:effectLst/>
                <a:uLnTx/>
                <a:uFillTx/>
                <a:latin typeface="Calibri" panose="020F0502020204030204"/>
                <a:ea typeface="+mn-ea"/>
                <a:cs typeface="+mn-cs"/>
                <a:hlinkClick r:id="rId8"/>
              </a:rPr>
              <a:t>Website</a:t>
            </a:r>
            <a:r>
              <a:rPr kumimoji="0" lang="en-US" sz="1200" b="0" i="1" u="none" strike="noStrike" kern="1200" cap="none" spc="0" normalizeH="0" baseline="0" noProof="0" dirty="0">
                <a:ln>
                  <a:noFill/>
                </a:ln>
                <a:solidFill>
                  <a:srgbClr val="00485B"/>
                </a:solidFill>
                <a:effectLst/>
                <a:uLnTx/>
                <a:uFillTx/>
                <a:latin typeface="Calibri" panose="020F0502020204030204"/>
                <a:ea typeface="+mn-ea"/>
                <a:cs typeface="+mn-cs"/>
              </a:rPr>
              <a:t> and </a:t>
            </a:r>
            <a:r>
              <a:rPr kumimoji="0" lang="en-US" sz="1200" b="0" i="1" u="none" strike="noStrike" kern="1200" cap="none" spc="0" normalizeH="0" baseline="0" noProof="0" dirty="0">
                <a:ln>
                  <a:noFill/>
                </a:ln>
                <a:solidFill>
                  <a:srgbClr val="00485B"/>
                </a:solidFill>
                <a:effectLst/>
                <a:uLnTx/>
                <a:uFillTx/>
                <a:latin typeface="Calibri" panose="020F0502020204030204"/>
                <a:ea typeface="+mn-ea"/>
                <a:cs typeface="+mn-cs"/>
                <a:hlinkClick r:id="rId9"/>
              </a:rPr>
              <a:t>Dashboard</a:t>
            </a:r>
            <a:endParaRPr kumimoji="0" lang="en-US" sz="1200" b="0" i="1" u="none" strike="noStrike" kern="1200" cap="none" spc="0" normalizeH="0" baseline="0" noProof="0" dirty="0">
              <a:ln>
                <a:noFill/>
              </a:ln>
              <a:solidFill>
                <a:srgbClr val="00485B"/>
              </a:solidFill>
              <a:effectLst/>
              <a:uLnTx/>
              <a:uFillTx/>
              <a:latin typeface="Calibri" panose="020F0502020204030204"/>
              <a:ea typeface="Calibri" panose="020F0502020204030204"/>
              <a:cs typeface="Calibri" panose="020F0502020204030204"/>
            </a:endParaRPr>
          </a:p>
          <a:p>
            <a:pPr marL="160020" marR="0" lvl="0" indent="-1600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srgbClr val="00485B"/>
                </a:solidFill>
                <a:effectLst/>
                <a:uLnTx/>
                <a:uFillTx/>
                <a:latin typeface="Calibri" panose="020F0502020204030204"/>
                <a:ea typeface="+mn-ea"/>
                <a:cs typeface="+mn-cs"/>
              </a:rPr>
              <a:t>CA NWSS data publicly available on </a:t>
            </a:r>
            <a:r>
              <a:rPr kumimoji="0" lang="en-US" sz="1200" b="0" i="1" u="none" strike="noStrike" kern="1200" cap="none" spc="0" normalizeH="0" baseline="0" noProof="0" dirty="0">
                <a:ln>
                  <a:noFill/>
                </a:ln>
                <a:solidFill>
                  <a:srgbClr val="00485B"/>
                </a:solidFill>
                <a:effectLst/>
                <a:uLnTx/>
                <a:uFillTx/>
                <a:latin typeface="Calibri" panose="020F0502020204030204"/>
                <a:ea typeface="+mn-ea"/>
                <a:cs typeface="+mn-cs"/>
                <a:hlinkClick r:id="rId10"/>
              </a:rPr>
              <a:t>CA Open Data Portal</a:t>
            </a:r>
            <a:endParaRPr kumimoji="0" lang="en-US" sz="1200" b="0" i="1" u="none" strike="noStrike" kern="1200" cap="none" spc="0" normalizeH="0" baseline="0" noProof="0" dirty="0">
              <a:ln>
                <a:noFill/>
              </a:ln>
              <a:solidFill>
                <a:srgbClr val="00485B"/>
              </a:solidFill>
              <a:effectLst/>
              <a:uLnTx/>
              <a:uFillTx/>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Date Placeholder 1">
            <a:extLst>
              <a:ext uri="{FF2B5EF4-FFF2-40B4-BE49-F238E27FC236}">
                <a16:creationId xmlns:a16="http://schemas.microsoft.com/office/drawing/2014/main" id="{C99F4417-7DC9-457B-B543-77A24573E1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2022-12-28</a:t>
            </a:r>
          </a:p>
        </p:txBody>
      </p:sp>
      <p:sp>
        <p:nvSpPr>
          <p:cNvPr id="13" name="TextBox 12">
            <a:extLst>
              <a:ext uri="{FF2B5EF4-FFF2-40B4-BE49-F238E27FC236}">
                <a16:creationId xmlns:a16="http://schemas.microsoft.com/office/drawing/2014/main" id="{3C457E41-B557-4AEB-8AE8-637F4913D697}"/>
              </a:ext>
            </a:extLst>
          </p:cNvPr>
          <p:cNvSpPr txBox="1"/>
          <p:nvPr/>
        </p:nvSpPr>
        <p:spPr>
          <a:xfrm>
            <a:off x="9069967" y="1951672"/>
            <a:ext cx="2860872" cy="1477328"/>
          </a:xfrm>
          <a:prstGeom prst="rect">
            <a:avLst/>
          </a:prstGeom>
          <a:solidFill>
            <a:schemeClr val="bg1">
              <a:lumMod val="85000"/>
            </a:schemeClr>
          </a:solidFill>
          <a:ln>
            <a:solidFill>
              <a:schemeClr val="tx1">
                <a:lumMod val="85000"/>
                <a:lumOff val="1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Overall Coverage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~70 WWTPs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rPr>
              <a:t>31/58 Counties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rPr>
              <a:t>Approximately 26 Million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rPr>
              <a:t>&lt;60% of CA Population </a:t>
            </a:r>
          </a:p>
        </p:txBody>
      </p:sp>
    </p:spTree>
    <p:extLst>
      <p:ext uri="{BB962C8B-B14F-4D97-AF65-F5344CB8AC3E}">
        <p14:creationId xmlns:p14="http://schemas.microsoft.com/office/powerpoint/2010/main" val="7687025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B2F0979-CDAB-0C1B-1A82-D6AB7C819FBF}"/>
              </a:ext>
            </a:extLst>
          </p:cNvPr>
          <p:cNvPicPr>
            <a:picLocks noChangeAspect="1"/>
          </p:cNvPicPr>
          <p:nvPr/>
        </p:nvPicPr>
        <p:blipFill>
          <a:blip r:embed="rId3"/>
          <a:stretch>
            <a:fillRect/>
          </a:stretch>
        </p:blipFill>
        <p:spPr>
          <a:xfrm>
            <a:off x="-48126" y="219868"/>
            <a:ext cx="5871410" cy="6177631"/>
          </a:xfrm>
          <a:prstGeom prst="rect">
            <a:avLst/>
          </a:prstGeom>
        </p:spPr>
      </p:pic>
      <p:sp>
        <p:nvSpPr>
          <p:cNvPr id="4" name="TextBox 2">
            <a:extLst>
              <a:ext uri="{FF2B5EF4-FFF2-40B4-BE49-F238E27FC236}">
                <a16:creationId xmlns:a16="http://schemas.microsoft.com/office/drawing/2014/main" id="{2EDA4E13-DC45-72A9-1E1B-258116B39E2F}"/>
              </a:ext>
            </a:extLst>
          </p:cNvPr>
          <p:cNvSpPr txBox="1"/>
          <p:nvPr/>
        </p:nvSpPr>
        <p:spPr>
          <a:xfrm>
            <a:off x="2692170" y="326579"/>
            <a:ext cx="9440370" cy="1077218"/>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4546A">
                    <a:lumMod val="75000"/>
                  </a:srgbClr>
                </a:solidFill>
                <a:effectLst/>
                <a:uLnTx/>
                <a:uFillTx/>
                <a:latin typeface="Montserrat"/>
                <a:ea typeface="+mn-ea"/>
                <a:cs typeface="+mn-cs"/>
              </a:rPr>
              <a:t>California Surveillance of Wastewaters (Cal-</a:t>
            </a:r>
            <a:r>
              <a:rPr kumimoji="0" lang="en-US" sz="3200" b="1" i="0" u="none" strike="noStrike" kern="1200" cap="none" spc="0" normalizeH="0" baseline="0" noProof="0" err="1">
                <a:ln>
                  <a:noFill/>
                </a:ln>
                <a:solidFill>
                  <a:srgbClr val="44546A">
                    <a:lumMod val="75000"/>
                  </a:srgbClr>
                </a:solidFill>
                <a:effectLst/>
                <a:uLnTx/>
                <a:uFillTx/>
                <a:latin typeface="Montserrat"/>
                <a:ea typeface="+mn-ea"/>
                <a:cs typeface="+mn-cs"/>
              </a:rPr>
              <a:t>SuWers</a:t>
            </a:r>
            <a:r>
              <a:rPr kumimoji="0" lang="en-US" sz="3200" b="1" i="0" u="none" strike="noStrike" kern="1200" cap="none" spc="0" normalizeH="0" baseline="0" noProof="0">
                <a:ln>
                  <a:noFill/>
                </a:ln>
                <a:solidFill>
                  <a:srgbClr val="44546A">
                    <a:lumMod val="75000"/>
                  </a:srgbClr>
                </a:solidFill>
                <a:effectLst/>
                <a:uLnTx/>
                <a:uFillTx/>
                <a:latin typeface="Montserrat"/>
                <a:ea typeface="+mn-ea"/>
                <a:cs typeface="+mn-cs"/>
              </a:rPr>
              <a:t>) Network </a:t>
            </a:r>
          </a:p>
        </p:txBody>
      </p:sp>
      <p:pic>
        <p:nvPicPr>
          <p:cNvPr id="10" name="Picture 2">
            <a:extLst>
              <a:ext uri="{FF2B5EF4-FFF2-40B4-BE49-F238E27FC236}">
                <a16:creationId xmlns:a16="http://schemas.microsoft.com/office/drawing/2014/main" id="{E7257DD1-1E23-0121-FF87-6E4D683A41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831" y="5832514"/>
            <a:ext cx="1027956" cy="86035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63152AC4-78AD-A980-F7E4-5850FC76FEE1}"/>
              </a:ext>
            </a:extLst>
          </p:cNvPr>
          <p:cNvCxnSpPr/>
          <p:nvPr/>
        </p:nvCxnSpPr>
        <p:spPr>
          <a:xfrm flipH="1" flipV="1">
            <a:off x="1319463" y="1349542"/>
            <a:ext cx="3818019" cy="509338"/>
          </a:xfrm>
          <a:prstGeom prst="straightConnector1">
            <a:avLst/>
          </a:prstGeom>
          <a:ln w="57150">
            <a:solidFill>
              <a:srgbClr val="7030A0">
                <a:alpha val="63000"/>
              </a:srgbClr>
            </a:solidFill>
            <a:tailEnd type="triangle"/>
          </a:ln>
        </p:spPr>
        <p:style>
          <a:lnRef idx="2">
            <a:schemeClr val="accent6"/>
          </a:lnRef>
          <a:fillRef idx="0">
            <a:schemeClr val="accent6"/>
          </a:fillRef>
          <a:effectRef idx="1">
            <a:schemeClr val="accent6"/>
          </a:effectRef>
          <a:fontRef idx="minor">
            <a:schemeClr val="tx1"/>
          </a:fontRef>
        </p:style>
      </p:cxnSp>
      <p:cxnSp>
        <p:nvCxnSpPr>
          <p:cNvPr id="7" name="Straight Arrow Connector 6">
            <a:extLst>
              <a:ext uri="{FF2B5EF4-FFF2-40B4-BE49-F238E27FC236}">
                <a16:creationId xmlns:a16="http://schemas.microsoft.com/office/drawing/2014/main" id="{448EBA75-8596-3D25-D13D-B8CAA65943F7}"/>
              </a:ext>
            </a:extLst>
          </p:cNvPr>
          <p:cNvCxnSpPr>
            <a:cxnSpLocks/>
          </p:cNvCxnSpPr>
          <p:nvPr/>
        </p:nvCxnSpPr>
        <p:spPr>
          <a:xfrm flipH="1" flipV="1">
            <a:off x="2201779" y="2622884"/>
            <a:ext cx="3045993" cy="128338"/>
          </a:xfrm>
          <a:prstGeom prst="straightConnector1">
            <a:avLst/>
          </a:prstGeom>
          <a:ln w="57150">
            <a:solidFill>
              <a:srgbClr val="F0B913">
                <a:alpha val="68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7BEE2BE-D778-E582-849E-56B96666A08B}"/>
              </a:ext>
            </a:extLst>
          </p:cNvPr>
          <p:cNvCxnSpPr>
            <a:cxnSpLocks/>
          </p:cNvCxnSpPr>
          <p:nvPr/>
        </p:nvCxnSpPr>
        <p:spPr>
          <a:xfrm flipH="1">
            <a:off x="2773279" y="3613484"/>
            <a:ext cx="2614863" cy="513347"/>
          </a:xfrm>
          <a:prstGeom prst="straightConnector1">
            <a:avLst/>
          </a:prstGeom>
          <a:ln w="57150">
            <a:solidFill>
              <a:srgbClr val="609CA6">
                <a:alpha val="65000"/>
              </a:srgb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BC7CB06-F056-8BE8-07D7-1E1F3D1A7354}"/>
              </a:ext>
            </a:extLst>
          </p:cNvPr>
          <p:cNvSpPr/>
          <p:nvPr/>
        </p:nvSpPr>
        <p:spPr>
          <a:xfrm>
            <a:off x="5703971" y="1713498"/>
            <a:ext cx="5925551" cy="353898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D86847E-3DD3-A7F8-FFFC-A1F81EFEAA0E}"/>
              </a:ext>
            </a:extLst>
          </p:cNvPr>
          <p:cNvSpPr txBox="1"/>
          <p:nvPr/>
        </p:nvSpPr>
        <p:spPr>
          <a:xfrm>
            <a:off x="6155656" y="1904499"/>
            <a:ext cx="51896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4546A">
                    <a:lumMod val="75000"/>
                  </a:srgbClr>
                </a:solidFill>
                <a:effectLst/>
                <a:uLnTx/>
                <a:uFillTx/>
                <a:latin typeface="Montserrat"/>
                <a:ea typeface="+mn-ea"/>
                <a:cs typeface="+mn-cs"/>
              </a:rPr>
              <a:t>CDPH Expansion Goals </a:t>
            </a:r>
            <a:endParaRPr kumimoji="0" lang="en-US" sz="3200" b="1" i="0" u="none" strike="noStrike" kern="1200" cap="none" spc="0" normalizeH="0" baseline="0" noProof="0">
              <a:ln>
                <a:noFill/>
              </a:ln>
              <a:solidFill>
                <a:srgbClr val="44546A">
                  <a:lumMod val="75000"/>
                </a:srgbClr>
              </a:solidFill>
              <a:effectLst/>
              <a:uLnTx/>
              <a:uFillTx/>
              <a:latin typeface="Montserrat"/>
              <a:ea typeface="+mn-ea"/>
              <a:cs typeface="Calibri"/>
            </a:endParaRPr>
          </a:p>
        </p:txBody>
      </p:sp>
      <p:sp>
        <p:nvSpPr>
          <p:cNvPr id="13" name="TextBox 12">
            <a:extLst>
              <a:ext uri="{FF2B5EF4-FFF2-40B4-BE49-F238E27FC236}">
                <a16:creationId xmlns:a16="http://schemas.microsoft.com/office/drawing/2014/main" id="{5AC05E17-7BD2-BABF-C48B-E425FBC372C0}"/>
              </a:ext>
            </a:extLst>
          </p:cNvPr>
          <p:cNvSpPr txBox="1"/>
          <p:nvPr/>
        </p:nvSpPr>
        <p:spPr>
          <a:xfrm>
            <a:off x="5826160" y="2489274"/>
            <a:ext cx="5871410" cy="30049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90000"/>
              </a:lnSpc>
              <a:spcBef>
                <a:spcPts val="1000"/>
              </a:spcBef>
              <a:spcAft>
                <a:spcPts val="0"/>
              </a:spcAft>
              <a:buClrTx/>
              <a:buSzTx/>
              <a:buFont typeface="Wingdings,Sans-Serif" panose="020B0604020202020204" pitchFamily="34" charset="0"/>
              <a:buChar char="ü"/>
              <a:tabLst/>
              <a:defRPr/>
            </a:pPr>
            <a:r>
              <a:rPr kumimoji="0" lang="en-US" sz="1600" b="0" i="0" u="none" strike="noStrike" kern="1200" cap="none" spc="0" normalizeH="0" baseline="0" noProof="0" dirty="0">
                <a:ln>
                  <a:noFill/>
                </a:ln>
                <a:solidFill>
                  <a:prstClr val="black"/>
                </a:solidFill>
                <a:effectLst/>
                <a:uLnTx/>
                <a:uFillTx/>
                <a:latin typeface="Montserrat"/>
                <a:ea typeface="+mn-ea"/>
                <a:cs typeface="+mn-cs"/>
              </a:rPr>
              <a:t>Represent 50% of CA population </a:t>
            </a:r>
            <a:endParaRPr kumimoji="0" lang="en-US" sz="16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90000"/>
              </a:lnSpc>
              <a:spcBef>
                <a:spcPts val="1000"/>
              </a:spcBef>
              <a:spcAft>
                <a:spcPts val="0"/>
              </a:spcAft>
              <a:buClrTx/>
              <a:buSzTx/>
              <a:buFont typeface="Wingdings,Sans-Serif" panose="020B0604020202020204" pitchFamily="34" charset="0"/>
              <a:buChar char="q"/>
              <a:tabLst/>
              <a:defRPr/>
            </a:pPr>
            <a:r>
              <a:rPr kumimoji="0" lang="en-US" sz="1600" b="0" i="0" u="none" strike="noStrike" kern="1200" cap="none" spc="0" normalizeH="0" baseline="0" noProof="0" dirty="0">
                <a:ln>
                  <a:noFill/>
                </a:ln>
                <a:solidFill>
                  <a:prstClr val="black"/>
                </a:solidFill>
                <a:effectLst/>
                <a:uLnTx/>
                <a:uFillTx/>
                <a:latin typeface="Montserrat"/>
                <a:ea typeface="+mn-ea"/>
                <a:cs typeface="+mn-cs"/>
              </a:rPr>
              <a:t>At least one site in 50% of counties of each HO region (Northern CA, Greater Sac and San Joaquin Valley) </a:t>
            </a:r>
            <a:endParaRPr kumimoji="0" lang="en-US" sz="16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90000"/>
              </a:lnSpc>
              <a:spcBef>
                <a:spcPts val="1000"/>
              </a:spcBef>
              <a:spcAft>
                <a:spcPts val="0"/>
              </a:spcAft>
              <a:buClrTx/>
              <a:buSzTx/>
              <a:buFont typeface="Wingdings,Sans-Serif" panose="020B0604020202020204" pitchFamily="34" charset="0"/>
              <a:buChar char="q"/>
              <a:tabLst/>
              <a:defRPr/>
            </a:pPr>
            <a:r>
              <a:rPr kumimoji="0" lang="en-US" sz="1600" b="0" i="0" u="none" strike="noStrike" kern="1200" cap="none" spc="0" normalizeH="0" baseline="0" noProof="0" dirty="0">
                <a:ln>
                  <a:noFill/>
                </a:ln>
                <a:solidFill>
                  <a:prstClr val="black"/>
                </a:solidFill>
                <a:effectLst/>
                <a:uLnTx/>
                <a:uFillTx/>
                <a:latin typeface="Montserrat"/>
                <a:ea typeface="+mn-ea"/>
                <a:cs typeface="+mn-cs"/>
              </a:rPr>
              <a:t>Improve equity </a:t>
            </a:r>
            <a:endParaRPr kumimoji="0" lang="en-US" sz="16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90000"/>
              </a:lnSpc>
              <a:spcBef>
                <a:spcPts val="1000"/>
              </a:spcBef>
              <a:spcAft>
                <a:spcPts val="0"/>
              </a:spcAft>
              <a:buClrTx/>
              <a:buSzTx/>
              <a:buFont typeface="Wingdings,Sans-Serif" panose="020B0604020202020204" pitchFamily="34" charset="0"/>
              <a:buChar char="q"/>
              <a:tabLst/>
              <a:defRPr/>
            </a:pPr>
            <a:r>
              <a:rPr kumimoji="0" lang="en-US" sz="1600" b="0" i="0" u="none" strike="noStrike" kern="1200" cap="none" spc="0" normalizeH="0" baseline="0" noProof="0" dirty="0">
                <a:ln>
                  <a:noFill/>
                </a:ln>
                <a:solidFill>
                  <a:prstClr val="black"/>
                </a:solidFill>
                <a:effectLst/>
                <a:uLnTx/>
                <a:uFillTx/>
                <a:latin typeface="Montserrat"/>
                <a:ea typeface="+mn-ea"/>
                <a:cs typeface="+mn-cs"/>
              </a:rPr>
              <a:t>Transition all sites to state lab (DWRL) by Spring 2023 </a:t>
            </a:r>
            <a:endParaRPr kumimoji="0" lang="en-US" sz="16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90000"/>
              </a:lnSpc>
              <a:spcBef>
                <a:spcPts val="1000"/>
              </a:spcBef>
              <a:spcAft>
                <a:spcPts val="0"/>
              </a:spcAft>
              <a:buClrTx/>
              <a:buSzTx/>
              <a:buFont typeface="Wingdings,Sans-Serif" panose="020B0604020202020204" pitchFamily="34" charset="0"/>
              <a:buChar char="q"/>
              <a:tabLst/>
              <a:defRPr/>
            </a:pPr>
            <a:r>
              <a:rPr kumimoji="0" lang="en-US" sz="1600" b="0" i="0" u="none" strike="noStrike" kern="1200" cap="none" spc="0" normalizeH="0" baseline="0" noProof="0" dirty="0">
                <a:ln>
                  <a:noFill/>
                </a:ln>
                <a:solidFill>
                  <a:prstClr val="black"/>
                </a:solidFill>
                <a:effectLst/>
                <a:uLnTx/>
                <a:uFillTx/>
                <a:latin typeface="Montserrat"/>
                <a:ea typeface="+mn-ea"/>
                <a:cs typeface="+mn-cs"/>
              </a:rPr>
              <a:t>Add sequencing  </a:t>
            </a:r>
            <a:endParaRPr kumimoji="0" lang="en-US" sz="16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90000"/>
              </a:lnSpc>
              <a:spcBef>
                <a:spcPts val="1000"/>
              </a:spcBef>
              <a:spcAft>
                <a:spcPts val="0"/>
              </a:spcAft>
              <a:buClrTx/>
              <a:buSzTx/>
              <a:buFont typeface="Wingdings,Sans-Serif" panose="020B0604020202020204" pitchFamily="34" charset="0"/>
              <a:buChar char="q"/>
              <a:tabLst/>
              <a:defRPr/>
            </a:pPr>
            <a:r>
              <a:rPr kumimoji="0" lang="en-US" sz="1600" b="0" i="0" u="none" strike="noStrike" kern="1200" cap="none" spc="0" normalizeH="0" baseline="0" noProof="0" dirty="0">
                <a:ln>
                  <a:noFill/>
                </a:ln>
                <a:solidFill>
                  <a:prstClr val="black"/>
                </a:solidFill>
                <a:effectLst/>
                <a:uLnTx/>
                <a:uFillTx/>
                <a:latin typeface="Montserrat"/>
                <a:ea typeface="+mn-ea"/>
                <a:cs typeface="+mn-cs"/>
              </a:rPr>
              <a:t>Influenza/RSV surveillance by Winter 2022 at DWRL  </a:t>
            </a:r>
            <a:endParaRPr kumimoji="0" lang="en-US" sz="16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ontserrat"/>
              <a:ea typeface="+mn-ea"/>
              <a:cs typeface="+mn-cs"/>
            </a:endParaRPr>
          </a:p>
        </p:txBody>
      </p:sp>
    </p:spTree>
    <p:extLst>
      <p:ext uri="{BB962C8B-B14F-4D97-AF65-F5344CB8AC3E}">
        <p14:creationId xmlns:p14="http://schemas.microsoft.com/office/powerpoint/2010/main" val="42781216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148158B-046B-3890-398B-CD4492D30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831" y="5832514"/>
            <a:ext cx="1027956" cy="8603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hrinking Pool of Water and Wastewater Treatment Plant Operators Will  Impact the Stability of Clean Water">
            <a:extLst>
              <a:ext uri="{FF2B5EF4-FFF2-40B4-BE49-F238E27FC236}">
                <a16:creationId xmlns:a16="http://schemas.microsoft.com/office/drawing/2014/main" id="{2D033062-7E48-F346-D64B-587C7FC93978}"/>
              </a:ext>
            </a:extLst>
          </p:cNvPr>
          <p:cNvPicPr>
            <a:picLocks noChangeAspect="1"/>
          </p:cNvPicPr>
          <p:nvPr/>
        </p:nvPicPr>
        <p:blipFill rotWithShape="1">
          <a:blip r:embed="rId4"/>
          <a:srcRect l="19751" r="38838" b="-333"/>
          <a:stretch/>
        </p:blipFill>
        <p:spPr>
          <a:xfrm>
            <a:off x="20" y="10"/>
            <a:ext cx="5679952" cy="6880813"/>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8" name="TextBox 7">
            <a:extLst>
              <a:ext uri="{FF2B5EF4-FFF2-40B4-BE49-F238E27FC236}">
                <a16:creationId xmlns:a16="http://schemas.microsoft.com/office/drawing/2014/main" id="{52FBEDBD-CFC1-8869-FCA3-FA07341437C8}"/>
              </a:ext>
            </a:extLst>
          </p:cNvPr>
          <p:cNvSpPr txBox="1"/>
          <p:nvPr/>
        </p:nvSpPr>
        <p:spPr>
          <a:xfrm>
            <a:off x="5797281" y="1980730"/>
            <a:ext cx="6068308" cy="384366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Montserrat"/>
                <a:ea typeface="+mn-lt"/>
                <a:cs typeface="Calibri" panose="020F0502020204030204"/>
              </a:rPr>
              <a:t>Covering cost of sample collection materials, shipping and lab analysis</a:t>
            </a:r>
            <a:endParaRPr kumimoji="0" lang="en-US" sz="1800" b="1" i="0" u="none" strike="noStrike" kern="1200" cap="none" spc="0" normalizeH="0" baseline="0" noProof="0">
              <a:ln>
                <a:noFill/>
              </a:ln>
              <a:solidFill>
                <a:prstClr val="black"/>
              </a:solidFill>
              <a:effectLst/>
              <a:uLnTx/>
              <a:uFillTx/>
              <a:latin typeface="Montserrat"/>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Montserrat"/>
                <a:ea typeface="+mn-lt"/>
                <a:cs typeface="Calibri" panose="020F0502020204030204"/>
              </a:rPr>
              <a:t>Provide logistic support for pick up and shipping </a:t>
            </a:r>
            <a:endParaRPr kumimoji="0" lang="en-US" sz="2000" b="0" i="0" u="none" strike="noStrike" kern="1200" cap="none" spc="0" normalizeH="0" baseline="0" noProof="0">
              <a:ln>
                <a:noFill/>
              </a:ln>
              <a:solidFill>
                <a:prstClr val="black"/>
              </a:solidFill>
              <a:effectLst/>
              <a:uLnTx/>
              <a:uFillTx/>
              <a:latin typeface="Montserrat"/>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Montserrat"/>
                <a:ea typeface="+mn-lt"/>
                <a:cs typeface="Calibri" panose="020F0502020204030204"/>
              </a:rPr>
              <a:t>Flexible &amp; alternative sampling schedules</a:t>
            </a:r>
            <a:endParaRPr kumimoji="0" lang="en-US" sz="2000" b="0" i="0" u="none" strike="noStrike" kern="1200" cap="none" spc="0" normalizeH="0" baseline="0" noProof="0">
              <a:ln>
                <a:noFill/>
              </a:ln>
              <a:solidFill>
                <a:prstClr val="black"/>
              </a:solidFill>
              <a:effectLst/>
              <a:uLnTx/>
              <a:uFillTx/>
              <a:latin typeface="Montserrat"/>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Montserrat"/>
                <a:ea typeface="+mn-lt"/>
                <a:cs typeface="Calibri" panose="020F0502020204030204"/>
              </a:rPr>
              <a:t>Monthly office hours for local partners (health departments and utilities) </a:t>
            </a:r>
            <a:endParaRPr kumimoji="0" lang="en-US" sz="2000" b="0" i="0" u="none" strike="noStrike" kern="1200" cap="none" spc="0" normalizeH="0" baseline="0" noProof="0">
              <a:ln>
                <a:noFill/>
              </a:ln>
              <a:solidFill>
                <a:prstClr val="black"/>
              </a:solidFill>
              <a:effectLst/>
              <a:uLnTx/>
              <a:uFillTx/>
              <a:latin typeface="Montserrat"/>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Montserrat"/>
                <a:ea typeface="+mn-lt"/>
                <a:cs typeface="Calibri" panose="020F0502020204030204"/>
              </a:rPr>
              <a:t>Teams channel &amp; forum </a:t>
            </a:r>
            <a:endParaRPr kumimoji="0" lang="en-US" sz="2000" b="0" i="0" u="none" strike="noStrike" kern="1200" cap="none" spc="0" normalizeH="0" baseline="0" noProof="0">
              <a:ln>
                <a:noFill/>
              </a:ln>
              <a:solidFill>
                <a:prstClr val="black"/>
              </a:solidFill>
              <a:effectLst/>
              <a:uLnTx/>
              <a:uFillTx/>
              <a:latin typeface="Montserrat"/>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Montserrat"/>
                <a:ea typeface="+mn-lt"/>
                <a:cs typeface="Calibri" panose="020F0502020204030204"/>
              </a:rPr>
              <a:t>Resource repository (utility safety documents, protocols, talking points, articles/journals) </a:t>
            </a:r>
            <a:endParaRPr kumimoji="0" lang="en-US" sz="2000" b="0" i="0" u="none" strike="noStrike" kern="1200" cap="none" spc="0" normalizeH="0" baseline="0" noProof="0">
              <a:ln>
                <a:noFill/>
              </a:ln>
              <a:solidFill>
                <a:prstClr val="black"/>
              </a:solidFill>
              <a:effectLst/>
              <a:uLnTx/>
              <a:uFillTx/>
              <a:latin typeface="Montserrat"/>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Montserrat"/>
                <a:ea typeface="+mn-lt"/>
                <a:cs typeface="Calibri" panose="020F0502020204030204"/>
              </a:rPr>
              <a:t>Financial support (stipend, auto-sampler)</a:t>
            </a:r>
            <a:endParaRPr kumimoji="0" lang="en-US" sz="2000" b="0" i="0" u="none" strike="noStrike" kern="1200" cap="none" spc="0" normalizeH="0" baseline="0" noProof="0">
              <a:ln>
                <a:noFill/>
              </a:ln>
              <a:solidFill>
                <a:prstClr val="black"/>
              </a:solidFill>
              <a:effectLst/>
              <a:uLnTx/>
              <a:uFillTx/>
              <a:latin typeface="Montserrat"/>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Montserrat"/>
                <a:ea typeface="+mn-ea"/>
                <a:cs typeface="Calibri"/>
              </a:rPr>
              <a:t>Protecting public health </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Montserrat"/>
              <a:ea typeface="+mn-ea"/>
              <a:cs typeface="Calibri"/>
            </a:endParaRPr>
          </a:p>
          <a:p>
            <a:pPr marL="57150" marR="0" lvl="0" indent="0" algn="ctr"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a:ln>
                  <a:noFill/>
                </a:ln>
                <a:solidFill>
                  <a:prstClr val="black"/>
                </a:solidFill>
                <a:effectLst/>
                <a:uLnTx/>
                <a:uFillTx/>
                <a:latin typeface="Montserrat"/>
                <a:ea typeface="+mn-ea"/>
                <a:cs typeface="+mn-cs"/>
              </a:rPr>
              <a:t>Questions? Contact: </a:t>
            </a:r>
          </a:p>
          <a:p>
            <a:pPr marL="228600" marR="0" lvl="1" indent="0" algn="ctr"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Montserrat"/>
                <a:ea typeface="+mn-ea"/>
                <a:cs typeface="+mn-cs"/>
                <a:hlinkClick r:id="rId5"/>
              </a:rPr>
              <a:t>wws@cdph.ca.gov</a:t>
            </a:r>
            <a:r>
              <a:rPr kumimoji="0" lang="en-US" sz="1800" b="0" i="0" u="none" strike="noStrike" kern="1200" cap="none" spc="0" normalizeH="0" baseline="0" noProof="0">
                <a:ln>
                  <a:noFill/>
                </a:ln>
                <a:solidFill>
                  <a:prstClr val="black"/>
                </a:solidFill>
                <a:effectLst/>
                <a:uLnTx/>
                <a:uFillTx/>
                <a:latin typeface="Montserrat"/>
                <a:ea typeface="+mn-ea"/>
                <a:cs typeface="+mn-cs"/>
              </a:rPr>
              <a:t> </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9274FAB-C04B-A71F-FE4A-0927E37C66F5}"/>
              </a:ext>
            </a:extLst>
          </p:cNvPr>
          <p:cNvSpPr txBox="1"/>
          <p:nvPr/>
        </p:nvSpPr>
        <p:spPr>
          <a:xfrm>
            <a:off x="4614475" y="331006"/>
            <a:ext cx="7387592" cy="180730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srgbClr val="44546A">
                    <a:lumMod val="75000"/>
                  </a:srgbClr>
                </a:solidFill>
                <a:effectLst/>
                <a:uLnTx/>
                <a:uFillTx/>
                <a:latin typeface="Montserrat"/>
                <a:ea typeface="+mn-ea"/>
                <a:cs typeface="+mn-cs"/>
              </a:rPr>
              <a:t>Benefits of Joining</a:t>
            </a:r>
          </a:p>
        </p:txBody>
      </p:sp>
    </p:spTree>
    <p:extLst>
      <p:ext uri="{BB962C8B-B14F-4D97-AF65-F5344CB8AC3E}">
        <p14:creationId xmlns:p14="http://schemas.microsoft.com/office/powerpoint/2010/main" val="24269160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96C8A-407E-2393-E163-BF79B0D6E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831" y="5832514"/>
            <a:ext cx="1027956" cy="86035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2">
            <a:extLst>
              <a:ext uri="{FF2B5EF4-FFF2-40B4-BE49-F238E27FC236}">
                <a16:creationId xmlns:a16="http://schemas.microsoft.com/office/drawing/2014/main" id="{27DD85A2-5F50-4BB4-8890-E32B78576BE8}"/>
              </a:ext>
            </a:extLst>
          </p:cNvPr>
          <p:cNvSpPr txBox="1">
            <a:spLocks/>
          </p:cNvSpPr>
          <p:nvPr/>
        </p:nvSpPr>
        <p:spPr>
          <a:xfrm>
            <a:off x="311555" y="619465"/>
            <a:ext cx="10515600" cy="51972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44546A">
                    <a:lumMod val="75000"/>
                  </a:srgbClr>
                </a:solidFill>
                <a:effectLst/>
                <a:uLnTx/>
                <a:uFillTx/>
                <a:latin typeface="Montserrat"/>
                <a:ea typeface="+mj-ea"/>
                <a:cs typeface="+mj-cs"/>
              </a:rPr>
              <a:t>Acknowledgements</a:t>
            </a:r>
          </a:p>
        </p:txBody>
      </p:sp>
      <p:sp>
        <p:nvSpPr>
          <p:cNvPr id="6" name="Rectangle 5">
            <a:extLst>
              <a:ext uri="{FF2B5EF4-FFF2-40B4-BE49-F238E27FC236}">
                <a16:creationId xmlns:a16="http://schemas.microsoft.com/office/drawing/2014/main" id="{E5B152E8-1428-4672-B829-4F23F29E1A5B}"/>
              </a:ext>
            </a:extLst>
          </p:cNvPr>
          <p:cNvSpPr/>
          <p:nvPr/>
        </p:nvSpPr>
        <p:spPr>
          <a:xfrm>
            <a:off x="705464" y="1691527"/>
            <a:ext cx="5424024" cy="3200876"/>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ontserrat" pitchFamily="2" charset="77"/>
                <a:ea typeface="+mn-ea"/>
                <a:cs typeface="+mn-cs"/>
              </a:rPr>
              <a:t>Cal-</a:t>
            </a:r>
            <a:r>
              <a:rPr kumimoji="0" lang="en-US" sz="1800" b="0" i="0" u="none" strike="noStrike" kern="1200" cap="none" spc="0" normalizeH="0" baseline="0" noProof="0" dirty="0" err="1">
                <a:ln>
                  <a:noFill/>
                </a:ln>
                <a:solidFill>
                  <a:prstClr val="black"/>
                </a:solidFill>
                <a:effectLst/>
                <a:uLnTx/>
                <a:uFillTx/>
                <a:latin typeface="Montserrat" pitchFamily="2" charset="77"/>
                <a:ea typeface="+mn-ea"/>
                <a:cs typeface="+mn-cs"/>
              </a:rPr>
              <a:t>SuWers</a:t>
            </a:r>
            <a:r>
              <a:rPr kumimoji="0" lang="en-US" sz="1800" b="0" i="0" u="none" strike="noStrike" kern="1200" cap="none" spc="0" normalizeH="0" baseline="0" noProof="0" dirty="0">
                <a:ln>
                  <a:noFill/>
                </a:ln>
                <a:solidFill>
                  <a:prstClr val="black"/>
                </a:solidFill>
                <a:effectLst/>
                <a:uLnTx/>
                <a:uFillTx/>
                <a:latin typeface="Montserrat" pitchFamily="2" charset="77"/>
                <a:ea typeface="+mn-ea"/>
                <a:cs typeface="+mn-cs"/>
              </a:rPr>
              <a:t> (Wastewater Team)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Duc </a:t>
            </a:r>
            <a:r>
              <a:rPr kumimoji="0" lang="en-US" sz="1400" b="0" i="0" u="none" strike="noStrike" kern="1200" cap="none" spc="0" normalizeH="0" baseline="0" noProof="0" dirty="0" err="1">
                <a:ln>
                  <a:noFill/>
                </a:ln>
                <a:solidFill>
                  <a:prstClr val="black"/>
                </a:solidFill>
                <a:effectLst/>
                <a:uLnTx/>
                <a:uFillTx/>
                <a:latin typeface="Montserrat" pitchFamily="2" charset="77"/>
                <a:ea typeface="+mn-ea"/>
                <a:cs typeface="+mn-cs"/>
              </a:rPr>
              <a:t>Vugia</a:t>
            </a: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 MD, MPH</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Alexander Yu, MD, MPH</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Angela Rabe, MS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Andrew Abram, MPH</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Kelvin Wong, PhD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Madhura Rane, PhD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Elisabeth Burnor, MS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Joel Rojas, MS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Caroline Collins, MPH</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Marisa Donnelly, PhD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Isobel Routledge, PhD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Stephanie Bertsch-Merbach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Montserrat" pitchFamily="2" charset="77"/>
              <a:ea typeface="+mn-ea"/>
              <a:cs typeface="+mn-cs"/>
            </a:endParaRPr>
          </a:p>
        </p:txBody>
      </p:sp>
      <p:sp>
        <p:nvSpPr>
          <p:cNvPr id="7" name="Rectangle 6">
            <a:extLst>
              <a:ext uri="{FF2B5EF4-FFF2-40B4-BE49-F238E27FC236}">
                <a16:creationId xmlns:a16="http://schemas.microsoft.com/office/drawing/2014/main" id="{42FC6038-7DC3-4490-9323-5802B8ABEA70}"/>
              </a:ext>
            </a:extLst>
          </p:cNvPr>
          <p:cNvSpPr/>
          <p:nvPr/>
        </p:nvSpPr>
        <p:spPr>
          <a:xfrm>
            <a:off x="705464" y="4563412"/>
            <a:ext cx="6096000" cy="1477328"/>
          </a:xfrm>
          <a:prstGeom prst="rect">
            <a:avLst/>
          </a:prstGeom>
        </p:spPr>
        <p:txBody>
          <a:bodyPr>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ontserrat" pitchFamily="2" charset="77"/>
                <a:ea typeface="+mn-ea"/>
                <a:cs typeface="+mn-cs"/>
              </a:rPr>
              <a:t>Epi, Data and Surveillance Teams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ontserrat" pitchFamily="2" charset="77"/>
                <a:ea typeface="+mn-ea"/>
                <a:cs typeface="+mn-cs"/>
              </a:rPr>
              <a:t>Modeling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ontserrat" pitchFamily="2" charset="77"/>
                <a:ea typeface="+mn-ea"/>
                <a:cs typeface="+mn-cs"/>
              </a:rPr>
              <a:t>Genomic Epidemiology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ontserrat" pitchFamily="2" charset="77"/>
                <a:ea typeface="+mn-ea"/>
                <a:cs typeface="+mn-cs"/>
              </a:rPr>
              <a:t>VRDL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ontserrat" pitchFamily="2" charset="77"/>
                <a:ea typeface="+mn-ea"/>
                <a:cs typeface="+mn-cs"/>
              </a:rPr>
              <a:t>Leadership</a:t>
            </a:r>
          </a:p>
        </p:txBody>
      </p:sp>
      <p:sp>
        <p:nvSpPr>
          <p:cNvPr id="8" name="TextBox 7">
            <a:extLst>
              <a:ext uri="{FF2B5EF4-FFF2-40B4-BE49-F238E27FC236}">
                <a16:creationId xmlns:a16="http://schemas.microsoft.com/office/drawing/2014/main" id="{9C3F423C-5B94-4298-B600-82882421D93A}"/>
              </a:ext>
            </a:extLst>
          </p:cNvPr>
          <p:cNvSpPr txBox="1"/>
          <p:nvPr/>
        </p:nvSpPr>
        <p:spPr>
          <a:xfrm>
            <a:off x="378666" y="1241859"/>
            <a:ext cx="105189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Montserrat" pitchFamily="2" charset="77"/>
                <a:ea typeface="+mn-ea"/>
                <a:cs typeface="+mn-cs"/>
              </a:rPr>
              <a:t>CDPH</a:t>
            </a:r>
          </a:p>
        </p:txBody>
      </p:sp>
      <p:sp>
        <p:nvSpPr>
          <p:cNvPr id="9" name="Rectangle 8">
            <a:extLst>
              <a:ext uri="{FF2B5EF4-FFF2-40B4-BE49-F238E27FC236}">
                <a16:creationId xmlns:a16="http://schemas.microsoft.com/office/drawing/2014/main" id="{F3FD1C39-FB6C-4649-AE98-D13664A878CC}"/>
              </a:ext>
            </a:extLst>
          </p:cNvPr>
          <p:cNvSpPr/>
          <p:nvPr/>
        </p:nvSpPr>
        <p:spPr>
          <a:xfrm>
            <a:off x="6096000" y="1576175"/>
            <a:ext cx="5939446"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ontserrat" pitchFamily="2" charset="77"/>
                <a:ea typeface="+mn-ea"/>
                <a:cs typeface="+mn-cs"/>
              </a:rPr>
              <a:t>State Water Resources Control Board</a:t>
            </a:r>
          </a:p>
        </p:txBody>
      </p:sp>
      <p:sp>
        <p:nvSpPr>
          <p:cNvPr id="10" name="Rectangle 9">
            <a:extLst>
              <a:ext uri="{FF2B5EF4-FFF2-40B4-BE49-F238E27FC236}">
                <a16:creationId xmlns:a16="http://schemas.microsoft.com/office/drawing/2014/main" id="{368E1F29-55A1-429F-BD3C-35BB2FF0F91E}"/>
              </a:ext>
            </a:extLst>
          </p:cNvPr>
          <p:cNvSpPr/>
          <p:nvPr/>
        </p:nvSpPr>
        <p:spPr>
          <a:xfrm>
            <a:off x="6129488" y="2099812"/>
            <a:ext cx="6096000" cy="153888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ontserrat" pitchFamily="2" charset="77"/>
                <a:ea typeface="+mn-ea"/>
                <a:cs typeface="+mn-cs"/>
              </a:rPr>
              <a:t>Academic Partners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ontserrat" pitchFamily="2" charset="77"/>
                <a:ea typeface="+mn-ea"/>
                <a:cs typeface="+mn-cs"/>
              </a:rPr>
              <a:t>SCAN/Stanford/Emory/</a:t>
            </a:r>
            <a:r>
              <a:rPr kumimoji="0" lang="en-US" sz="1800" b="0" i="0" u="none" strike="noStrike" kern="1200" cap="none" spc="0" normalizeH="0" baseline="0" noProof="0" dirty="0" err="1">
                <a:ln>
                  <a:noFill/>
                </a:ln>
                <a:solidFill>
                  <a:prstClr val="black"/>
                </a:solidFill>
                <a:effectLst/>
                <a:uLnTx/>
                <a:uFillTx/>
                <a:latin typeface="Montserrat" pitchFamily="2" charset="77"/>
                <a:ea typeface="+mn-ea"/>
                <a:cs typeface="+mn-cs"/>
              </a:rPr>
              <a:t>Umich</a:t>
            </a:r>
            <a:endParaRPr kumimoji="0" lang="en-US" sz="1800" b="0" i="0" u="none" strike="noStrike" kern="1200" cap="none" spc="0" normalizeH="0" baseline="0" noProof="0" dirty="0">
              <a:ln>
                <a:noFill/>
              </a:ln>
              <a:solidFill>
                <a:prstClr val="black"/>
              </a:solidFill>
              <a:effectLst/>
              <a:uLnTx/>
              <a:uFillTx/>
              <a:latin typeface="Montserrat" pitchFamily="2" charset="77"/>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ontserrat" pitchFamily="2" charset="77"/>
                <a:ea typeface="+mn-ea"/>
                <a:cs typeface="+mn-cs"/>
              </a:rPr>
              <a:t>UC Berkeley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ontserrat" pitchFamily="2" charset="77"/>
                <a:ea typeface="+mn-ea"/>
                <a:cs typeface="+mn-cs"/>
              </a:rPr>
              <a:t>UC Davis, UC Merced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ontserrat" pitchFamily="2" charset="77"/>
                <a:ea typeface="+mn-ea"/>
                <a:cs typeface="+mn-cs"/>
              </a:rPr>
              <a:t>UC San Diego</a:t>
            </a:r>
          </a:p>
        </p:txBody>
      </p:sp>
      <p:sp>
        <p:nvSpPr>
          <p:cNvPr id="11" name="Rectangle 10">
            <a:extLst>
              <a:ext uri="{FF2B5EF4-FFF2-40B4-BE49-F238E27FC236}">
                <a16:creationId xmlns:a16="http://schemas.microsoft.com/office/drawing/2014/main" id="{32E1EDDD-A879-45BA-877A-6FE8162B2304}"/>
              </a:ext>
            </a:extLst>
          </p:cNvPr>
          <p:cNvSpPr/>
          <p:nvPr/>
        </p:nvSpPr>
        <p:spPr>
          <a:xfrm>
            <a:off x="6116096" y="5179799"/>
            <a:ext cx="6096000" cy="98488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ontserrat" pitchFamily="2" charset="77"/>
                <a:ea typeface="+mn-ea"/>
                <a:cs typeface="+mn-cs"/>
              </a:rPr>
              <a:t>CDC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ontserrat" pitchFamily="2" charset="77"/>
                <a:ea typeface="+mn-ea"/>
                <a:cs typeface="+mn-cs"/>
              </a:rPr>
              <a:t>Epidemiology and Laboratory Capacity Grant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ontserrat" pitchFamily="2" charset="77"/>
                <a:ea typeface="+mn-ea"/>
                <a:cs typeface="+mn-cs"/>
              </a:rPr>
              <a:t>NWSS</a:t>
            </a:r>
          </a:p>
        </p:txBody>
      </p:sp>
      <p:sp>
        <p:nvSpPr>
          <p:cNvPr id="12" name="Rectangle 11">
            <a:extLst>
              <a:ext uri="{FF2B5EF4-FFF2-40B4-BE49-F238E27FC236}">
                <a16:creationId xmlns:a16="http://schemas.microsoft.com/office/drawing/2014/main" id="{59D047DD-B405-42BB-961E-9C6132D7B151}"/>
              </a:ext>
            </a:extLst>
          </p:cNvPr>
          <p:cNvSpPr/>
          <p:nvPr/>
        </p:nvSpPr>
        <p:spPr>
          <a:xfrm>
            <a:off x="6116096" y="4194914"/>
            <a:ext cx="6096000" cy="98488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ontserrat" pitchFamily="2" charset="77"/>
                <a:ea typeface="+mn-ea"/>
                <a:cs typeface="+mn-cs"/>
              </a:rPr>
              <a:t>Utilities</a:t>
            </a:r>
            <a:r>
              <a:rPr kumimoji="0" lang="en-US" sz="2200" b="0" i="0" u="none" strike="noStrike" kern="1200" cap="none" spc="0" normalizeH="0" baseline="0" noProof="0" dirty="0">
                <a:ln>
                  <a:noFill/>
                </a:ln>
                <a:solidFill>
                  <a:prstClr val="black"/>
                </a:solidFill>
                <a:effectLst/>
                <a:uLnTx/>
                <a:uFillTx/>
                <a:latin typeface="Montserrat" pitchFamily="2" charset="77"/>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ontserrat" pitchFamily="2" charset="77"/>
                <a:ea typeface="+mn-ea"/>
                <a:cs typeface="+mn-cs"/>
              </a:rPr>
              <a:t>Many, many thanks to the hard work of our Utility partners</a:t>
            </a:r>
          </a:p>
        </p:txBody>
      </p:sp>
      <p:sp>
        <p:nvSpPr>
          <p:cNvPr id="13" name="Rectangle 12">
            <a:extLst>
              <a:ext uri="{FF2B5EF4-FFF2-40B4-BE49-F238E27FC236}">
                <a16:creationId xmlns:a16="http://schemas.microsoft.com/office/drawing/2014/main" id="{A94F1469-5BCB-48FE-AF8F-1E86BFA57FC5}"/>
              </a:ext>
            </a:extLst>
          </p:cNvPr>
          <p:cNvSpPr/>
          <p:nvPr/>
        </p:nvSpPr>
        <p:spPr>
          <a:xfrm>
            <a:off x="6116096" y="3671277"/>
            <a:ext cx="6096000" cy="43088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ontserrat" pitchFamily="2" charset="77"/>
                <a:ea typeface="+mn-ea"/>
                <a:cs typeface="+mn-cs"/>
              </a:rPr>
              <a:t>Local Health Departments</a:t>
            </a:r>
          </a:p>
        </p:txBody>
      </p:sp>
    </p:spTree>
    <p:extLst>
      <p:ext uri="{BB962C8B-B14F-4D97-AF65-F5344CB8AC3E}">
        <p14:creationId xmlns:p14="http://schemas.microsoft.com/office/powerpoint/2010/main" val="13539429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25C2A-A04F-B04C-A0DA-42BAAB85C923}"/>
              </a:ext>
            </a:extLst>
          </p:cNvPr>
          <p:cNvSpPr>
            <a:spLocks noGrp="1"/>
          </p:cNvSpPr>
          <p:nvPr>
            <p:ph type="ctrTitle"/>
          </p:nvPr>
        </p:nvSpPr>
        <p:spPr>
          <a:xfrm>
            <a:off x="1573219" y="2219012"/>
            <a:ext cx="9144000" cy="1559346"/>
          </a:xfrm>
        </p:spPr>
        <p:txBody>
          <a:bodyPr>
            <a:normAutofit/>
          </a:bodyPr>
          <a:lstStyle/>
          <a:p>
            <a:r>
              <a:rPr lang="en-US" dirty="0"/>
              <a:t>Thank You!</a:t>
            </a:r>
          </a:p>
        </p:txBody>
      </p:sp>
      <p:sp>
        <p:nvSpPr>
          <p:cNvPr id="6" name="Rectangle 5">
            <a:extLst>
              <a:ext uri="{FF2B5EF4-FFF2-40B4-BE49-F238E27FC236}">
                <a16:creationId xmlns:a16="http://schemas.microsoft.com/office/drawing/2014/main" id="{E8F21E45-3B8F-4018-83E5-C9B867237E22}"/>
              </a:ext>
              <a:ext uri="{C183D7F6-B498-43B3-948B-1728B52AA6E4}">
                <adec:decorative xmlns:adec="http://schemas.microsoft.com/office/drawing/2017/decorative" val="1"/>
              </a:ext>
            </a:extLst>
          </p:cNvPr>
          <p:cNvSpPr/>
          <p:nvPr/>
        </p:nvSpPr>
        <p:spPr>
          <a:xfrm>
            <a:off x="4555113" y="3881926"/>
            <a:ext cx="3180211" cy="69897"/>
          </a:xfrm>
          <a:prstGeom prst="rect">
            <a:avLst/>
          </a:prstGeom>
          <a:solidFill>
            <a:schemeClr val="accent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8" name="Picture 7">
            <a:extLst>
              <a:ext uri="{FF2B5EF4-FFF2-40B4-BE49-F238E27FC236}">
                <a16:creationId xmlns:a16="http://schemas.microsoft.com/office/drawing/2014/main" id="{94960AA3-3664-45A1-977F-93DC731F21D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655948" y="674084"/>
            <a:ext cx="5061271" cy="1559346"/>
          </a:xfrm>
          <a:prstGeom prst="rect">
            <a:avLst/>
          </a:prstGeom>
        </p:spPr>
      </p:pic>
      <p:pic>
        <p:nvPicPr>
          <p:cNvPr id="7" name="Picture 2" descr="California Association of Sanitation Agencies">
            <a:extLst>
              <a:ext uri="{FF2B5EF4-FFF2-40B4-BE49-F238E27FC236}">
                <a16:creationId xmlns:a16="http://schemas.microsoft.com/office/drawing/2014/main" id="{E24FA37D-C3B9-4AE1-88A2-4E17E6D98E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36550" y="498596"/>
            <a:ext cx="3413318" cy="17622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raphical user interface, text, application, chat or text message&#10;&#10;Description automatically generated">
            <a:extLst>
              <a:ext uri="{FF2B5EF4-FFF2-40B4-BE49-F238E27FC236}">
                <a16:creationId xmlns:a16="http://schemas.microsoft.com/office/drawing/2014/main" id="{8A6515DB-67A3-A15A-A431-0F6073F0D426}"/>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b="12798"/>
          <a:stretch/>
        </p:blipFill>
        <p:spPr>
          <a:xfrm>
            <a:off x="4628817" y="4967972"/>
            <a:ext cx="3470587" cy="1079145"/>
          </a:xfrm>
          <a:prstGeom prst="rect">
            <a:avLst/>
          </a:prstGeom>
        </p:spPr>
      </p:pic>
      <p:sp>
        <p:nvSpPr>
          <p:cNvPr id="5" name="Title 1">
            <a:extLst>
              <a:ext uri="{FF2B5EF4-FFF2-40B4-BE49-F238E27FC236}">
                <a16:creationId xmlns:a16="http://schemas.microsoft.com/office/drawing/2014/main" id="{19A8D280-AA8C-4F3D-A30D-BAF60BD4D09C}"/>
              </a:ext>
            </a:extLst>
          </p:cNvPr>
          <p:cNvSpPr txBox="1">
            <a:spLocks/>
          </p:cNvSpPr>
          <p:nvPr/>
        </p:nvSpPr>
        <p:spPr>
          <a:xfrm>
            <a:off x="5349868" y="4502856"/>
            <a:ext cx="1899447" cy="453939"/>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3000" b="1" i="0" kern="1200" spc="0">
                <a:solidFill>
                  <a:srgbClr val="FFFFFF"/>
                </a:solidFill>
                <a:latin typeface="Century Gothic" panose="020B0502020202020204" pitchFamily="34" charset="0"/>
                <a:ea typeface="+mj-ea"/>
                <a:cs typeface="+mj-cs"/>
              </a:defRPr>
            </a:lvl1pPr>
          </a:lstStyle>
          <a:p>
            <a:pPr algn="l"/>
            <a:r>
              <a:rPr lang="en-US" sz="2000" dirty="0">
                <a:solidFill>
                  <a:schemeClr val="accent1"/>
                </a:solidFill>
              </a:rPr>
              <a:t>Sponsored by</a:t>
            </a:r>
          </a:p>
        </p:txBody>
      </p:sp>
      <p:sp>
        <p:nvSpPr>
          <p:cNvPr id="9" name="Title 1">
            <a:extLst>
              <a:ext uri="{FF2B5EF4-FFF2-40B4-BE49-F238E27FC236}">
                <a16:creationId xmlns:a16="http://schemas.microsoft.com/office/drawing/2014/main" id="{4877AFCD-98E0-6D47-EB5B-5D709539999D}"/>
              </a:ext>
            </a:extLst>
          </p:cNvPr>
          <p:cNvSpPr txBox="1">
            <a:spLocks/>
          </p:cNvSpPr>
          <p:nvPr/>
        </p:nvSpPr>
        <p:spPr>
          <a:xfrm>
            <a:off x="4920195" y="6070921"/>
            <a:ext cx="2758792" cy="588939"/>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3000" b="1" i="0" kern="1200" spc="0">
                <a:solidFill>
                  <a:srgbClr val="FFFFFF"/>
                </a:solidFill>
                <a:latin typeface="Century Gothic" panose="020B0502020202020204" pitchFamily="34" charset="0"/>
                <a:ea typeface="+mj-ea"/>
                <a:cs typeface="+mj-cs"/>
              </a:defRPr>
            </a:lvl1pPr>
          </a:lstStyle>
          <a:p>
            <a:r>
              <a:rPr lang="en-US" sz="2000" dirty="0">
                <a:solidFill>
                  <a:schemeClr val="accent1"/>
                </a:solidFill>
              </a:rPr>
              <a:t>gtmolecular.com</a:t>
            </a:r>
          </a:p>
        </p:txBody>
      </p:sp>
    </p:spTree>
    <p:extLst>
      <p:ext uri="{BB962C8B-B14F-4D97-AF65-F5344CB8AC3E}">
        <p14:creationId xmlns:p14="http://schemas.microsoft.com/office/powerpoint/2010/main" val="5239221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7FFF9-2A31-43E5-9145-5B5F0E4480F1}"/>
              </a:ext>
            </a:extLst>
          </p:cNvPr>
          <p:cNvSpPr>
            <a:spLocks noGrp="1"/>
          </p:cNvSpPr>
          <p:nvPr>
            <p:ph type="title"/>
          </p:nvPr>
        </p:nvSpPr>
        <p:spPr>
          <a:xfrm>
            <a:off x="838200" y="500207"/>
            <a:ext cx="10515600" cy="1325563"/>
          </a:xfrm>
        </p:spPr>
        <p:txBody>
          <a:bodyPr/>
          <a:lstStyle/>
          <a:p>
            <a:endParaRPr lang="en-US" dirty="0">
              <a:solidFill>
                <a:schemeClr val="accent1"/>
              </a:solidFill>
            </a:endParaRPr>
          </a:p>
        </p:txBody>
      </p:sp>
      <p:sp>
        <p:nvSpPr>
          <p:cNvPr id="5" name="TextBox 4">
            <a:extLst>
              <a:ext uri="{FF2B5EF4-FFF2-40B4-BE49-F238E27FC236}">
                <a16:creationId xmlns:a16="http://schemas.microsoft.com/office/drawing/2014/main" id="{5317D2FD-A1FB-4E01-A0FB-A8F9717C905D}"/>
              </a:ext>
            </a:extLst>
          </p:cNvPr>
          <p:cNvSpPr txBox="1"/>
          <p:nvPr/>
        </p:nvSpPr>
        <p:spPr>
          <a:xfrm>
            <a:off x="3192057" y="4454554"/>
            <a:ext cx="6537367" cy="369332"/>
          </a:xfrm>
          <a:prstGeom prst="rect">
            <a:avLst/>
          </a:prstGeom>
          <a:noFill/>
        </p:spPr>
        <p:txBody>
          <a:bodyPr wrap="none" rtlCol="0">
            <a:spAutoFit/>
          </a:bodyPr>
          <a:lstStyle/>
          <a:p>
            <a:r>
              <a:rPr lang="en-US" dirty="0">
                <a:latin typeface="Century Gothic" panose="020B0502020202020204" pitchFamily="34" charset="0"/>
              </a:rPr>
              <a:t>© </a:t>
            </a:r>
            <a:fld id="{773E672E-9DC5-4993-8318-A994F81377CF}" type="datetimeyyyy">
              <a:rPr lang="en-US" smtClean="0">
                <a:latin typeface="Century Gothic" panose="020B0502020202020204" pitchFamily="34" charset="0"/>
              </a:rPr>
              <a:t>2023</a:t>
            </a:fld>
            <a:r>
              <a:rPr lang="en-US" dirty="0">
                <a:latin typeface="Century Gothic" panose="020B0502020202020204" pitchFamily="34" charset="0"/>
              </a:rPr>
              <a:t> California Water Environment Association (CWEA)</a:t>
            </a:r>
          </a:p>
        </p:txBody>
      </p:sp>
      <p:pic>
        <p:nvPicPr>
          <p:cNvPr id="6" name="Picture 5" descr="Graphical user interface, text, application, chat or text message&#10;&#10;Description automatically generated">
            <a:extLst>
              <a:ext uri="{FF2B5EF4-FFF2-40B4-BE49-F238E27FC236}">
                <a16:creationId xmlns:a16="http://schemas.microsoft.com/office/drawing/2014/main" id="{5F88268E-A7EA-F433-C629-E1E5F7759338}"/>
              </a:ext>
            </a:extLst>
          </p:cNvPr>
          <p:cNvPicPr>
            <a:picLocks noChangeAspect="1"/>
          </p:cNvPicPr>
          <p:nvPr/>
        </p:nvPicPr>
        <p:blipFill rotWithShape="1">
          <a:blip r:embed="rId2">
            <a:extLst>
              <a:ext uri="{28A0092B-C50C-407E-A947-70E740481C1C}">
                <a14:useLocalDpi xmlns:a14="http://schemas.microsoft.com/office/drawing/2010/main" val="0"/>
              </a:ext>
            </a:extLst>
          </a:blip>
          <a:srcRect t="50000" b="12798"/>
          <a:stretch/>
        </p:blipFill>
        <p:spPr>
          <a:xfrm>
            <a:off x="4455562" y="2403446"/>
            <a:ext cx="3470587" cy="1079145"/>
          </a:xfrm>
          <a:prstGeom prst="rect">
            <a:avLst/>
          </a:prstGeom>
        </p:spPr>
      </p:pic>
      <p:sp>
        <p:nvSpPr>
          <p:cNvPr id="7" name="Title 1">
            <a:extLst>
              <a:ext uri="{FF2B5EF4-FFF2-40B4-BE49-F238E27FC236}">
                <a16:creationId xmlns:a16="http://schemas.microsoft.com/office/drawing/2014/main" id="{E0AF5DDB-6321-1EFA-E2FC-7A3D7FE87F0C}"/>
              </a:ext>
            </a:extLst>
          </p:cNvPr>
          <p:cNvSpPr txBox="1">
            <a:spLocks/>
          </p:cNvSpPr>
          <p:nvPr/>
        </p:nvSpPr>
        <p:spPr>
          <a:xfrm>
            <a:off x="5176613" y="1938330"/>
            <a:ext cx="1899447" cy="453939"/>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3000" b="1" i="0" kern="1200" spc="0">
                <a:solidFill>
                  <a:srgbClr val="FFFFFF"/>
                </a:solidFill>
                <a:latin typeface="Century Gothic" panose="020B0502020202020204" pitchFamily="34" charset="0"/>
                <a:ea typeface="+mj-ea"/>
                <a:cs typeface="+mj-cs"/>
              </a:defRPr>
            </a:lvl1pPr>
          </a:lstStyle>
          <a:p>
            <a:pPr algn="l"/>
            <a:r>
              <a:rPr lang="en-US" sz="2000" dirty="0">
                <a:solidFill>
                  <a:schemeClr val="accent1"/>
                </a:solidFill>
              </a:rPr>
              <a:t>Sponsored by</a:t>
            </a:r>
          </a:p>
        </p:txBody>
      </p:sp>
      <p:sp>
        <p:nvSpPr>
          <p:cNvPr id="8" name="Title 1">
            <a:extLst>
              <a:ext uri="{FF2B5EF4-FFF2-40B4-BE49-F238E27FC236}">
                <a16:creationId xmlns:a16="http://schemas.microsoft.com/office/drawing/2014/main" id="{52D15701-F56D-6EFB-46C5-B8EC83280C33}"/>
              </a:ext>
            </a:extLst>
          </p:cNvPr>
          <p:cNvSpPr txBox="1">
            <a:spLocks/>
          </p:cNvSpPr>
          <p:nvPr/>
        </p:nvSpPr>
        <p:spPr>
          <a:xfrm>
            <a:off x="4746940" y="3506395"/>
            <a:ext cx="2758792" cy="588939"/>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3000" b="1" i="0" kern="1200" spc="0">
                <a:solidFill>
                  <a:srgbClr val="FFFFFF"/>
                </a:solidFill>
                <a:latin typeface="Century Gothic" panose="020B0502020202020204" pitchFamily="34" charset="0"/>
                <a:ea typeface="+mj-ea"/>
                <a:cs typeface="+mj-cs"/>
              </a:defRPr>
            </a:lvl1pPr>
          </a:lstStyle>
          <a:p>
            <a:r>
              <a:rPr lang="en-US" sz="2000" dirty="0">
                <a:solidFill>
                  <a:schemeClr val="accent1"/>
                </a:solidFill>
              </a:rPr>
              <a:t>gtmolecular.com</a:t>
            </a:r>
          </a:p>
        </p:txBody>
      </p:sp>
    </p:spTree>
    <p:extLst>
      <p:ext uri="{BB962C8B-B14F-4D97-AF65-F5344CB8AC3E}">
        <p14:creationId xmlns:p14="http://schemas.microsoft.com/office/powerpoint/2010/main" val="1352386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F77B-6EFA-466A-AF4A-64F2F1EE5351}"/>
              </a:ext>
            </a:extLst>
          </p:cNvPr>
          <p:cNvSpPr>
            <a:spLocks noGrp="1"/>
          </p:cNvSpPr>
          <p:nvPr>
            <p:ph type="title"/>
          </p:nvPr>
        </p:nvSpPr>
        <p:spPr>
          <a:xfrm>
            <a:off x="609600" y="218195"/>
            <a:ext cx="10972800" cy="919455"/>
          </a:xfrm>
        </p:spPr>
        <p:txBody>
          <a:bodyPr/>
          <a:lstStyle/>
          <a:p>
            <a:r>
              <a:rPr lang="en-US" sz="3200" dirty="0"/>
              <a:t>DCIPHER dashboard | One-stop shop for implementers</a:t>
            </a:r>
          </a:p>
        </p:txBody>
      </p:sp>
      <p:graphicFrame>
        <p:nvGraphicFramePr>
          <p:cNvPr id="7" name="Table 4">
            <a:extLst>
              <a:ext uri="{FF2B5EF4-FFF2-40B4-BE49-F238E27FC236}">
                <a16:creationId xmlns:a16="http://schemas.microsoft.com/office/drawing/2014/main" id="{A705AED1-10EF-43BA-B82B-98F3E21F4C77}"/>
              </a:ext>
            </a:extLst>
          </p:cNvPr>
          <p:cNvGraphicFramePr>
            <a:graphicFrameLocks noGrp="1"/>
          </p:cNvGraphicFramePr>
          <p:nvPr/>
        </p:nvGraphicFramePr>
        <p:xfrm>
          <a:off x="7272720" y="1448656"/>
          <a:ext cx="4778413" cy="2991859"/>
        </p:xfrm>
        <a:graphic>
          <a:graphicData uri="http://schemas.openxmlformats.org/drawingml/2006/table">
            <a:tbl>
              <a:tblPr firstRow="1" bandRow="1">
                <a:tableStyleId>{93296810-A885-4BE3-A3E7-6D5BEEA58F35}</a:tableStyleId>
              </a:tblPr>
              <a:tblGrid>
                <a:gridCol w="1806613">
                  <a:extLst>
                    <a:ext uri="{9D8B030D-6E8A-4147-A177-3AD203B41FA5}">
                      <a16:colId xmlns:a16="http://schemas.microsoft.com/office/drawing/2014/main" val="2917899339"/>
                    </a:ext>
                  </a:extLst>
                </a:gridCol>
                <a:gridCol w="2971800">
                  <a:extLst>
                    <a:ext uri="{9D8B030D-6E8A-4147-A177-3AD203B41FA5}">
                      <a16:colId xmlns:a16="http://schemas.microsoft.com/office/drawing/2014/main" val="3174897418"/>
                    </a:ext>
                  </a:extLst>
                </a:gridCol>
              </a:tblGrid>
              <a:tr h="375964">
                <a:tc>
                  <a:txBody>
                    <a:bodyPr/>
                    <a:lstStyle/>
                    <a:p>
                      <a:r>
                        <a:rPr lang="en-US" sz="1800" dirty="0"/>
                        <a:t>Metric</a:t>
                      </a:r>
                    </a:p>
                  </a:txBody>
                  <a:tcPr/>
                </a:tc>
                <a:tc>
                  <a:txBody>
                    <a:bodyPr/>
                    <a:lstStyle/>
                    <a:p>
                      <a:r>
                        <a:rPr lang="en-US" sz="1800" dirty="0"/>
                        <a:t>What does this show us?</a:t>
                      </a:r>
                    </a:p>
                  </a:txBody>
                  <a:tcPr/>
                </a:tc>
                <a:extLst>
                  <a:ext uri="{0D108BD9-81ED-4DB2-BD59-A6C34878D82A}">
                    <a16:rowId xmlns:a16="http://schemas.microsoft.com/office/drawing/2014/main" val="278562723"/>
                  </a:ext>
                </a:extLst>
              </a:tr>
              <a:tr h="643561">
                <a:tc>
                  <a:txBody>
                    <a:bodyPr/>
                    <a:lstStyle/>
                    <a:p>
                      <a:r>
                        <a:rPr lang="en-US" sz="1600" dirty="0"/>
                        <a:t>Percentiles</a:t>
                      </a:r>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dirty="0"/>
                        <a:t>Relative levels of virus present in a community over time</a:t>
                      </a:r>
                    </a:p>
                  </a:txBody>
                  <a:tcPr/>
                </a:tc>
                <a:extLst>
                  <a:ext uri="{0D108BD9-81ED-4DB2-BD59-A6C34878D82A}">
                    <a16:rowId xmlns:a16="http://schemas.microsoft.com/office/drawing/2014/main" val="3515030063"/>
                  </a:ext>
                </a:extLst>
              </a:tr>
              <a:tr h="670754">
                <a:tc>
                  <a:txBody>
                    <a:bodyPr/>
                    <a:lstStyle/>
                    <a:p>
                      <a:r>
                        <a:rPr lang="en-US" sz="1600" dirty="0"/>
                        <a:t>Percent Change</a:t>
                      </a:r>
                    </a:p>
                  </a:txBody>
                  <a:tcPr/>
                </a:tc>
                <a:tc>
                  <a:txBody>
                    <a:bodyPr/>
                    <a:lstStyle/>
                    <a:p>
                      <a:r>
                        <a:rPr lang="en-US" sz="1600" kern="1200" dirty="0">
                          <a:solidFill>
                            <a:schemeClr val="dk1"/>
                          </a:solidFill>
                          <a:effectLst/>
                        </a:rPr>
                        <a:t>Magnitude and direction of virus levels in a community</a:t>
                      </a:r>
                      <a:endParaRPr lang="en-US" sz="1600" kern="1200" dirty="0">
                        <a:solidFill>
                          <a:schemeClr val="dk1"/>
                        </a:solidFill>
                        <a:effectLst/>
                        <a:latin typeface="+mn-lt"/>
                        <a:ea typeface="+mn-ea"/>
                        <a:cs typeface="+mn-cs"/>
                      </a:endParaRPr>
                    </a:p>
                  </a:txBody>
                  <a:tcPr/>
                </a:tc>
                <a:extLst>
                  <a:ext uri="{0D108BD9-81ED-4DB2-BD59-A6C34878D82A}">
                    <a16:rowId xmlns:a16="http://schemas.microsoft.com/office/drawing/2014/main" val="386366381"/>
                  </a:ext>
                </a:extLst>
              </a:tr>
              <a:tr h="598240">
                <a:tc>
                  <a:txBody>
                    <a:bodyPr/>
                    <a:lstStyle/>
                    <a:p>
                      <a:r>
                        <a:rPr lang="en-US" sz="1600" dirty="0"/>
                        <a:t>Detection Proportion</a:t>
                      </a:r>
                    </a:p>
                  </a:txBody>
                  <a:tcPr/>
                </a:tc>
                <a:tc>
                  <a:txBody>
                    <a:bodyPr/>
                    <a:lstStyle/>
                    <a:p>
                      <a:r>
                        <a:rPr lang="en-US" sz="1600" dirty="0"/>
                        <a:t>How frequently is the virus detected in a community</a:t>
                      </a:r>
                    </a:p>
                  </a:txBody>
                  <a:tcPr/>
                </a:tc>
                <a:extLst>
                  <a:ext uri="{0D108BD9-81ED-4DB2-BD59-A6C34878D82A}">
                    <a16:rowId xmlns:a16="http://schemas.microsoft.com/office/drawing/2014/main" val="123717392"/>
                  </a:ext>
                </a:extLst>
              </a:tr>
              <a:tr h="703340">
                <a:tc>
                  <a:txBody>
                    <a:bodyPr/>
                    <a:lstStyle/>
                    <a:p>
                      <a:r>
                        <a:rPr lang="en-US" sz="1600" dirty="0"/>
                        <a:t>Variant Specific Metrics</a:t>
                      </a:r>
                    </a:p>
                  </a:txBody>
                  <a:tcPr/>
                </a:tc>
                <a:tc>
                  <a:txBody>
                    <a:bodyPr/>
                    <a:lstStyle/>
                    <a:p>
                      <a:r>
                        <a:rPr lang="en-US" sz="1600" dirty="0"/>
                        <a:t>If a known variant is present, and at what proportion</a:t>
                      </a:r>
                    </a:p>
                  </a:txBody>
                  <a:tcPr/>
                </a:tc>
                <a:extLst>
                  <a:ext uri="{0D108BD9-81ED-4DB2-BD59-A6C34878D82A}">
                    <a16:rowId xmlns:a16="http://schemas.microsoft.com/office/drawing/2014/main" val="771478714"/>
                  </a:ext>
                </a:extLst>
              </a:tr>
            </a:tbl>
          </a:graphicData>
        </a:graphic>
      </p:graphicFrame>
      <p:pic>
        <p:nvPicPr>
          <p:cNvPr id="10" name="Picture 9">
            <a:extLst>
              <a:ext uri="{FF2B5EF4-FFF2-40B4-BE49-F238E27FC236}">
                <a16:creationId xmlns:a16="http://schemas.microsoft.com/office/drawing/2014/main" id="{787CFC80-F5CB-45E4-9ECF-C63599AFD114}"/>
              </a:ext>
            </a:extLst>
          </p:cNvPr>
          <p:cNvPicPr>
            <a:picLocks noChangeAspect="1"/>
          </p:cNvPicPr>
          <p:nvPr/>
        </p:nvPicPr>
        <p:blipFill rotWithShape="1">
          <a:blip r:embed="rId2"/>
          <a:srcRect l="15843" t="22772" r="25590" b="9963"/>
          <a:stretch/>
        </p:blipFill>
        <p:spPr>
          <a:xfrm>
            <a:off x="0" y="1448656"/>
            <a:ext cx="7140539" cy="4613097"/>
          </a:xfrm>
          <a:prstGeom prst="rect">
            <a:avLst/>
          </a:prstGeom>
        </p:spPr>
      </p:pic>
      <p:sp>
        <p:nvSpPr>
          <p:cNvPr id="5" name="Rectangle: Rounded Corners 4">
            <a:extLst>
              <a:ext uri="{FF2B5EF4-FFF2-40B4-BE49-F238E27FC236}">
                <a16:creationId xmlns:a16="http://schemas.microsoft.com/office/drawing/2014/main" id="{8F4E0B88-2ECA-4736-BC75-9A4541C962C4}"/>
              </a:ext>
            </a:extLst>
          </p:cNvPr>
          <p:cNvSpPr/>
          <p:nvPr/>
        </p:nvSpPr>
        <p:spPr>
          <a:xfrm>
            <a:off x="8031644" y="4617728"/>
            <a:ext cx="3418609" cy="1912644"/>
          </a:xfrm>
          <a:prstGeom prst="roundRect">
            <a:avLst/>
          </a:prstGeom>
          <a:solidFill>
            <a:srgbClr val="0070C0">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Myriad Web Pro"/>
                <a:ea typeface="+mn-ea"/>
                <a:cs typeface="+mn-cs"/>
              </a:rPr>
              <a:t>Also includes-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Myriad Web Pro"/>
                <a:ea typeface="+mn-ea"/>
                <a:cs typeface="+mn-cs"/>
              </a:rPr>
              <a:t>Resource library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Myriad Web Pro"/>
                <a:ea typeface="+mn-ea"/>
                <a:cs typeface="+mn-cs"/>
              </a:rPr>
              <a:t>Contact list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Myriad Web Pro"/>
                <a:ea typeface="+mn-ea"/>
                <a:cs typeface="+mn-cs"/>
              </a:rPr>
              <a:t>Automated QC reports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Myriad Web Pro"/>
                <a:ea typeface="+mn-ea"/>
                <a:cs typeface="+mn-cs"/>
              </a:rPr>
              <a:t>Automated utility reports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Myriad Web Pro"/>
                <a:ea typeface="+mn-ea"/>
                <a:cs typeface="+mn-cs"/>
              </a:rPr>
              <a:t>Support forum</a:t>
            </a:r>
          </a:p>
        </p:txBody>
      </p:sp>
    </p:spTree>
    <p:extLst>
      <p:ext uri="{BB962C8B-B14F-4D97-AF65-F5344CB8AC3E}">
        <p14:creationId xmlns:p14="http://schemas.microsoft.com/office/powerpoint/2010/main" val="3059610802"/>
      </p:ext>
    </p:extLst>
  </p:cSld>
  <p:clrMapOvr>
    <a:masterClrMapping/>
  </p:clrMapOvr>
  <p:transition>
    <p:fade/>
  </p:transition>
</p:sld>
</file>

<file path=ppt/theme/theme1.xml><?xml version="1.0" encoding="utf-8"?>
<a:theme xmlns:a="http://schemas.openxmlformats.org/drawingml/2006/main" name="Office Theme">
  <a:themeElements>
    <a:clrScheme name="CWEA Colors">
      <a:dk1>
        <a:sysClr val="windowText" lastClr="000000"/>
      </a:dk1>
      <a:lt1>
        <a:sysClr val="window" lastClr="FFFFFF"/>
      </a:lt1>
      <a:dk2>
        <a:srgbClr val="44546A"/>
      </a:dk2>
      <a:lt2>
        <a:srgbClr val="E7E6E6"/>
      </a:lt2>
      <a:accent1>
        <a:srgbClr val="29246D"/>
      </a:accent1>
      <a:accent2>
        <a:srgbClr val="0086D6"/>
      </a:accent2>
      <a:accent3>
        <a:srgbClr val="F2F1EC"/>
      </a:accent3>
      <a:accent4>
        <a:srgbClr val="ED8B00"/>
      </a:accent4>
      <a:accent5>
        <a:srgbClr val="00A9E0"/>
      </a:accent5>
      <a:accent6>
        <a:srgbClr val="857874"/>
      </a:accent6>
      <a:hlink>
        <a:srgbClr val="0086D6"/>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SCAN template-neutral">
  <a:themeElements>
    <a:clrScheme name="Simple Light">
      <a:dk1>
        <a:srgbClr val="000000"/>
      </a:dk1>
      <a:lt1>
        <a:srgbClr val="FFFFFF"/>
      </a:lt1>
      <a:dk2>
        <a:srgbClr val="595959"/>
      </a:dk2>
      <a:lt2>
        <a:srgbClr val="EEEEEE"/>
      </a:lt2>
      <a:accent1>
        <a:srgbClr val="0330A1"/>
      </a:accent1>
      <a:accent2>
        <a:srgbClr val="F7870F"/>
      </a:accent2>
      <a:accent3>
        <a:srgbClr val="7E7E7E"/>
      </a:accent3>
      <a:accent4>
        <a:srgbClr val="007DBF"/>
      </a:accent4>
      <a:accent5>
        <a:srgbClr val="700A78"/>
      </a:accent5>
      <a:accent6>
        <a:srgbClr val="5CC7E3"/>
      </a:accent6>
      <a:hlink>
        <a:srgbClr val="0330A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CWEA Colors">
      <a:dk1>
        <a:sysClr val="windowText" lastClr="000000"/>
      </a:dk1>
      <a:lt1>
        <a:sysClr val="window" lastClr="FFFFFF"/>
      </a:lt1>
      <a:dk2>
        <a:srgbClr val="44546A"/>
      </a:dk2>
      <a:lt2>
        <a:srgbClr val="E7E6E6"/>
      </a:lt2>
      <a:accent1>
        <a:srgbClr val="29246D"/>
      </a:accent1>
      <a:accent2>
        <a:srgbClr val="0086D6"/>
      </a:accent2>
      <a:accent3>
        <a:srgbClr val="F2F1EC"/>
      </a:accent3>
      <a:accent4>
        <a:srgbClr val="ED8B00"/>
      </a:accent4>
      <a:accent5>
        <a:srgbClr val="00A9E0"/>
      </a:accent5>
      <a:accent6>
        <a:srgbClr val="857874"/>
      </a:accent6>
      <a:hlink>
        <a:srgbClr val="0086D6"/>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 Pages">
  <a:themeElements>
    <a:clrScheme name="20_BV Theme Colors">
      <a:dk1>
        <a:srgbClr val="000000"/>
      </a:dk1>
      <a:lt1>
        <a:srgbClr val="FFFFFF"/>
      </a:lt1>
      <a:dk2>
        <a:srgbClr val="1E6EE5"/>
      </a:dk2>
      <a:lt2>
        <a:srgbClr val="C0C0C0"/>
      </a:lt2>
      <a:accent1>
        <a:srgbClr val="1E6EE5"/>
      </a:accent1>
      <a:accent2>
        <a:srgbClr val="FFA300"/>
      </a:accent2>
      <a:accent3>
        <a:srgbClr val="49AD50"/>
      </a:accent3>
      <a:accent4>
        <a:srgbClr val="005596"/>
      </a:accent4>
      <a:accent5>
        <a:srgbClr val="002B5C"/>
      </a:accent5>
      <a:accent6>
        <a:srgbClr val="00A2E5"/>
      </a:accent6>
      <a:hlink>
        <a:srgbClr val="1E6EE5"/>
      </a:hlink>
      <a:folHlink>
        <a:srgbClr val="002B5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ln/>
      </a:spPr>
      <a:bodyPr lIns="0" tIns="0" rIns="0" bIns="0" anchor="b"/>
      <a:lstStyle>
        <a:defPPr marL="0" marR="0" indent="0" algn="l" defTabSz="914400" rtl="0" eaLnBrk="0" fontAlgn="base" latinLnBrk="0" hangingPunct="0">
          <a:lnSpc>
            <a:spcPts val="1200"/>
          </a:lnSpc>
          <a:spcBef>
            <a:spcPts val="0"/>
          </a:spcBef>
          <a:spcAft>
            <a:spcPct val="0"/>
          </a:spcAft>
          <a:buClr>
            <a:srgbClr val="005596"/>
          </a:buClr>
          <a:buSzTx/>
          <a:buFontTx/>
          <a:buNone/>
          <a:tabLst/>
          <a:defRPr kumimoji="0" sz="1400" b="1" i="0" u="none" strike="noStrike" kern="0" cap="none" spc="0" normalizeH="0" baseline="0" noProof="0" dirty="0" smtClean="0">
            <a:ln>
              <a:noFill/>
            </a:ln>
            <a:solidFill>
              <a:srgbClr val="00A2E5"/>
            </a:solidFill>
            <a:effectLst/>
            <a:uLnTx/>
            <a:uFillTx/>
            <a:latin typeface="Calibri"/>
            <a:ea typeface="+mn-ea"/>
            <a:cs typeface="+mn-cs"/>
          </a:defRPr>
        </a:defPPr>
      </a:lstStyle>
    </a:txDef>
  </a:objectDefaults>
  <a:extraClrSchemeLst/>
  <a:extLst>
    <a:ext uri="{05A4C25C-085E-4340-85A3-A5531E510DB2}">
      <thm15:themeFamily xmlns:thm15="http://schemas.microsoft.com/office/thememl/2012/main" name="Presentation2" id="{7B4EB069-BF5C-FD45-9C79-81481AA62AAD}" vid="{6D4D7E5F-BADE-1242-8007-E090F853A1BF}"/>
    </a:ext>
  </a:extLst>
</a:theme>
</file>

<file path=ppt/theme/theme4.xml><?xml version="1.0" encoding="utf-8"?>
<a:theme xmlns:a="http://schemas.openxmlformats.org/drawingml/2006/main" name="Safety and Agenda">
  <a:themeElements>
    <a:clrScheme name="20_BV Theme Colors">
      <a:dk1>
        <a:srgbClr val="000000"/>
      </a:dk1>
      <a:lt1>
        <a:srgbClr val="FFFFFF"/>
      </a:lt1>
      <a:dk2>
        <a:srgbClr val="1E6EE5"/>
      </a:dk2>
      <a:lt2>
        <a:srgbClr val="C0C0C0"/>
      </a:lt2>
      <a:accent1>
        <a:srgbClr val="1E6EE5"/>
      </a:accent1>
      <a:accent2>
        <a:srgbClr val="FFA300"/>
      </a:accent2>
      <a:accent3>
        <a:srgbClr val="49AD50"/>
      </a:accent3>
      <a:accent4>
        <a:srgbClr val="005596"/>
      </a:accent4>
      <a:accent5>
        <a:srgbClr val="002B5C"/>
      </a:accent5>
      <a:accent6>
        <a:srgbClr val="00A2E5"/>
      </a:accent6>
      <a:hlink>
        <a:srgbClr val="1E6EE5"/>
      </a:hlink>
      <a:folHlink>
        <a:srgbClr val="002B5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ln/>
      </a:spPr>
      <a:bodyPr lIns="0" tIns="0" rIns="0" bIns="0" anchor="b"/>
      <a:lstStyle>
        <a:defPPr marL="0" marR="0" indent="0" algn="l" defTabSz="914400" rtl="0" eaLnBrk="0" fontAlgn="base" latinLnBrk="0" hangingPunct="0">
          <a:lnSpc>
            <a:spcPts val="1200"/>
          </a:lnSpc>
          <a:spcBef>
            <a:spcPts val="0"/>
          </a:spcBef>
          <a:spcAft>
            <a:spcPct val="0"/>
          </a:spcAft>
          <a:buClr>
            <a:srgbClr val="005596"/>
          </a:buClr>
          <a:buSzTx/>
          <a:buFontTx/>
          <a:buNone/>
          <a:tabLst/>
          <a:defRPr kumimoji="0" sz="1400" b="1" i="0" u="none" strike="noStrike" kern="0" cap="none" spc="0" normalizeH="0" baseline="0" noProof="0" dirty="0" smtClean="0">
            <a:ln>
              <a:noFill/>
            </a:ln>
            <a:solidFill>
              <a:srgbClr val="00A2E5"/>
            </a:solidFill>
            <a:effectLst/>
            <a:uLnTx/>
            <a:uFillTx/>
            <a:latin typeface="Calibri"/>
            <a:ea typeface="+mn-ea"/>
            <a:cs typeface="+mn-cs"/>
          </a:defRPr>
        </a:defPPr>
      </a:lstStyle>
    </a:txDef>
  </a:objectDefaults>
  <a:extraClrSchemeLst/>
  <a:extLst>
    <a:ext uri="{05A4C25C-085E-4340-85A3-A5531E510DB2}">
      <thm15:themeFamily xmlns:thm15="http://schemas.microsoft.com/office/thememl/2012/main" name="Presentation2" id="{7B4EB069-BF5C-FD45-9C79-81481AA62AAD}" vid="{69DE9872-4383-AD48-8A40-DFE7002F3E7D}"/>
    </a:ext>
  </a:extLst>
</a:theme>
</file>

<file path=ppt/theme/theme5.xml><?xml version="1.0" encoding="utf-8"?>
<a:theme xmlns:a="http://schemas.openxmlformats.org/drawingml/2006/main" name="Body Layouts">
  <a:themeElements>
    <a:clrScheme name="20_BV Theme Colors">
      <a:dk1>
        <a:srgbClr val="000000"/>
      </a:dk1>
      <a:lt1>
        <a:srgbClr val="FFFFFF"/>
      </a:lt1>
      <a:dk2>
        <a:srgbClr val="1E6EE5"/>
      </a:dk2>
      <a:lt2>
        <a:srgbClr val="C0C0C0"/>
      </a:lt2>
      <a:accent1>
        <a:srgbClr val="1E6EE5"/>
      </a:accent1>
      <a:accent2>
        <a:srgbClr val="FFA300"/>
      </a:accent2>
      <a:accent3>
        <a:srgbClr val="49AD50"/>
      </a:accent3>
      <a:accent4>
        <a:srgbClr val="005596"/>
      </a:accent4>
      <a:accent5>
        <a:srgbClr val="002B5C"/>
      </a:accent5>
      <a:accent6>
        <a:srgbClr val="00A2E5"/>
      </a:accent6>
      <a:hlink>
        <a:srgbClr val="1E6EE5"/>
      </a:hlink>
      <a:folHlink>
        <a:srgbClr val="002B5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lnDef>
  </a:objectDefaults>
  <a:extraClrSchemeLst>
    <a:extraClrScheme>
      <a:clrScheme name="2010 BV - Section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10 BV - Section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10 BV - Section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10 BV - Section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10 BV - Section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10 BV - Section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10 BV - Section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10 BV - Section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10 BV - Section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10 BV - Section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10 BV - Section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10 BV - Section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10 BV - Section 1 13">
        <a:dk1>
          <a:srgbClr val="000000"/>
        </a:dk1>
        <a:lt1>
          <a:srgbClr val="FFFFFF"/>
        </a:lt1>
        <a:dk2>
          <a:srgbClr val="2053BD"/>
        </a:dk2>
        <a:lt2>
          <a:srgbClr val="000000"/>
        </a:lt2>
        <a:accent1>
          <a:srgbClr val="2053BD"/>
        </a:accent1>
        <a:accent2>
          <a:srgbClr val="B38808"/>
        </a:accent2>
        <a:accent3>
          <a:srgbClr val="FFFFFF"/>
        </a:accent3>
        <a:accent4>
          <a:srgbClr val="000000"/>
        </a:accent4>
        <a:accent5>
          <a:srgbClr val="ABB3DB"/>
        </a:accent5>
        <a:accent6>
          <a:srgbClr val="A27B06"/>
        </a:accent6>
        <a:hlink>
          <a:srgbClr val="006325"/>
        </a:hlink>
        <a:folHlink>
          <a:srgbClr val="8E0C3A"/>
        </a:folHlink>
      </a:clrScheme>
      <a:clrMap bg1="lt1" tx1="dk1" bg2="lt2" tx2="dk2" accent1="accent1" accent2="accent2" accent3="accent3" accent4="accent4" accent5="accent5" accent6="accent6" hlink="hlink" folHlink="folHlink"/>
    </a:extraClrScheme>
    <a:extraClrScheme>
      <a:clrScheme name="2010 BV - Section 1 14">
        <a:dk1>
          <a:srgbClr val="000000"/>
        </a:dk1>
        <a:lt1>
          <a:srgbClr val="FFFFFF"/>
        </a:lt1>
        <a:dk2>
          <a:srgbClr val="2053BD"/>
        </a:dk2>
        <a:lt2>
          <a:srgbClr val="000000"/>
        </a:lt2>
        <a:accent1>
          <a:srgbClr val="2053BD"/>
        </a:accent1>
        <a:accent2>
          <a:srgbClr val="FF9F00"/>
        </a:accent2>
        <a:accent3>
          <a:srgbClr val="FFFFFF"/>
        </a:accent3>
        <a:accent4>
          <a:srgbClr val="000000"/>
        </a:accent4>
        <a:accent5>
          <a:srgbClr val="ABB3DB"/>
        </a:accent5>
        <a:accent6>
          <a:srgbClr val="E79000"/>
        </a:accent6>
        <a:hlink>
          <a:srgbClr val="007E32"/>
        </a:hlink>
        <a:folHlink>
          <a:srgbClr val="BC1E1A"/>
        </a:folHlink>
      </a:clrScheme>
      <a:clrMap bg1="lt1" tx1="dk1" bg2="lt2" tx2="dk2" accent1="accent1" accent2="accent2" accent3="accent3" accent4="accent4" accent5="accent5" accent6="accent6" hlink="hlink" folHlink="folHlink"/>
    </a:extraClrScheme>
    <a:extraClrScheme>
      <a:clrScheme name="2010 BV - Section 1 15">
        <a:dk1>
          <a:srgbClr val="000000"/>
        </a:dk1>
        <a:lt1>
          <a:srgbClr val="FFFFFF"/>
        </a:lt1>
        <a:dk2>
          <a:srgbClr val="2053BD"/>
        </a:dk2>
        <a:lt2>
          <a:srgbClr val="000000"/>
        </a:lt2>
        <a:accent1>
          <a:srgbClr val="2053BD"/>
        </a:accent1>
        <a:accent2>
          <a:srgbClr val="FF9F00"/>
        </a:accent2>
        <a:accent3>
          <a:srgbClr val="FFFFFF"/>
        </a:accent3>
        <a:accent4>
          <a:srgbClr val="000000"/>
        </a:accent4>
        <a:accent5>
          <a:srgbClr val="ABB3DB"/>
        </a:accent5>
        <a:accent6>
          <a:srgbClr val="E79000"/>
        </a:accent6>
        <a:hlink>
          <a:srgbClr val="008C4F"/>
        </a:hlink>
        <a:folHlink>
          <a:srgbClr val="BC1E1A"/>
        </a:folHlink>
      </a:clrScheme>
      <a:clrMap bg1="lt1" tx1="dk1" bg2="lt2" tx2="dk2" accent1="accent1" accent2="accent2" accent3="accent3" accent4="accent4" accent5="accent5" accent6="accent6" hlink="hlink" folHlink="folHlink"/>
    </a:extraClrScheme>
    <a:extraClrScheme>
      <a:clrScheme name="2010 BV - Section 1 16">
        <a:dk1>
          <a:srgbClr val="000000"/>
        </a:dk1>
        <a:lt1>
          <a:srgbClr val="FFFFFF"/>
        </a:lt1>
        <a:dk2>
          <a:srgbClr val="005DA5"/>
        </a:dk2>
        <a:lt2>
          <a:srgbClr val="000000"/>
        </a:lt2>
        <a:accent1>
          <a:srgbClr val="005DA5"/>
        </a:accent1>
        <a:accent2>
          <a:srgbClr val="FF9F00"/>
        </a:accent2>
        <a:accent3>
          <a:srgbClr val="FFFFFF"/>
        </a:accent3>
        <a:accent4>
          <a:srgbClr val="000000"/>
        </a:accent4>
        <a:accent5>
          <a:srgbClr val="AAB6CF"/>
        </a:accent5>
        <a:accent6>
          <a:srgbClr val="E79000"/>
        </a:accent6>
        <a:hlink>
          <a:srgbClr val="008C4F"/>
        </a:hlink>
        <a:folHlink>
          <a:srgbClr val="BC1E1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7B4EB069-BF5C-FD45-9C79-81481AA62AAD}" vid="{67154C80-412F-6944-9A95-6BE2B0F06D16}"/>
    </a:ext>
  </a:extLst>
</a:theme>
</file>

<file path=ppt/theme/theme6.xml><?xml version="1.0" encoding="utf-8"?>
<a:theme xmlns:a="http://schemas.openxmlformats.org/drawingml/2006/main" name="1_Dividers-Section Breaks">
  <a:themeElements>
    <a:clrScheme name="20_BV Theme Colors">
      <a:dk1>
        <a:srgbClr val="000000"/>
      </a:dk1>
      <a:lt1>
        <a:srgbClr val="FFFFFF"/>
      </a:lt1>
      <a:dk2>
        <a:srgbClr val="1E6EE5"/>
      </a:dk2>
      <a:lt2>
        <a:srgbClr val="C0C0C0"/>
      </a:lt2>
      <a:accent1>
        <a:srgbClr val="1E6EE5"/>
      </a:accent1>
      <a:accent2>
        <a:srgbClr val="FFA300"/>
      </a:accent2>
      <a:accent3>
        <a:srgbClr val="49AD50"/>
      </a:accent3>
      <a:accent4>
        <a:srgbClr val="005596"/>
      </a:accent4>
      <a:accent5>
        <a:srgbClr val="002B5C"/>
      </a:accent5>
      <a:accent6>
        <a:srgbClr val="00A2E5"/>
      </a:accent6>
      <a:hlink>
        <a:srgbClr val="1E6EE5"/>
      </a:hlink>
      <a:folHlink>
        <a:srgbClr val="002B5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lnDef>
  </a:objectDefaults>
  <a:extraClrSchemeLst>
    <a:extraClrScheme>
      <a:clrScheme name="Section 1 Divid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ction 1 Divid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ction 1 Divid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ction 1 Divid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ction 1 Divid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ction 1 Divid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ction 1 Divid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ction 1 Divid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ction 1 Divid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ction 1 Divid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ction 1 Divid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ction 1 Divid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ction 1 Divider 13">
        <a:dk1>
          <a:srgbClr val="333333"/>
        </a:dk1>
        <a:lt1>
          <a:srgbClr val="FFFFFF"/>
        </a:lt1>
        <a:dk2>
          <a:srgbClr val="002B5C"/>
        </a:dk2>
        <a:lt2>
          <a:srgbClr val="5B5E5B"/>
        </a:lt2>
        <a:accent1>
          <a:srgbClr val="0062A8"/>
        </a:accent1>
        <a:accent2>
          <a:srgbClr val="00A4E4"/>
        </a:accent2>
        <a:accent3>
          <a:srgbClr val="FFFFFF"/>
        </a:accent3>
        <a:accent4>
          <a:srgbClr val="2A2A2A"/>
        </a:accent4>
        <a:accent5>
          <a:srgbClr val="AAB7D1"/>
        </a:accent5>
        <a:accent6>
          <a:srgbClr val="0094CF"/>
        </a:accent6>
        <a:hlink>
          <a:srgbClr val="B0BC22"/>
        </a:hlink>
        <a:folHlink>
          <a:srgbClr val="E7C23E"/>
        </a:folHlink>
      </a:clrScheme>
      <a:clrMap bg1="lt1" tx1="dk1" bg2="lt2" tx2="dk2" accent1="accent1" accent2="accent2" accent3="accent3" accent4="accent4" accent5="accent5" accent6="accent6" hlink="hlink" folHlink="folHlink"/>
    </a:extraClrScheme>
    <a:extraClrScheme>
      <a:clrScheme name="Section 1 Divider 14">
        <a:dk1>
          <a:srgbClr val="5B5E5B"/>
        </a:dk1>
        <a:lt1>
          <a:srgbClr val="FFFFFF"/>
        </a:lt1>
        <a:dk2>
          <a:srgbClr val="002B5C"/>
        </a:dk2>
        <a:lt2>
          <a:srgbClr val="BDBAB4"/>
        </a:lt2>
        <a:accent1>
          <a:srgbClr val="005596"/>
        </a:accent1>
        <a:accent2>
          <a:srgbClr val="00A4E4"/>
        </a:accent2>
        <a:accent3>
          <a:srgbClr val="FFFFFF"/>
        </a:accent3>
        <a:accent4>
          <a:srgbClr val="4C4F4C"/>
        </a:accent4>
        <a:accent5>
          <a:srgbClr val="AAB4C9"/>
        </a:accent5>
        <a:accent6>
          <a:srgbClr val="0094CF"/>
        </a:accent6>
        <a:hlink>
          <a:srgbClr val="ADC32B"/>
        </a:hlink>
        <a:folHlink>
          <a:srgbClr val="F4C905"/>
        </a:folHlink>
      </a:clrScheme>
      <a:clrMap bg1="lt1" tx1="dk1" bg2="lt2" tx2="dk2" accent1="accent1" accent2="accent2" accent3="accent3" accent4="accent4" accent5="accent5" accent6="accent6" hlink="hlink" folHlink="folHlink"/>
    </a:extraClrScheme>
    <a:extraClrScheme>
      <a:clrScheme name="Section 1 Divider 15">
        <a:dk1>
          <a:srgbClr val="5B5E5B"/>
        </a:dk1>
        <a:lt1>
          <a:srgbClr val="FFFFFF"/>
        </a:lt1>
        <a:dk2>
          <a:srgbClr val="002B5C"/>
        </a:dk2>
        <a:lt2>
          <a:srgbClr val="BDBAB4"/>
        </a:lt2>
        <a:accent1>
          <a:srgbClr val="00A4E4"/>
        </a:accent1>
        <a:accent2>
          <a:srgbClr val="ADC32B"/>
        </a:accent2>
        <a:accent3>
          <a:srgbClr val="FFFFFF"/>
        </a:accent3>
        <a:accent4>
          <a:srgbClr val="4C4F4C"/>
        </a:accent4>
        <a:accent5>
          <a:srgbClr val="AACFEF"/>
        </a:accent5>
        <a:accent6>
          <a:srgbClr val="9CB026"/>
        </a:accent6>
        <a:hlink>
          <a:srgbClr val="002B5C"/>
        </a:hlink>
        <a:folHlink>
          <a:srgbClr val="F4C905"/>
        </a:folHlink>
      </a:clrScheme>
      <a:clrMap bg1="lt1" tx1="dk1" bg2="lt2" tx2="dk2" accent1="accent1" accent2="accent2" accent3="accent3" accent4="accent4" accent5="accent5" accent6="accent6" hlink="hlink" folHlink="folHlink"/>
    </a:extraClrScheme>
    <a:extraClrScheme>
      <a:clrScheme name="Section 1 Divider 16">
        <a:dk1>
          <a:srgbClr val="5B5E5B"/>
        </a:dk1>
        <a:lt1>
          <a:srgbClr val="FFFFFF"/>
        </a:lt1>
        <a:dk2>
          <a:srgbClr val="002B5C"/>
        </a:dk2>
        <a:lt2>
          <a:srgbClr val="BDBAB4"/>
        </a:lt2>
        <a:accent1>
          <a:srgbClr val="00A2E5"/>
        </a:accent1>
        <a:accent2>
          <a:srgbClr val="ADC32B"/>
        </a:accent2>
        <a:accent3>
          <a:srgbClr val="FFFFFF"/>
        </a:accent3>
        <a:accent4>
          <a:srgbClr val="4C4F4C"/>
        </a:accent4>
        <a:accent5>
          <a:srgbClr val="AACEF0"/>
        </a:accent5>
        <a:accent6>
          <a:srgbClr val="9CB026"/>
        </a:accent6>
        <a:hlink>
          <a:srgbClr val="002B5C"/>
        </a:hlink>
        <a:folHlink>
          <a:srgbClr val="F4C905"/>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7B4EB069-BF5C-FD45-9C79-81481AA62AAD}" vid="{74001070-6A35-2F4D-A174-86B0D984D049}"/>
    </a:ext>
  </a:extLst>
</a:theme>
</file>

<file path=ppt/theme/theme7.xml><?xml version="1.0" encoding="utf-8"?>
<a:theme xmlns:a="http://schemas.openxmlformats.org/drawingml/2006/main" name="5_Title Pages">
  <a:themeElements>
    <a:clrScheme name="17 BV Color Palette 1">
      <a:dk1>
        <a:srgbClr val="005596"/>
      </a:dk1>
      <a:lt1>
        <a:srgbClr val="FFFFFF"/>
      </a:lt1>
      <a:dk2>
        <a:srgbClr val="002B5C"/>
      </a:dk2>
      <a:lt2>
        <a:srgbClr val="BDBAB4"/>
      </a:lt2>
      <a:accent1>
        <a:srgbClr val="00A2E5"/>
      </a:accent1>
      <a:accent2>
        <a:srgbClr val="49AD50"/>
      </a:accent2>
      <a:accent3>
        <a:srgbClr val="C0C0C0"/>
      </a:accent3>
      <a:accent4>
        <a:srgbClr val="61E769"/>
      </a:accent4>
      <a:accent5>
        <a:srgbClr val="BC0E93"/>
      </a:accent5>
      <a:accent6>
        <a:srgbClr val="4D4D4D"/>
      </a:accent6>
      <a:hlink>
        <a:srgbClr val="005596"/>
      </a:hlink>
      <a:folHlink>
        <a:srgbClr val="00A2E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ln/>
      </a:spPr>
      <a:bodyPr lIns="0" tIns="0" rIns="0" bIns="0" anchor="b"/>
      <a:lstStyle>
        <a:defPPr marL="0" marR="0" indent="0" algn="l" defTabSz="914400" rtl="0" eaLnBrk="0" fontAlgn="base" latinLnBrk="0" hangingPunct="0">
          <a:lnSpc>
            <a:spcPts val="1200"/>
          </a:lnSpc>
          <a:spcBef>
            <a:spcPts val="0"/>
          </a:spcBef>
          <a:spcAft>
            <a:spcPct val="0"/>
          </a:spcAft>
          <a:buClr>
            <a:srgbClr val="005596"/>
          </a:buClr>
          <a:buSzTx/>
          <a:buFontTx/>
          <a:buNone/>
          <a:tabLst/>
          <a:defRPr kumimoji="0" sz="1400" b="1" i="0" u="none" strike="noStrike" kern="0" cap="none" spc="0" normalizeH="0" baseline="0" noProof="0" dirty="0" smtClean="0">
            <a:ln>
              <a:noFill/>
            </a:ln>
            <a:solidFill>
              <a:srgbClr val="00A2E5"/>
            </a:solidFill>
            <a:effectLst/>
            <a:uLnTx/>
            <a:uFillTx/>
            <a:latin typeface="Calibri"/>
            <a:ea typeface="+mn-ea"/>
            <a:cs typeface="+mn-cs"/>
          </a:defRPr>
        </a:defPPr>
      </a:lstStyle>
    </a:txDef>
  </a:objectDefaults>
  <a:extraClrSchemeLst/>
  <a:extLst>
    <a:ext uri="{05A4C25C-085E-4340-85A3-A5531E510DB2}">
      <thm15:themeFamily xmlns:thm15="http://schemas.microsoft.com/office/thememl/2012/main" name="17 BV PPTX Template" id="{EDAD1E02-B7E6-C149-A0EE-02F0CF1E023A}" vid="{5A741869-79F5-2244-B6C4-641AD5EFDFFE}"/>
    </a:ext>
  </a:extLst>
</a:theme>
</file>

<file path=ppt/theme/theme8.xml><?xml version="1.0" encoding="utf-8"?>
<a:theme xmlns:a="http://schemas.openxmlformats.org/drawingml/2006/main" name="Closing Layouts">
  <a:themeElements>
    <a:clrScheme name="20_BV Theme Colors">
      <a:dk1>
        <a:srgbClr val="000000"/>
      </a:dk1>
      <a:lt1>
        <a:srgbClr val="FFFFFF"/>
      </a:lt1>
      <a:dk2>
        <a:srgbClr val="1E6EE5"/>
      </a:dk2>
      <a:lt2>
        <a:srgbClr val="C0C0C0"/>
      </a:lt2>
      <a:accent1>
        <a:srgbClr val="1E6EE5"/>
      </a:accent1>
      <a:accent2>
        <a:srgbClr val="FFA300"/>
      </a:accent2>
      <a:accent3>
        <a:srgbClr val="49AD50"/>
      </a:accent3>
      <a:accent4>
        <a:srgbClr val="005596"/>
      </a:accent4>
      <a:accent5>
        <a:srgbClr val="002B5C"/>
      </a:accent5>
      <a:accent6>
        <a:srgbClr val="00A2E5"/>
      </a:accent6>
      <a:hlink>
        <a:srgbClr val="1E6EE5"/>
      </a:hlink>
      <a:folHlink>
        <a:srgbClr val="002B5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lnDef>
  </a:objectDefaults>
  <a:extraClrSchemeLst>
    <a:extraClrScheme>
      <a:clrScheme name="Section 1 Divid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ction 1 Divid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ction 1 Divid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ction 1 Divid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ction 1 Divid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ction 1 Divid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ction 1 Divid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ction 1 Divid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ction 1 Divid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ction 1 Divid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ction 1 Divid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ction 1 Divid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ction 1 Divider 13">
        <a:dk1>
          <a:srgbClr val="333333"/>
        </a:dk1>
        <a:lt1>
          <a:srgbClr val="FFFFFF"/>
        </a:lt1>
        <a:dk2>
          <a:srgbClr val="002B5C"/>
        </a:dk2>
        <a:lt2>
          <a:srgbClr val="5B5E5B"/>
        </a:lt2>
        <a:accent1>
          <a:srgbClr val="0062A8"/>
        </a:accent1>
        <a:accent2>
          <a:srgbClr val="00A4E4"/>
        </a:accent2>
        <a:accent3>
          <a:srgbClr val="FFFFFF"/>
        </a:accent3>
        <a:accent4>
          <a:srgbClr val="2A2A2A"/>
        </a:accent4>
        <a:accent5>
          <a:srgbClr val="AAB7D1"/>
        </a:accent5>
        <a:accent6>
          <a:srgbClr val="0094CF"/>
        </a:accent6>
        <a:hlink>
          <a:srgbClr val="B0BC22"/>
        </a:hlink>
        <a:folHlink>
          <a:srgbClr val="E7C23E"/>
        </a:folHlink>
      </a:clrScheme>
      <a:clrMap bg1="lt1" tx1="dk1" bg2="lt2" tx2="dk2" accent1="accent1" accent2="accent2" accent3="accent3" accent4="accent4" accent5="accent5" accent6="accent6" hlink="hlink" folHlink="folHlink"/>
    </a:extraClrScheme>
    <a:extraClrScheme>
      <a:clrScheme name="Section 1 Divider 14">
        <a:dk1>
          <a:srgbClr val="5B5E5B"/>
        </a:dk1>
        <a:lt1>
          <a:srgbClr val="FFFFFF"/>
        </a:lt1>
        <a:dk2>
          <a:srgbClr val="002B5C"/>
        </a:dk2>
        <a:lt2>
          <a:srgbClr val="BDBAB4"/>
        </a:lt2>
        <a:accent1>
          <a:srgbClr val="005596"/>
        </a:accent1>
        <a:accent2>
          <a:srgbClr val="00A4E4"/>
        </a:accent2>
        <a:accent3>
          <a:srgbClr val="FFFFFF"/>
        </a:accent3>
        <a:accent4>
          <a:srgbClr val="4C4F4C"/>
        </a:accent4>
        <a:accent5>
          <a:srgbClr val="AAB4C9"/>
        </a:accent5>
        <a:accent6>
          <a:srgbClr val="0094CF"/>
        </a:accent6>
        <a:hlink>
          <a:srgbClr val="ADC32B"/>
        </a:hlink>
        <a:folHlink>
          <a:srgbClr val="F4C905"/>
        </a:folHlink>
      </a:clrScheme>
      <a:clrMap bg1="lt1" tx1="dk1" bg2="lt2" tx2="dk2" accent1="accent1" accent2="accent2" accent3="accent3" accent4="accent4" accent5="accent5" accent6="accent6" hlink="hlink" folHlink="folHlink"/>
    </a:extraClrScheme>
    <a:extraClrScheme>
      <a:clrScheme name="Section 1 Divider 15">
        <a:dk1>
          <a:srgbClr val="5B5E5B"/>
        </a:dk1>
        <a:lt1>
          <a:srgbClr val="FFFFFF"/>
        </a:lt1>
        <a:dk2>
          <a:srgbClr val="002B5C"/>
        </a:dk2>
        <a:lt2>
          <a:srgbClr val="BDBAB4"/>
        </a:lt2>
        <a:accent1>
          <a:srgbClr val="00A4E4"/>
        </a:accent1>
        <a:accent2>
          <a:srgbClr val="ADC32B"/>
        </a:accent2>
        <a:accent3>
          <a:srgbClr val="FFFFFF"/>
        </a:accent3>
        <a:accent4>
          <a:srgbClr val="4C4F4C"/>
        </a:accent4>
        <a:accent5>
          <a:srgbClr val="AACFEF"/>
        </a:accent5>
        <a:accent6>
          <a:srgbClr val="9CB026"/>
        </a:accent6>
        <a:hlink>
          <a:srgbClr val="002B5C"/>
        </a:hlink>
        <a:folHlink>
          <a:srgbClr val="F4C905"/>
        </a:folHlink>
      </a:clrScheme>
      <a:clrMap bg1="lt1" tx1="dk1" bg2="lt2" tx2="dk2" accent1="accent1" accent2="accent2" accent3="accent3" accent4="accent4" accent5="accent5" accent6="accent6" hlink="hlink" folHlink="folHlink"/>
    </a:extraClrScheme>
    <a:extraClrScheme>
      <a:clrScheme name="Section 1 Divider 16">
        <a:dk1>
          <a:srgbClr val="5B5E5B"/>
        </a:dk1>
        <a:lt1>
          <a:srgbClr val="FFFFFF"/>
        </a:lt1>
        <a:dk2>
          <a:srgbClr val="002B5C"/>
        </a:dk2>
        <a:lt2>
          <a:srgbClr val="BDBAB4"/>
        </a:lt2>
        <a:accent1>
          <a:srgbClr val="00A2E5"/>
        </a:accent1>
        <a:accent2>
          <a:srgbClr val="ADC32B"/>
        </a:accent2>
        <a:accent3>
          <a:srgbClr val="FFFFFF"/>
        </a:accent3>
        <a:accent4>
          <a:srgbClr val="4C4F4C"/>
        </a:accent4>
        <a:accent5>
          <a:srgbClr val="AACEF0"/>
        </a:accent5>
        <a:accent6>
          <a:srgbClr val="9CB026"/>
        </a:accent6>
        <a:hlink>
          <a:srgbClr val="002B5C"/>
        </a:hlink>
        <a:folHlink>
          <a:srgbClr val="F4C905"/>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7B4EB069-BF5C-FD45-9C79-81481AA62AAD}" vid="{9140C816-284F-AE40-B226-AE3846B321B4}"/>
    </a:ext>
  </a:extLst>
</a:theme>
</file>

<file path=ppt/theme/theme9.xml><?xml version="1.0" encoding="utf-8"?>
<a:theme xmlns:a="http://schemas.openxmlformats.org/drawingml/2006/main" name="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1381</TotalTime>
  <Words>5240</Words>
  <Application>Microsoft Office PowerPoint</Application>
  <PresentationFormat>Widescreen</PresentationFormat>
  <Paragraphs>883</Paragraphs>
  <Slides>89</Slides>
  <Notes>52</Notes>
  <HiddenSlides>0</HiddenSlides>
  <MMClips>0</MMClips>
  <ScaleCrop>false</ScaleCrop>
  <HeadingPairs>
    <vt:vector size="6" baseType="variant">
      <vt:variant>
        <vt:lpstr>Fonts Used</vt:lpstr>
      </vt:variant>
      <vt:variant>
        <vt:i4>21</vt:i4>
      </vt:variant>
      <vt:variant>
        <vt:lpstr>Theme</vt:lpstr>
      </vt:variant>
      <vt:variant>
        <vt:i4>15</vt:i4>
      </vt:variant>
      <vt:variant>
        <vt:lpstr>Slide Titles</vt:lpstr>
      </vt:variant>
      <vt:variant>
        <vt:i4>89</vt:i4>
      </vt:variant>
    </vt:vector>
  </HeadingPairs>
  <TitlesOfParts>
    <vt:vector size="125" baseType="lpstr">
      <vt:lpstr>Aldhabi</vt:lpstr>
      <vt:lpstr>Arial</vt:lpstr>
      <vt:lpstr>AvenirNextforSAS</vt:lpstr>
      <vt:lpstr>Calibri</vt:lpstr>
      <vt:lpstr>Calibri Light</vt:lpstr>
      <vt:lpstr>Century Gothic</vt:lpstr>
      <vt:lpstr>Courier New</vt:lpstr>
      <vt:lpstr>Gotham Book</vt:lpstr>
      <vt:lpstr>Gotham Light</vt:lpstr>
      <vt:lpstr>Lora</vt:lpstr>
      <vt:lpstr>Montserrat</vt:lpstr>
      <vt:lpstr>Myriad Web Pro</vt:lpstr>
      <vt:lpstr>Poppins</vt:lpstr>
      <vt:lpstr>Poppins Medium</vt:lpstr>
      <vt:lpstr>Quattrocento Sans</vt:lpstr>
      <vt:lpstr>Roboto</vt:lpstr>
      <vt:lpstr>Roboto Condensed</vt:lpstr>
      <vt:lpstr>Roboto Light</vt:lpstr>
      <vt:lpstr>Segoe UI Semibold</vt:lpstr>
      <vt:lpstr>Wingdings</vt:lpstr>
      <vt:lpstr>Wingdings,Sans-Serif</vt:lpstr>
      <vt:lpstr>Office Theme</vt:lpstr>
      <vt:lpstr>5_Office Theme</vt:lpstr>
      <vt:lpstr>Title Pages</vt:lpstr>
      <vt:lpstr>Safety and Agenda</vt:lpstr>
      <vt:lpstr>Body Layouts</vt:lpstr>
      <vt:lpstr>1_Dividers-Section Breaks</vt:lpstr>
      <vt:lpstr>5_Title Pages</vt:lpstr>
      <vt:lpstr>Closing Layouts</vt:lpstr>
      <vt:lpstr>Master</vt:lpstr>
      <vt:lpstr>1_Master</vt:lpstr>
      <vt:lpstr>2_Office Theme</vt:lpstr>
      <vt:lpstr>SCAN template-neutral</vt:lpstr>
      <vt:lpstr>3_Office Theme</vt:lpstr>
      <vt:lpstr>4_Office Theme</vt:lpstr>
      <vt:lpstr>6_Office Theme</vt:lpstr>
      <vt:lpstr>CWEA/CASA Presents: National Webinar on Wastewater Based Epidemiology </vt:lpstr>
      <vt:lpstr>PowerPoint Presentation</vt:lpstr>
      <vt:lpstr>Greg Kester</vt:lpstr>
      <vt:lpstr>PowerPoint Presentation</vt:lpstr>
      <vt:lpstr>PowerPoint Presentation</vt:lpstr>
      <vt:lpstr>Wastewater Surveillance for Rapid Response</vt:lpstr>
      <vt:lpstr>NWSS Implementation</vt:lpstr>
      <vt:lpstr>Community support and capacity building</vt:lpstr>
      <vt:lpstr>DCIPHER dashboard | One-stop shop for implementers</vt:lpstr>
      <vt:lpstr>Elements of the NWSS DCIPHER Dashboard</vt:lpstr>
      <vt:lpstr>NWSS Sequence Data Visualization Dashboard</vt:lpstr>
      <vt:lpstr>Mpox Data Dashboard</vt:lpstr>
      <vt:lpstr>Beyond COVID</vt:lpstr>
      <vt:lpstr>Transition to a single test type</vt:lpstr>
      <vt:lpstr>Wastewater surveillance can inform diverse surveillance strategies</vt:lpstr>
      <vt:lpstr>NWSS Panel for Core Targets</vt:lpstr>
      <vt:lpstr>NWSS Data Sources and Dissemination</vt:lpstr>
      <vt:lpstr>Ethics must be incorporated into growing wastewater surveillance systems</vt:lpstr>
      <vt:lpstr>Challenges for NWSS development and sustainability</vt:lpstr>
      <vt:lpstr>PowerPoint Presentation</vt:lpstr>
      <vt:lpstr>PowerPoint Presentation</vt:lpstr>
      <vt:lpstr>WastewaterSCAN: A national collaboration to use wastewater solids to understand infectious disease occurrence for COVID-19 and beyond</vt:lpstr>
      <vt:lpstr>Who we are</vt:lpstr>
      <vt:lpstr>Outline </vt:lpstr>
      <vt:lpstr>Project Overview</vt:lpstr>
      <vt:lpstr>WastewaterSCAN participants / duration / sampling frequency</vt:lpstr>
      <vt:lpstr>Viral genomic targets are enriched in solid phase</vt:lpstr>
      <vt:lpstr>Analytical methods (all publicly available on protocols.io)</vt:lpstr>
      <vt:lpstr>Targets</vt:lpstr>
      <vt:lpstr>Research underpinning target choices</vt:lpstr>
      <vt:lpstr>SARS-CoV-2 and variants</vt:lpstr>
      <vt:lpstr>Influenza A RNA</vt:lpstr>
      <vt:lpstr>MPXV DNA  </vt:lpstr>
      <vt:lpstr>RSV, seasonal human coronaviruses, and human parainfluenza</vt:lpstr>
      <vt:lpstr>Recent trends at WastewaterSCAN sites</vt:lpstr>
      <vt:lpstr>PowerPoint Presentation</vt:lpstr>
      <vt:lpstr>PowerPoint Presentation</vt:lpstr>
      <vt:lpstr>PowerPoint Presentation</vt:lpstr>
      <vt:lpstr>mpox is now the preferred term for “monkeypox,” the usage of which is being phased out by the WHO</vt:lpstr>
      <vt:lpstr>WW Surveillance</vt:lpstr>
      <vt:lpstr>Data availability and website</vt:lpstr>
      <vt:lpstr>Data are available within 48 hours of sample receipt at the lab</vt:lpstr>
      <vt:lpstr>New website - designed by Stamen </vt:lpstr>
      <vt:lpstr>PowerPoint Presentation</vt:lpstr>
      <vt:lpstr>PowerPoint Presentation</vt:lpstr>
      <vt:lpstr>Four things to remember</vt:lpstr>
      <vt:lpstr>PowerPoint Presentation</vt:lpstr>
      <vt:lpstr>PowerPoint Presentation</vt:lpstr>
      <vt:lpstr> Wastewater Surveillance Challenges and Opportunities for Utilities  CWEA/CASA National Webinar on Wastewater Based Epidemiology January 11, 2023  Anna Mehrotra, PhD PE  Wastewater Surveillance Program Director Water Environment Federation  </vt:lpstr>
      <vt:lpstr>“Typical” utility participating in wastewater surveillance</vt:lpstr>
      <vt:lpstr>NWSS data</vt:lpstr>
      <vt:lpstr>Data from 10 state programs*</vt:lpstr>
      <vt:lpstr>Challenges</vt:lpstr>
      <vt:lpstr>Challenges for utilities not participating</vt:lpstr>
      <vt:lpstr>Challenges for utilities not participating</vt:lpstr>
      <vt:lpstr>Challenges for utilities not participating</vt:lpstr>
      <vt:lpstr>Challenges for utilities already participating</vt:lpstr>
      <vt:lpstr>Challenges for utilities already participating</vt:lpstr>
      <vt:lpstr>Challenges for utilities already participating</vt:lpstr>
      <vt:lpstr>Challenges for utilities already participating</vt:lpstr>
      <vt:lpstr>Opportunities</vt:lpstr>
      <vt:lpstr>Opportunities</vt:lpstr>
      <vt:lpstr>Opportunities</vt:lpstr>
      <vt:lpstr>Opportunities</vt:lpstr>
      <vt:lpstr>Get in touch  Anna Mehrotra, PhD PE amehrotra@wef.org nwbe.org  </vt:lpstr>
      <vt:lpstr>PowerPoint Presentation</vt:lpstr>
      <vt:lpstr>Wastewater Surveillance:</vt:lpstr>
      <vt:lpstr>LACSD work on wastewater surveillance</vt:lpstr>
      <vt:lpstr>Considerations for Wastewater Surveillance</vt:lpstr>
      <vt:lpstr>Considerations: logistics and planning</vt:lpstr>
      <vt:lpstr>Considerations: data sharing</vt:lpstr>
      <vt:lpstr>Considerations: data limitations</vt:lpstr>
      <vt:lpstr>Considerations: data limitations</vt:lpstr>
      <vt:lpstr>Considerations: resources</vt:lpstr>
      <vt:lpstr>Utilities Community of Practice: nwbe.org</vt:lpstr>
      <vt:lpstr>Example: Joining a Surveillance Program</vt:lpstr>
      <vt:lpstr>Example: Poliovirus Surveillance –  To Do or Not to Do?</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Alec Mackie</dc:creator>
  <cp:lastModifiedBy>Nicholas Bailey</cp:lastModifiedBy>
  <cp:revision>64</cp:revision>
  <dcterms:created xsi:type="dcterms:W3CDTF">2020-07-20T16:36:05Z</dcterms:created>
  <dcterms:modified xsi:type="dcterms:W3CDTF">2023-01-11T22:41:23Z</dcterms:modified>
</cp:coreProperties>
</file>