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4" r:id="rId1"/>
    <p:sldMasterId id="2147483877" r:id="rId2"/>
    <p:sldMasterId id="2147483895" r:id="rId3"/>
    <p:sldMasterId id="2147483928" r:id="rId4"/>
  </p:sldMasterIdLst>
  <p:notesMasterIdLst>
    <p:notesMasterId r:id="rId115"/>
  </p:notesMasterIdLst>
  <p:handoutMasterIdLst>
    <p:handoutMasterId r:id="rId116"/>
  </p:handoutMasterIdLst>
  <p:sldIdLst>
    <p:sldId id="2991" r:id="rId5"/>
    <p:sldId id="3000" r:id="rId6"/>
    <p:sldId id="386" r:id="rId7"/>
    <p:sldId id="440" r:id="rId8"/>
    <p:sldId id="442" r:id="rId9"/>
    <p:sldId id="406" r:id="rId10"/>
    <p:sldId id="261" r:id="rId11"/>
    <p:sldId id="336" r:id="rId12"/>
    <p:sldId id="397" r:id="rId13"/>
    <p:sldId id="337" r:id="rId14"/>
    <p:sldId id="263" r:id="rId15"/>
    <p:sldId id="391" r:id="rId16"/>
    <p:sldId id="264" r:id="rId17"/>
    <p:sldId id="338" r:id="rId18"/>
    <p:sldId id="339" r:id="rId19"/>
    <p:sldId id="340" r:id="rId20"/>
    <p:sldId id="398" r:id="rId21"/>
    <p:sldId id="316" r:id="rId22"/>
    <p:sldId id="265" r:id="rId23"/>
    <p:sldId id="315" r:id="rId24"/>
    <p:sldId id="307" r:id="rId25"/>
    <p:sldId id="350" r:id="rId26"/>
    <p:sldId id="351" r:id="rId27"/>
    <p:sldId id="352" r:id="rId28"/>
    <p:sldId id="317" r:id="rId29"/>
    <p:sldId id="267" r:id="rId30"/>
    <p:sldId id="399" r:id="rId31"/>
    <p:sldId id="270" r:id="rId32"/>
    <p:sldId id="401" r:id="rId33"/>
    <p:sldId id="274" r:id="rId34"/>
    <p:sldId id="356" r:id="rId35"/>
    <p:sldId id="357" r:id="rId36"/>
    <p:sldId id="275" r:id="rId37"/>
    <p:sldId id="413" r:id="rId38"/>
    <p:sldId id="414" r:id="rId39"/>
    <p:sldId id="330" r:id="rId40"/>
    <p:sldId id="424" r:id="rId41"/>
    <p:sldId id="370" r:id="rId42"/>
    <p:sldId id="301" r:id="rId43"/>
    <p:sldId id="309" r:id="rId44"/>
    <p:sldId id="310" r:id="rId45"/>
    <p:sldId id="311" r:id="rId46"/>
    <p:sldId id="3002" r:id="rId47"/>
    <p:sldId id="407" r:id="rId48"/>
    <p:sldId id="271" r:id="rId49"/>
    <p:sldId id="314" r:id="rId50"/>
    <p:sldId id="300" r:id="rId51"/>
    <p:sldId id="291" r:id="rId52"/>
    <p:sldId id="297" r:id="rId53"/>
    <p:sldId id="327" r:id="rId54"/>
    <p:sldId id="367" r:id="rId55"/>
    <p:sldId id="368" r:id="rId56"/>
    <p:sldId id="333" r:id="rId57"/>
    <p:sldId id="425" r:id="rId58"/>
    <p:sldId id="289" r:id="rId59"/>
    <p:sldId id="290" r:id="rId60"/>
    <p:sldId id="364" r:id="rId61"/>
    <p:sldId id="377" r:id="rId62"/>
    <p:sldId id="365" r:id="rId63"/>
    <p:sldId id="366" r:id="rId64"/>
    <p:sldId id="276" r:id="rId65"/>
    <p:sldId id="360" r:id="rId66"/>
    <p:sldId id="359" r:id="rId67"/>
    <p:sldId id="3003" r:id="rId68"/>
    <p:sldId id="409" r:id="rId69"/>
    <p:sldId id="443" r:id="rId70"/>
    <p:sldId id="392" r:id="rId71"/>
    <p:sldId id="341" r:id="rId72"/>
    <p:sldId id="269" r:id="rId73"/>
    <p:sldId id="342" r:id="rId74"/>
    <p:sldId id="394" r:id="rId75"/>
    <p:sldId id="378" r:id="rId76"/>
    <p:sldId id="395" r:id="rId77"/>
    <p:sldId id="343" r:id="rId78"/>
    <p:sldId id="3004" r:id="rId79"/>
    <p:sldId id="410" r:id="rId80"/>
    <p:sldId id="418" r:id="rId81"/>
    <p:sldId id="320" r:id="rId82"/>
    <p:sldId id="283" r:id="rId83"/>
    <p:sldId id="419" r:id="rId84"/>
    <p:sldId id="323" r:id="rId85"/>
    <p:sldId id="285" r:id="rId86"/>
    <p:sldId id="286" r:id="rId87"/>
    <p:sldId id="288" r:id="rId88"/>
    <p:sldId id="402" r:id="rId89"/>
    <p:sldId id="416" r:id="rId90"/>
    <p:sldId id="375" r:id="rId91"/>
    <p:sldId id="417" r:id="rId92"/>
    <p:sldId id="319" r:id="rId93"/>
    <p:sldId id="281" r:id="rId94"/>
    <p:sldId id="3005" r:id="rId95"/>
    <p:sldId id="411" r:id="rId96"/>
    <p:sldId id="421" r:id="rId97"/>
    <p:sldId id="328" r:id="rId98"/>
    <p:sldId id="306" r:id="rId99"/>
    <p:sldId id="318" r:id="rId100"/>
    <p:sldId id="422" r:id="rId101"/>
    <p:sldId id="329" r:id="rId102"/>
    <p:sldId id="3006" r:id="rId103"/>
    <p:sldId id="412" r:id="rId104"/>
    <p:sldId id="415" r:id="rId105"/>
    <p:sldId id="292" r:id="rId106"/>
    <p:sldId id="293" r:id="rId107"/>
    <p:sldId id="294" r:id="rId108"/>
    <p:sldId id="295" r:id="rId109"/>
    <p:sldId id="296" r:id="rId110"/>
    <p:sldId id="374" r:id="rId111"/>
    <p:sldId id="3007" r:id="rId112"/>
    <p:sldId id="322" r:id="rId113"/>
    <p:sldId id="2899" r:id="rId114"/>
  </p:sldIdLst>
  <p:sldSz cx="12192000" cy="6858000"/>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67" autoAdjust="0"/>
    <p:restoredTop sz="96005" autoAdjust="0"/>
  </p:normalViewPr>
  <p:slideViewPr>
    <p:cSldViewPr snapToGrid="0">
      <p:cViewPr varScale="1">
        <p:scale>
          <a:sx n="62" d="100"/>
          <a:sy n="62" d="100"/>
        </p:scale>
        <p:origin x="768" y="56"/>
      </p:cViewPr>
      <p:guideLst/>
    </p:cSldViewPr>
  </p:slideViewPr>
  <p:outlineViewPr>
    <p:cViewPr>
      <p:scale>
        <a:sx n="33" d="100"/>
        <a:sy n="33" d="100"/>
      </p:scale>
      <p:origin x="0" y="-3221"/>
    </p:cViewPr>
  </p:outlineViewPr>
  <p:notesTextViewPr>
    <p:cViewPr>
      <p:scale>
        <a:sx n="1" d="1"/>
        <a:sy n="1" d="1"/>
      </p:scale>
      <p:origin x="0" y="0"/>
    </p:cViewPr>
  </p:notesTextViewPr>
  <p:sorterViewPr>
    <p:cViewPr>
      <p:scale>
        <a:sx n="100" d="100"/>
        <a:sy n="100" d="100"/>
      </p:scale>
      <p:origin x="0" y="-8131"/>
    </p:cViewPr>
  </p:sorterViewPr>
  <p:notesViewPr>
    <p:cSldViewPr snapToGrid="0">
      <p:cViewPr varScale="1">
        <p:scale>
          <a:sx n="99" d="100"/>
          <a:sy n="99" d="100"/>
        </p:scale>
        <p:origin x="1680" y="91"/>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presProps" Target="presProp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viewProps" Target="view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385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F98829AA-D846-495D-9727-79835106CB0B}" type="datetimeFigureOut">
              <a:rPr lang="en-US" smtClean="0"/>
              <a:t>6/14/2022</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9A51B430-CF3F-4328-810A-ECA8F40D6B36}" type="slidenum">
              <a:rPr lang="en-US" smtClean="0"/>
              <a:t>‹#›</a:t>
            </a:fld>
            <a:endParaRPr lang="en-US" dirty="0"/>
          </a:p>
        </p:txBody>
      </p:sp>
    </p:spTree>
    <p:extLst>
      <p:ext uri="{BB962C8B-B14F-4D97-AF65-F5344CB8AC3E}">
        <p14:creationId xmlns:p14="http://schemas.microsoft.com/office/powerpoint/2010/main" val="3163077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DON’T put speakers agency logo on the slide. It will not look good.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8EA09-D1DB-4C59-8D43-2E16160C7B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9242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51B430-CF3F-4328-810A-ECA8F40D6B36}" type="slidenum">
              <a:rPr lang="en-US" smtClean="0"/>
              <a:t>84</a:t>
            </a:fld>
            <a:endParaRPr lang="en-US" dirty="0"/>
          </a:p>
        </p:txBody>
      </p:sp>
    </p:spTree>
    <p:extLst>
      <p:ext uri="{BB962C8B-B14F-4D97-AF65-F5344CB8AC3E}">
        <p14:creationId xmlns:p14="http://schemas.microsoft.com/office/powerpoint/2010/main" val="1892545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74423" y="802298"/>
            <a:ext cx="8637073" cy="2920713"/>
          </a:xfrm>
        </p:spPr>
        <p:txBody>
          <a:bodyPr bIns="0" anchor="b">
            <a:normAutofit/>
          </a:bodyPr>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774424" y="3724074"/>
            <a:ext cx="8637072" cy="977621"/>
          </a:xfrm>
        </p:spPr>
        <p:txBody>
          <a:bodyPr tIns="91440" bIns="91440">
            <a:normAutofit/>
          </a:bodyPr>
          <a:lstStyle>
            <a:lvl1pPr marL="0" indent="0" algn="ctr">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dirty="0"/>
              <a:t>10/20/2017</a:t>
            </a:r>
          </a:p>
        </p:txBody>
      </p:sp>
      <p:sp>
        <p:nvSpPr>
          <p:cNvPr id="5" name="Footer Placeholder 4"/>
          <p:cNvSpPr>
            <a:spLocks noGrp="1"/>
          </p:cNvSpPr>
          <p:nvPr>
            <p:ph type="ftr" sz="quarter" idx="11"/>
          </p:nvPr>
        </p:nvSpPr>
        <p:spPr>
          <a:xfrm>
            <a:off x="1451579" y="329307"/>
            <a:ext cx="5626774" cy="309201"/>
          </a:xfrm>
        </p:spPr>
        <p:txBody>
          <a:bodyPr/>
          <a:lstStyle/>
          <a:p>
            <a:endParaRPr lang="en-US" dirty="0"/>
          </a:p>
        </p:txBody>
      </p:sp>
      <p:sp>
        <p:nvSpPr>
          <p:cNvPr id="6" name="Slide Number Placeholder 5"/>
          <p:cNvSpPr>
            <a:spLocks noGrp="1"/>
          </p:cNvSpPr>
          <p:nvPr>
            <p:ph type="sldNum" sz="quarter" idx="12"/>
          </p:nvPr>
        </p:nvSpPr>
        <p:spPr>
          <a:xfrm>
            <a:off x="476834" y="798973"/>
            <a:ext cx="811019" cy="503578"/>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82160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10/20/2017</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424419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7052"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518654"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10/20/2017</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43917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2F1E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342D1BE-D62F-A243-9056-B7DDE35583B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4027"/>
            <a:ext cx="12191999" cy="6829946"/>
          </a:xfrm>
          <a:prstGeom prst="rect">
            <a:avLst/>
          </a:prstGeom>
        </p:spPr>
      </p:pic>
      <p:sp>
        <p:nvSpPr>
          <p:cNvPr id="2" name="Title 1">
            <a:extLst>
              <a:ext uri="{FF2B5EF4-FFF2-40B4-BE49-F238E27FC236}">
                <a16:creationId xmlns:a16="http://schemas.microsoft.com/office/drawing/2014/main" id="{FF704530-01B1-744C-BDE7-B2BB46E7CAC0}"/>
              </a:ext>
            </a:extLst>
          </p:cNvPr>
          <p:cNvSpPr>
            <a:spLocks noGrp="1"/>
          </p:cNvSpPr>
          <p:nvPr>
            <p:ph type="ctrTitle" hasCustomPrompt="1"/>
          </p:nvPr>
        </p:nvSpPr>
        <p:spPr>
          <a:xfrm>
            <a:off x="1524000" y="1997007"/>
            <a:ext cx="9144000" cy="2387600"/>
          </a:xfrm>
        </p:spPr>
        <p:txBody>
          <a:bodyPr anchor="b"/>
          <a:lstStyle>
            <a:lvl1pPr algn="ctr">
              <a:defRPr sz="6000" b="1" spc="0">
                <a:solidFill>
                  <a:schemeClr val="accent1"/>
                </a:solidFill>
              </a:defRPr>
            </a:lvl1pPr>
          </a:lstStyle>
          <a:p>
            <a:r>
              <a:rPr lang="en-US" noProof="0" dirty="0"/>
              <a:t>PRESENTATION</a:t>
            </a:r>
            <a:br>
              <a:rPr lang="en-US" noProof="0" dirty="0"/>
            </a:br>
            <a:r>
              <a:rPr lang="en-US" noProof="0" dirty="0"/>
              <a:t>TITLE</a:t>
            </a:r>
            <a:endParaRPr lang="en-US" dirty="0"/>
          </a:p>
        </p:txBody>
      </p:sp>
      <p:sp>
        <p:nvSpPr>
          <p:cNvPr id="3" name="Subtitle 2">
            <a:extLst>
              <a:ext uri="{FF2B5EF4-FFF2-40B4-BE49-F238E27FC236}">
                <a16:creationId xmlns:a16="http://schemas.microsoft.com/office/drawing/2014/main" id="{8B7DFC8A-FA75-7F41-8518-87444787FA29}"/>
              </a:ext>
            </a:extLst>
          </p:cNvPr>
          <p:cNvSpPr>
            <a:spLocks noGrp="1"/>
          </p:cNvSpPr>
          <p:nvPr>
            <p:ph type="subTitle" idx="1" hasCustomPrompt="1"/>
          </p:nvPr>
        </p:nvSpPr>
        <p:spPr>
          <a:xfrm>
            <a:off x="1524000" y="4645645"/>
            <a:ext cx="9144000" cy="165576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TAGLINE</a:t>
            </a:r>
          </a:p>
        </p:txBody>
      </p:sp>
      <p:sp>
        <p:nvSpPr>
          <p:cNvPr id="10" name="Slide Number Placeholder 5">
            <a:extLst>
              <a:ext uri="{FF2B5EF4-FFF2-40B4-BE49-F238E27FC236}">
                <a16:creationId xmlns:a16="http://schemas.microsoft.com/office/drawing/2014/main" id="{C0509061-01D7-4D39-9352-C76221DF5EE0}"/>
              </a:ext>
            </a:extLst>
          </p:cNvPr>
          <p:cNvSpPr>
            <a:spLocks noGrp="1"/>
          </p:cNvSpPr>
          <p:nvPr>
            <p:ph type="sldNum" sz="quarter" idx="4"/>
          </p:nvPr>
        </p:nvSpPr>
        <p:spPr>
          <a:xfrm>
            <a:off x="4724399" y="6356350"/>
            <a:ext cx="2743200" cy="365125"/>
          </a:xfrm>
          <a:prstGeom prst="rect">
            <a:avLst/>
          </a:prstGeom>
        </p:spPr>
        <p:txBody>
          <a:bodyPr vert="horz" lIns="91440" tIns="45720" rIns="91440" bIns="45720" rtlCol="0" anchor="ctr"/>
          <a:lstStyle>
            <a:lvl1pPr algn="ctr">
              <a:defRPr sz="1200" b="1" i="0">
                <a:solidFill>
                  <a:schemeClr val="accent2"/>
                </a:solidFill>
                <a:latin typeface="Century Gothic" panose="020B0502020202020204" pitchFamily="34" charset="0"/>
              </a:defRPr>
            </a:lvl1pPr>
          </a:lstStyle>
          <a:p>
            <a:r>
              <a:rPr lang="en-US" dirty="0"/>
              <a:t>www.cwea.org</a:t>
            </a:r>
          </a:p>
        </p:txBody>
      </p:sp>
    </p:spTree>
    <p:extLst>
      <p:ext uri="{BB962C8B-B14F-4D97-AF65-F5344CB8AC3E}">
        <p14:creationId xmlns:p14="http://schemas.microsoft.com/office/powerpoint/2010/main" val="30362565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15F27F-651E-5541-A578-233CC9C154A5}"/>
              </a:ext>
              <a:ext uri="{C183D7F6-B498-43B3-948B-1728B52AA6E4}">
                <adec:decorative xmlns:adec="http://schemas.microsoft.com/office/drawing/2017/decorative" val="1"/>
              </a:ext>
            </a:extLst>
          </p:cNvPr>
          <p:cNvSpPr/>
          <p:nvPr userDrawn="1"/>
        </p:nvSpPr>
        <p:spPr>
          <a:xfrm>
            <a:off x="0" y="4870173"/>
            <a:ext cx="12192000" cy="1987825"/>
          </a:xfrm>
          <a:prstGeom prst="rect">
            <a:avLst/>
          </a:prstGeom>
          <a:solidFill>
            <a:srgbClr val="29256C">
              <a:alpha val="89804"/>
            </a:srgbClr>
          </a:solidFill>
          <a:ln w="12700" cap="flat">
            <a:noFill/>
            <a:prstDash val="solid"/>
            <a:miter/>
          </a:ln>
        </p:spPr>
        <p:txBody>
          <a:bodyPr rtlCol="0" anchor="ctr"/>
          <a:lstStyle/>
          <a:p>
            <a:pPr algn="l"/>
            <a:endParaRPr lang="en-US" b="1" i="0" noProof="0" dirty="0">
              <a:solidFill>
                <a:schemeClr val="tx1"/>
              </a:solidFill>
              <a:latin typeface="Century Gothic" panose="020B0502020202020204" pitchFamily="34" charset="0"/>
            </a:endParaRPr>
          </a:p>
        </p:txBody>
      </p:sp>
      <p:sp>
        <p:nvSpPr>
          <p:cNvPr id="2" name="Title 1">
            <a:extLst>
              <a:ext uri="{FF2B5EF4-FFF2-40B4-BE49-F238E27FC236}">
                <a16:creationId xmlns:a16="http://schemas.microsoft.com/office/drawing/2014/main" id="{E5404556-924E-0A44-B0D5-378451D87B0A}"/>
              </a:ext>
            </a:extLst>
          </p:cNvPr>
          <p:cNvSpPr>
            <a:spLocks noGrp="1"/>
          </p:cNvSpPr>
          <p:nvPr>
            <p:ph type="title" hasCustomPrompt="1"/>
          </p:nvPr>
        </p:nvSpPr>
        <p:spPr>
          <a:xfrm>
            <a:off x="838200" y="4927186"/>
            <a:ext cx="10515600" cy="1325563"/>
          </a:xfrm>
        </p:spPr>
        <p:txBody>
          <a:bodyPr>
            <a:normAutofit/>
          </a:bodyPr>
          <a:lstStyle>
            <a:lvl1pPr>
              <a:defRPr sz="4000" spc="0">
                <a:solidFill>
                  <a:srgbClr val="FFFFFF"/>
                </a:solidFill>
              </a:defRPr>
            </a:lvl1pPr>
          </a:lstStyle>
          <a:p>
            <a:r>
              <a:rPr lang="en-US" sz="4000" dirty="0"/>
              <a:t>SECTION DIVIDER SLIDE</a:t>
            </a:r>
          </a:p>
        </p:txBody>
      </p:sp>
    </p:spTree>
    <p:extLst>
      <p:ext uri="{BB962C8B-B14F-4D97-AF65-F5344CB8AC3E}">
        <p14:creationId xmlns:p14="http://schemas.microsoft.com/office/powerpoint/2010/main" val="4096571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WarmGray">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80BBE-95FD-9644-B174-1B77CBE90EA8}"/>
              </a:ext>
            </a:extLst>
          </p:cNvPr>
          <p:cNvSpPr>
            <a:spLocks noGrp="1"/>
          </p:cNvSpPr>
          <p:nvPr>
            <p:ph type="title" hasCustomPrompt="1"/>
          </p:nvPr>
        </p:nvSpPr>
        <p:spPr>
          <a:xfrm>
            <a:off x="831850" y="1709738"/>
            <a:ext cx="10515600" cy="2852737"/>
          </a:xfrm>
        </p:spPr>
        <p:txBody>
          <a:bodyPr anchor="b"/>
          <a:lstStyle>
            <a:lvl1pPr>
              <a:defRPr sz="6000" b="1" i="0" spc="0">
                <a:solidFill>
                  <a:srgbClr val="29256C"/>
                </a:solidFill>
                <a:latin typeface="Century Gothic" panose="020B0502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02381F66-0A59-0A41-AF4D-07C980BAB6C2}"/>
              </a:ext>
            </a:extLst>
          </p:cNvPr>
          <p:cNvSpPr>
            <a:spLocks noGrp="1"/>
          </p:cNvSpPr>
          <p:nvPr>
            <p:ph type="body" idx="1" hasCustomPrompt="1"/>
          </p:nvPr>
        </p:nvSpPr>
        <p:spPr>
          <a:xfrm>
            <a:off x="831850" y="4589463"/>
            <a:ext cx="10515600" cy="1500187"/>
          </a:xfrm>
        </p:spPr>
        <p:txBody>
          <a:bodyPr/>
          <a:lstStyle>
            <a:lvl1pPr marL="0" indent="0" algn="ctr">
              <a:buNone/>
              <a:defRPr sz="2400">
                <a:solidFill>
                  <a:srgbClr val="29256C"/>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Here</a:t>
            </a:r>
          </a:p>
        </p:txBody>
      </p:sp>
      <p:sp>
        <p:nvSpPr>
          <p:cNvPr id="4" name="Slide Number Placeholder 5">
            <a:extLst>
              <a:ext uri="{FF2B5EF4-FFF2-40B4-BE49-F238E27FC236}">
                <a16:creationId xmlns:a16="http://schemas.microsoft.com/office/drawing/2014/main" id="{1BCB3D99-E4BC-4B05-B935-CA3C534DA6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accent2"/>
                </a:solidFill>
                <a:latin typeface="Century Gothic" panose="020B0502020202020204" pitchFamily="34" charset="0"/>
              </a:defRPr>
            </a:lvl1pPr>
          </a:lstStyle>
          <a:p>
            <a:r>
              <a:rPr lang="en-US" dirty="0"/>
              <a:t>www.cwea.org</a:t>
            </a:r>
          </a:p>
        </p:txBody>
      </p:sp>
    </p:spTree>
    <p:extLst>
      <p:ext uri="{BB962C8B-B14F-4D97-AF65-F5344CB8AC3E}">
        <p14:creationId xmlns:p14="http://schemas.microsoft.com/office/powerpoint/2010/main" val="4122937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Layout 1-WarmGray">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A930-B9C5-ED44-B3CD-8042C036DC55}"/>
              </a:ext>
            </a:extLst>
          </p:cNvPr>
          <p:cNvSpPr>
            <a:spLocks noGrp="1"/>
          </p:cNvSpPr>
          <p:nvPr>
            <p:ph type="title" hasCustomPrompt="1"/>
          </p:nvPr>
        </p:nvSpPr>
        <p:spPr/>
        <p:txBody>
          <a:bodyPr anchor="t"/>
          <a:lstStyle>
            <a:lvl1pPr>
              <a:defRPr b="1" spc="0">
                <a:solidFill>
                  <a:srgbClr val="29246D"/>
                </a:solidFill>
              </a:defRPr>
            </a:lvl1pPr>
          </a:lstStyle>
          <a:p>
            <a:r>
              <a:rPr lang="en-US" dirty="0"/>
              <a:t>TEXT LAYOUT 1</a:t>
            </a:r>
          </a:p>
        </p:txBody>
      </p:sp>
      <p:sp>
        <p:nvSpPr>
          <p:cNvPr id="3" name="Content Placeholder 2">
            <a:extLst>
              <a:ext uri="{FF2B5EF4-FFF2-40B4-BE49-F238E27FC236}">
                <a16:creationId xmlns:a16="http://schemas.microsoft.com/office/drawing/2014/main" id="{4F634E41-D89E-3540-A6B8-426D664CDA6C}"/>
              </a:ext>
            </a:extLst>
          </p:cNvPr>
          <p:cNvSpPr>
            <a:spLocks noGrp="1"/>
          </p:cNvSpPr>
          <p:nvPr>
            <p:ph sz="half" idx="1"/>
          </p:nvPr>
        </p:nvSpPr>
        <p:spPr>
          <a:xfrm>
            <a:off x="838200" y="1825625"/>
            <a:ext cx="5181600" cy="4351338"/>
          </a:xfrm>
        </p:spPr>
        <p:txBody>
          <a:bodyPr>
            <a:normAutofit/>
          </a:bodyPr>
          <a:lstStyle>
            <a:lvl1pPr>
              <a:defRPr sz="2400">
                <a:solidFill>
                  <a:srgbClr val="29256C"/>
                </a:solidFill>
              </a:defRPr>
            </a:lvl1pPr>
            <a:lvl2pPr>
              <a:defRPr sz="2400">
                <a:solidFill>
                  <a:srgbClr val="29256C"/>
                </a:solidFill>
              </a:defRPr>
            </a:lvl2pPr>
            <a:lvl3pPr>
              <a:defRPr sz="2400">
                <a:solidFill>
                  <a:srgbClr val="29256C"/>
                </a:solidFill>
              </a:defRPr>
            </a:lvl3pPr>
            <a:lvl4pPr>
              <a:defRPr sz="2400">
                <a:solidFill>
                  <a:srgbClr val="29256C"/>
                </a:solidFill>
              </a:defRPr>
            </a:lvl4pPr>
            <a:lvl5pPr>
              <a:defRPr sz="2400">
                <a:solidFill>
                  <a:srgbClr val="29256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7269101-4826-884F-8FAA-A762FE8AF843}"/>
              </a:ext>
            </a:extLst>
          </p:cNvPr>
          <p:cNvSpPr>
            <a:spLocks noGrp="1"/>
          </p:cNvSpPr>
          <p:nvPr>
            <p:ph sz="half" idx="2"/>
          </p:nvPr>
        </p:nvSpPr>
        <p:spPr>
          <a:xfrm>
            <a:off x="6172200" y="1825625"/>
            <a:ext cx="5181600" cy="4351338"/>
          </a:xfrm>
        </p:spPr>
        <p:txBody>
          <a:bodyPr>
            <a:normAutofit/>
          </a:bodyPr>
          <a:lstStyle>
            <a:lvl1pPr>
              <a:defRPr sz="2400">
                <a:solidFill>
                  <a:srgbClr val="29256C"/>
                </a:solidFill>
              </a:defRPr>
            </a:lvl1pPr>
            <a:lvl2pPr>
              <a:defRPr sz="2400">
                <a:solidFill>
                  <a:srgbClr val="29256C"/>
                </a:solidFill>
              </a:defRPr>
            </a:lvl2pPr>
            <a:lvl3pPr>
              <a:defRPr sz="2400">
                <a:solidFill>
                  <a:srgbClr val="29256C"/>
                </a:solidFill>
              </a:defRPr>
            </a:lvl3pPr>
            <a:lvl4pPr>
              <a:defRPr sz="2400">
                <a:solidFill>
                  <a:srgbClr val="29256C"/>
                </a:solidFill>
              </a:defRPr>
            </a:lvl4pPr>
            <a:lvl5pPr>
              <a:defRPr sz="2400">
                <a:solidFill>
                  <a:srgbClr val="29256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7981ADCA-1254-DC48-9E28-55C3AF1BCA62}"/>
              </a:ext>
            </a:extLst>
          </p:cNvPr>
          <p:cNvSpPr>
            <a:spLocks noGrp="1"/>
          </p:cNvSpPr>
          <p:nvPr>
            <p:ph type="sldNum" sz="quarter" idx="12"/>
          </p:nvPr>
        </p:nvSpPr>
        <p:spPr/>
        <p:txBody>
          <a:bodyPr/>
          <a:lstStyle>
            <a:lvl1pPr>
              <a:defRPr>
                <a:solidFill>
                  <a:schemeClr val="accent2"/>
                </a:solidFill>
              </a:defRPr>
            </a:lvl1pPr>
          </a:lstStyle>
          <a:p>
            <a:r>
              <a:rPr lang="en-US" dirty="0"/>
              <a:t>www.cwea.org</a:t>
            </a:r>
          </a:p>
        </p:txBody>
      </p:sp>
      <p:pic>
        <p:nvPicPr>
          <p:cNvPr id="8" name="Picture 7">
            <a:extLst>
              <a:ext uri="{FF2B5EF4-FFF2-40B4-BE49-F238E27FC236}">
                <a16:creationId xmlns:a16="http://schemas.microsoft.com/office/drawing/2014/main" id="{72EF2C82-41A2-A441-A1EF-3882C05E589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3"/>
            <a:ext cx="1567052" cy="482799"/>
          </a:xfrm>
          <a:prstGeom prst="rect">
            <a:avLst/>
          </a:prstGeom>
        </p:spPr>
      </p:pic>
      <p:sp>
        <p:nvSpPr>
          <p:cNvPr id="6" name="Text Placeholder 5">
            <a:extLst>
              <a:ext uri="{FF2B5EF4-FFF2-40B4-BE49-F238E27FC236}">
                <a16:creationId xmlns:a16="http://schemas.microsoft.com/office/drawing/2014/main" id="{0BCB02E4-7136-EB47-AA80-4D8C56BD82A7}"/>
              </a:ext>
            </a:extLst>
          </p:cNvPr>
          <p:cNvSpPr>
            <a:spLocks noGrp="1"/>
          </p:cNvSpPr>
          <p:nvPr>
            <p:ph type="body" sz="quarter" idx="13" hasCustomPrompt="1"/>
          </p:nvPr>
        </p:nvSpPr>
        <p:spPr>
          <a:xfrm>
            <a:off x="838200" y="1122363"/>
            <a:ext cx="10515600" cy="568325"/>
          </a:xfrm>
        </p:spPr>
        <p:txBody>
          <a:bodyPr>
            <a:normAutofit/>
          </a:bodyPr>
          <a:lstStyle>
            <a:lvl1pPr marL="0" indent="0" algn="ctr">
              <a:buNone/>
              <a:defRPr sz="2400"/>
            </a:lvl1pPr>
          </a:lstStyle>
          <a:p>
            <a:pPr lvl="0"/>
            <a:r>
              <a:rPr lang="en-US" dirty="0"/>
              <a:t>SUBHEAD HERE</a:t>
            </a:r>
          </a:p>
        </p:txBody>
      </p:sp>
    </p:spTree>
    <p:extLst>
      <p:ext uri="{BB962C8B-B14F-4D97-AF65-F5344CB8AC3E}">
        <p14:creationId xmlns:p14="http://schemas.microsoft.com/office/powerpoint/2010/main" val="2993494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2377B-2D9E-5C4C-917B-24588C2D5D57}"/>
              </a:ext>
            </a:extLst>
          </p:cNvPr>
          <p:cNvSpPr>
            <a:spLocks noGrp="1"/>
          </p:cNvSpPr>
          <p:nvPr>
            <p:ph type="title" hasCustomPrompt="1"/>
          </p:nvPr>
        </p:nvSpPr>
        <p:spPr>
          <a:xfrm>
            <a:off x="839788" y="365125"/>
            <a:ext cx="10515600" cy="1325563"/>
          </a:xfrm>
        </p:spPr>
        <p:txBody>
          <a:bodyPr/>
          <a:lstStyle>
            <a:lvl1pPr algn="l">
              <a:defRPr b="1" spc="0">
                <a:solidFill>
                  <a:schemeClr val="accent1"/>
                </a:solidFill>
              </a:defRPr>
            </a:lvl1pPr>
          </a:lstStyle>
          <a:p>
            <a:r>
              <a:rPr lang="en-US" dirty="0"/>
              <a:t>TEXT LAYOUT 2</a:t>
            </a:r>
          </a:p>
        </p:txBody>
      </p:sp>
      <p:sp>
        <p:nvSpPr>
          <p:cNvPr id="3" name="Text Placeholder 2">
            <a:extLst>
              <a:ext uri="{FF2B5EF4-FFF2-40B4-BE49-F238E27FC236}">
                <a16:creationId xmlns:a16="http://schemas.microsoft.com/office/drawing/2014/main" id="{B98A2F9D-F2DB-3D4C-A0D7-FB0D4631ED16}"/>
              </a:ext>
            </a:extLst>
          </p:cNvPr>
          <p:cNvSpPr>
            <a:spLocks noGrp="1"/>
          </p:cNvSpPr>
          <p:nvPr>
            <p:ph type="body" idx="1"/>
          </p:nvPr>
        </p:nvSpPr>
        <p:spPr>
          <a:xfrm>
            <a:off x="839788" y="1755305"/>
            <a:ext cx="5157787" cy="823912"/>
          </a:xfrm>
        </p:spPr>
        <p:txBody>
          <a:bodyPr anchor="b"/>
          <a:lstStyle>
            <a:lvl1pPr marL="0" indent="0">
              <a:buNone/>
              <a:defRPr sz="2400" b="0" i="0">
                <a:solidFill>
                  <a:schemeClr val="accent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A3D683A-4A90-8743-9E3B-1682A35357F6}"/>
              </a:ext>
            </a:extLst>
          </p:cNvPr>
          <p:cNvSpPr>
            <a:spLocks noGrp="1"/>
          </p:cNvSpPr>
          <p:nvPr>
            <p:ph sz="half" idx="2"/>
          </p:nvPr>
        </p:nvSpPr>
        <p:spPr>
          <a:xfrm>
            <a:off x="839788" y="2715141"/>
            <a:ext cx="5157787" cy="3684588"/>
          </a:xfrm>
        </p:spPr>
        <p:txBody>
          <a:bodyPr>
            <a:normAutofit/>
          </a:bodyPr>
          <a:lstStyle>
            <a:lvl1pPr>
              <a:defRPr sz="2400" b="0" i="0">
                <a:solidFill>
                  <a:schemeClr val="accent1"/>
                </a:solidFill>
                <a:latin typeface="Century Gothic" panose="020B0502020202020204" pitchFamily="34" charset="0"/>
              </a:defRPr>
            </a:lvl1pPr>
            <a:lvl2pPr>
              <a:defRPr b="0" i="0">
                <a:solidFill>
                  <a:srgbClr val="FFFFFF"/>
                </a:solidFill>
                <a:latin typeface="Gotham Book" pitchFamily="2" charset="0"/>
              </a:defRPr>
            </a:lvl2pPr>
            <a:lvl3pPr marL="914400" indent="0">
              <a:buNone/>
              <a:defRPr b="0" i="0">
                <a:solidFill>
                  <a:srgbClr val="FFFFFF"/>
                </a:solidFill>
                <a:latin typeface="Gotham Book" pitchFamily="2" charset="0"/>
              </a:defRPr>
            </a:lvl3pPr>
            <a:lvl4pPr>
              <a:defRPr>
                <a:solidFill>
                  <a:srgbClr val="FFFFFF"/>
                </a:solidFill>
              </a:defRPr>
            </a:lvl4pPr>
            <a:lvl5pPr>
              <a:defRPr>
                <a:solidFill>
                  <a:srgbClr val="FFFFFF"/>
                </a:solidFill>
              </a:defRPr>
            </a:lvl5pPr>
          </a:lstStyle>
          <a:p>
            <a:pPr lvl="0"/>
            <a:r>
              <a:rPr lang="en-US" dirty="0"/>
              <a:t>Click to edit Master text styles</a:t>
            </a:r>
          </a:p>
        </p:txBody>
      </p:sp>
      <p:pic>
        <p:nvPicPr>
          <p:cNvPr id="8" name="Picture 7">
            <a:extLst>
              <a:ext uri="{FF2B5EF4-FFF2-40B4-BE49-F238E27FC236}">
                <a16:creationId xmlns:a16="http://schemas.microsoft.com/office/drawing/2014/main" id="{BEF7ADD9-188B-904A-BC93-64C9FA9CE5C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3"/>
            <a:ext cx="1567052" cy="482799"/>
          </a:xfrm>
          <a:prstGeom prst="rect">
            <a:avLst/>
          </a:prstGeom>
        </p:spPr>
      </p:pic>
      <p:sp>
        <p:nvSpPr>
          <p:cNvPr id="6" name="Slide Number Placeholder 6">
            <a:extLst>
              <a:ext uri="{FF2B5EF4-FFF2-40B4-BE49-F238E27FC236}">
                <a16:creationId xmlns:a16="http://schemas.microsoft.com/office/drawing/2014/main" id="{0C0BD959-C273-4A14-9D14-2951D6048646}"/>
              </a:ext>
            </a:extLst>
          </p:cNvPr>
          <p:cNvSpPr>
            <a:spLocks noGrp="1"/>
          </p:cNvSpPr>
          <p:nvPr>
            <p:ph type="sldNum" sz="quarter" idx="12"/>
          </p:nvPr>
        </p:nvSpPr>
        <p:spPr>
          <a:xfrm>
            <a:off x="8610600" y="6356350"/>
            <a:ext cx="2743200" cy="365125"/>
          </a:xfrm>
        </p:spPr>
        <p:txBody>
          <a:bodyPr/>
          <a:lstStyle>
            <a:lvl1pPr>
              <a:defRPr>
                <a:solidFill>
                  <a:schemeClr val="accent2"/>
                </a:solidFill>
              </a:defRPr>
            </a:lvl1pPr>
          </a:lstStyle>
          <a:p>
            <a:r>
              <a:rPr lang="en-US" dirty="0"/>
              <a:t>www.cwea.org</a:t>
            </a:r>
          </a:p>
        </p:txBody>
      </p:sp>
    </p:spTree>
    <p:extLst>
      <p:ext uri="{BB962C8B-B14F-4D97-AF65-F5344CB8AC3E}">
        <p14:creationId xmlns:p14="http://schemas.microsoft.com/office/powerpoint/2010/main" val="34851826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BlueBackground">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A930-B9C5-ED44-B3CD-8042C036DC55}"/>
              </a:ext>
            </a:extLst>
          </p:cNvPr>
          <p:cNvSpPr>
            <a:spLocks noGrp="1"/>
          </p:cNvSpPr>
          <p:nvPr>
            <p:ph type="title" hasCustomPrompt="1"/>
          </p:nvPr>
        </p:nvSpPr>
        <p:spPr>
          <a:xfrm>
            <a:off x="838200" y="95496"/>
            <a:ext cx="10515600" cy="1325563"/>
          </a:xfrm>
        </p:spPr>
        <p:txBody>
          <a:bodyPr/>
          <a:lstStyle>
            <a:lvl1pPr>
              <a:defRPr b="1" spc="0">
                <a:solidFill>
                  <a:schemeClr val="accent1"/>
                </a:solidFill>
              </a:defRPr>
            </a:lvl1pPr>
          </a:lstStyle>
          <a:p>
            <a:r>
              <a:rPr lang="en-US" dirty="0"/>
              <a:t>COMPARISON</a:t>
            </a:r>
          </a:p>
        </p:txBody>
      </p:sp>
      <p:sp>
        <p:nvSpPr>
          <p:cNvPr id="3" name="Content Placeholder 2">
            <a:extLst>
              <a:ext uri="{FF2B5EF4-FFF2-40B4-BE49-F238E27FC236}">
                <a16:creationId xmlns:a16="http://schemas.microsoft.com/office/drawing/2014/main" id="{4F634E41-D89E-3540-A6B8-426D664CDA6C}"/>
              </a:ext>
            </a:extLst>
          </p:cNvPr>
          <p:cNvSpPr>
            <a:spLocks noGrp="1"/>
          </p:cNvSpPr>
          <p:nvPr>
            <p:ph sz="half" idx="1"/>
          </p:nvPr>
        </p:nvSpPr>
        <p:spPr>
          <a:xfrm>
            <a:off x="838200" y="1825625"/>
            <a:ext cx="5181600" cy="1036845"/>
          </a:xfrm>
        </p:spPr>
        <p:txBody>
          <a:bodyPr/>
          <a:lstStyle>
            <a:lvl1pPr marL="0" indent="0">
              <a:buNone/>
              <a:defRPr sz="3000">
                <a:solidFill>
                  <a:schemeClr val="accent1"/>
                </a:solidFill>
              </a:defRPr>
            </a:lvl1pPr>
            <a:lvl2pPr marL="457200" indent="0">
              <a:buNone/>
              <a:defRPr sz="2400" b="0" i="0">
                <a:solidFill>
                  <a:schemeClr val="accent1"/>
                </a:solidFill>
                <a:latin typeface="Century Gothic" panose="020B0502020202020204" pitchFamily="34" charset="0"/>
              </a:defRPr>
            </a:lvl2pPr>
            <a:lvl3pPr>
              <a:defRPr b="0" i="0">
                <a:solidFill>
                  <a:srgbClr val="FFFFFF"/>
                </a:solidFill>
                <a:latin typeface="Gotham Book" pitchFamily="2" charset="0"/>
              </a:defRPr>
            </a:lvl3pPr>
            <a:lvl4pPr>
              <a:defRPr b="0" i="0">
                <a:solidFill>
                  <a:srgbClr val="FFFFFF"/>
                </a:solidFill>
                <a:latin typeface="Gotham Book" pitchFamily="2" charset="0"/>
              </a:defRPr>
            </a:lvl4pPr>
            <a:lvl5pPr>
              <a:defRPr b="0" i="0">
                <a:solidFill>
                  <a:srgbClr val="FFFFFF"/>
                </a:solidFill>
                <a:latin typeface="Gotham Book" pitchFamily="2" charset="0"/>
              </a:defRPr>
            </a:lvl5pPr>
          </a:lstStyle>
          <a:p>
            <a:pPr lvl="0"/>
            <a:r>
              <a:rPr lang="en-US" dirty="0"/>
              <a:t>Click to edit Master text styles</a:t>
            </a:r>
          </a:p>
          <a:p>
            <a:pPr lvl="1"/>
            <a:endParaRPr lang="en-US" dirty="0"/>
          </a:p>
        </p:txBody>
      </p:sp>
      <p:sp>
        <p:nvSpPr>
          <p:cNvPr id="4" name="Content Placeholder 3">
            <a:extLst>
              <a:ext uri="{FF2B5EF4-FFF2-40B4-BE49-F238E27FC236}">
                <a16:creationId xmlns:a16="http://schemas.microsoft.com/office/drawing/2014/main" id="{17269101-4826-884F-8FAA-A762FE8AF843}"/>
              </a:ext>
            </a:extLst>
          </p:cNvPr>
          <p:cNvSpPr>
            <a:spLocks noGrp="1"/>
          </p:cNvSpPr>
          <p:nvPr>
            <p:ph sz="half" idx="2"/>
          </p:nvPr>
        </p:nvSpPr>
        <p:spPr>
          <a:xfrm>
            <a:off x="6172200" y="1825625"/>
            <a:ext cx="5181600" cy="1036845"/>
          </a:xfrm>
        </p:spPr>
        <p:txBody>
          <a:bodyPr/>
          <a:lstStyle>
            <a:lvl1pPr marL="0" indent="0">
              <a:buNone/>
              <a:defRPr sz="3000">
                <a:solidFill>
                  <a:schemeClr val="accent1"/>
                </a:solidFill>
              </a:defRPr>
            </a:lvl1pPr>
            <a:lvl2pPr marL="457200" indent="0">
              <a:buNone/>
              <a:defRPr sz="2400" b="0" i="0">
                <a:solidFill>
                  <a:schemeClr val="accent1"/>
                </a:solidFill>
                <a:latin typeface="Century Gothic" panose="020B0502020202020204" pitchFamily="34" charset="0"/>
              </a:defRPr>
            </a:lvl2pPr>
            <a:lvl3pPr>
              <a:defRPr b="0" i="0">
                <a:solidFill>
                  <a:srgbClr val="FFFFFF"/>
                </a:solidFill>
                <a:latin typeface="Gotham Book" pitchFamily="2" charset="0"/>
              </a:defRPr>
            </a:lvl3pPr>
            <a:lvl4pPr>
              <a:defRPr b="0" i="0">
                <a:solidFill>
                  <a:srgbClr val="FFFFFF"/>
                </a:solidFill>
                <a:latin typeface="Gotham Book" pitchFamily="2" charset="0"/>
              </a:defRPr>
            </a:lvl4pPr>
            <a:lvl5pPr>
              <a:defRPr b="0" i="0">
                <a:solidFill>
                  <a:srgbClr val="FFFFFF"/>
                </a:solidFill>
                <a:latin typeface="Gotham Book" pitchFamily="2" charset="0"/>
              </a:defRPr>
            </a:lvl5pPr>
          </a:lstStyle>
          <a:p>
            <a:pPr lvl="0"/>
            <a:r>
              <a:rPr lang="en-US" dirty="0"/>
              <a:t>Click to edit Master text styles</a:t>
            </a:r>
          </a:p>
          <a:p>
            <a:pPr lvl="1"/>
            <a:endParaRPr lang="en-US" dirty="0"/>
          </a:p>
        </p:txBody>
      </p:sp>
      <p:cxnSp>
        <p:nvCxnSpPr>
          <p:cNvPr id="7" name="Straight Connector 6">
            <a:extLst>
              <a:ext uri="{FF2B5EF4-FFF2-40B4-BE49-F238E27FC236}">
                <a16:creationId xmlns:a16="http://schemas.microsoft.com/office/drawing/2014/main" id="{7549CA77-D923-6A40-9D4C-BFE7C25014A4}"/>
              </a:ext>
            </a:extLst>
          </p:cNvPr>
          <p:cNvCxnSpPr/>
          <p:nvPr userDrawn="1"/>
        </p:nvCxnSpPr>
        <p:spPr>
          <a:xfrm>
            <a:off x="878383" y="2728983"/>
            <a:ext cx="349599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AFB6D92-07B9-E746-9B12-C5BF2885683D}"/>
              </a:ext>
            </a:extLst>
          </p:cNvPr>
          <p:cNvCxnSpPr/>
          <p:nvPr userDrawn="1"/>
        </p:nvCxnSpPr>
        <p:spPr>
          <a:xfrm>
            <a:off x="6206780" y="2728983"/>
            <a:ext cx="349599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C31C7A6-8F1E-7D4F-970E-E559FB7597E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3"/>
            <a:ext cx="1567052" cy="482799"/>
          </a:xfrm>
          <a:prstGeom prst="rect">
            <a:avLst/>
          </a:prstGeom>
        </p:spPr>
      </p:pic>
      <p:sp>
        <p:nvSpPr>
          <p:cNvPr id="8" name="Slide Number Placeholder 6">
            <a:extLst>
              <a:ext uri="{FF2B5EF4-FFF2-40B4-BE49-F238E27FC236}">
                <a16:creationId xmlns:a16="http://schemas.microsoft.com/office/drawing/2014/main" id="{779F4C8C-F457-4D19-A694-65925D7FA7CD}"/>
              </a:ext>
            </a:extLst>
          </p:cNvPr>
          <p:cNvSpPr>
            <a:spLocks noGrp="1"/>
          </p:cNvSpPr>
          <p:nvPr>
            <p:ph type="sldNum" sz="quarter" idx="12"/>
          </p:nvPr>
        </p:nvSpPr>
        <p:spPr>
          <a:xfrm>
            <a:off x="8610600" y="6356350"/>
            <a:ext cx="2743200" cy="365125"/>
          </a:xfrm>
        </p:spPr>
        <p:txBody>
          <a:bodyPr/>
          <a:lstStyle>
            <a:lvl1pPr>
              <a:defRPr>
                <a:solidFill>
                  <a:schemeClr val="accent2"/>
                </a:solidFill>
              </a:defRPr>
            </a:lvl1pPr>
          </a:lstStyle>
          <a:p>
            <a:r>
              <a:rPr lang="en-US" dirty="0"/>
              <a:t>www.cwea.org</a:t>
            </a:r>
          </a:p>
        </p:txBody>
      </p:sp>
      <p:sp>
        <p:nvSpPr>
          <p:cNvPr id="6" name="Text Placeholder 5">
            <a:extLst>
              <a:ext uri="{FF2B5EF4-FFF2-40B4-BE49-F238E27FC236}">
                <a16:creationId xmlns:a16="http://schemas.microsoft.com/office/drawing/2014/main" id="{4020A715-B1F2-1044-8672-06D6A5A0CFCD}"/>
              </a:ext>
            </a:extLst>
          </p:cNvPr>
          <p:cNvSpPr>
            <a:spLocks noGrp="1"/>
          </p:cNvSpPr>
          <p:nvPr>
            <p:ph type="body" sz="quarter" idx="13" hasCustomPrompt="1"/>
          </p:nvPr>
        </p:nvSpPr>
        <p:spPr>
          <a:xfrm>
            <a:off x="838200" y="1073701"/>
            <a:ext cx="10515600" cy="436563"/>
          </a:xfrm>
        </p:spPr>
        <p:txBody>
          <a:bodyPr/>
          <a:lstStyle>
            <a:lvl1pPr marL="0" indent="0" algn="ctr">
              <a:buNone/>
              <a:defRPr sz="2400"/>
            </a:lvl1pPr>
            <a:lvl2pPr marL="457200" indent="0">
              <a:buNone/>
              <a:defRPr/>
            </a:lvl2pPr>
          </a:lstStyle>
          <a:p>
            <a:pPr lvl="0"/>
            <a:r>
              <a:rPr lang="en-US" dirty="0"/>
              <a:t>SUBHEAD HERE</a:t>
            </a:r>
          </a:p>
          <a:p>
            <a:pPr lvl="1"/>
            <a:endParaRPr lang="en-US" dirty="0"/>
          </a:p>
        </p:txBody>
      </p:sp>
      <p:sp>
        <p:nvSpPr>
          <p:cNvPr id="12" name="Text Placeholder 11">
            <a:extLst>
              <a:ext uri="{FF2B5EF4-FFF2-40B4-BE49-F238E27FC236}">
                <a16:creationId xmlns:a16="http://schemas.microsoft.com/office/drawing/2014/main" id="{B211169E-F7CB-7840-90D7-2625B11670F8}"/>
              </a:ext>
            </a:extLst>
          </p:cNvPr>
          <p:cNvSpPr>
            <a:spLocks noGrp="1"/>
          </p:cNvSpPr>
          <p:nvPr>
            <p:ph type="body" sz="quarter" idx="14" hasCustomPrompt="1"/>
          </p:nvPr>
        </p:nvSpPr>
        <p:spPr>
          <a:xfrm>
            <a:off x="838200" y="2886646"/>
            <a:ext cx="5181600" cy="3233737"/>
          </a:xfrm>
        </p:spPr>
        <p:txBody>
          <a:bodyPr/>
          <a:lstStyle>
            <a:lvl2pPr>
              <a:defRPr b="0" i="0">
                <a:latin typeface="Century Gothic" panose="020B0502020202020204" pitchFamily="34" charset="0"/>
              </a:defRPr>
            </a:lvl2pPr>
          </a:lstStyle>
          <a:p>
            <a:pPr lvl="1"/>
            <a:r>
              <a:rPr lang="en-US" dirty="0"/>
              <a:t>Second level</a:t>
            </a:r>
          </a:p>
        </p:txBody>
      </p:sp>
      <p:sp>
        <p:nvSpPr>
          <p:cNvPr id="14" name="Text Placeholder 13">
            <a:extLst>
              <a:ext uri="{FF2B5EF4-FFF2-40B4-BE49-F238E27FC236}">
                <a16:creationId xmlns:a16="http://schemas.microsoft.com/office/drawing/2014/main" id="{D0C53856-E411-544B-B32B-89EFFE1B3744}"/>
              </a:ext>
            </a:extLst>
          </p:cNvPr>
          <p:cNvSpPr>
            <a:spLocks noGrp="1"/>
          </p:cNvSpPr>
          <p:nvPr>
            <p:ph type="body" sz="quarter" idx="15" hasCustomPrompt="1"/>
          </p:nvPr>
        </p:nvSpPr>
        <p:spPr>
          <a:xfrm>
            <a:off x="6172200" y="2911031"/>
            <a:ext cx="5181600" cy="3209352"/>
          </a:xfrm>
        </p:spPr>
        <p:txBody>
          <a:bodyPr/>
          <a:lstStyle>
            <a:lvl2pPr marL="800100" indent="-342900">
              <a:buFont typeface="Arial" panose="020B0604020202020204" pitchFamily="34" charset="0"/>
              <a:buChar char="•"/>
              <a:defRPr b="0" i="0">
                <a:latin typeface="Century Gothic" panose="020B0502020202020204" pitchFamily="34" charset="0"/>
              </a:defRPr>
            </a:lvl2pPr>
          </a:lstStyle>
          <a:p>
            <a:pPr lvl="1"/>
            <a:r>
              <a:rPr lang="en-US" dirty="0"/>
              <a:t>Second level</a:t>
            </a:r>
          </a:p>
        </p:txBody>
      </p:sp>
    </p:spTree>
    <p:extLst>
      <p:ext uri="{BB962C8B-B14F-4D97-AF65-F5344CB8AC3E}">
        <p14:creationId xmlns:p14="http://schemas.microsoft.com/office/powerpoint/2010/main" val="36826741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1_Comparison-BlueBackground">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A930-B9C5-ED44-B3CD-8042C036DC55}"/>
              </a:ext>
            </a:extLst>
          </p:cNvPr>
          <p:cNvSpPr>
            <a:spLocks noGrp="1"/>
          </p:cNvSpPr>
          <p:nvPr>
            <p:ph type="title" hasCustomPrompt="1"/>
          </p:nvPr>
        </p:nvSpPr>
        <p:spPr>
          <a:xfrm>
            <a:off x="838200" y="130665"/>
            <a:ext cx="10515600" cy="1325563"/>
          </a:xfrm>
        </p:spPr>
        <p:txBody>
          <a:bodyPr/>
          <a:lstStyle>
            <a:lvl1pPr>
              <a:defRPr b="1" spc="0">
                <a:solidFill>
                  <a:srgbClr val="29256C"/>
                </a:solidFill>
              </a:defRPr>
            </a:lvl1pPr>
          </a:lstStyle>
          <a:p>
            <a:r>
              <a:rPr lang="en-US" dirty="0"/>
              <a:t>COMPARISON</a:t>
            </a:r>
          </a:p>
        </p:txBody>
      </p:sp>
      <p:sp>
        <p:nvSpPr>
          <p:cNvPr id="3" name="Content Placeholder 2">
            <a:extLst>
              <a:ext uri="{FF2B5EF4-FFF2-40B4-BE49-F238E27FC236}">
                <a16:creationId xmlns:a16="http://schemas.microsoft.com/office/drawing/2014/main" id="{4F634E41-D89E-3540-A6B8-426D664CDA6C}"/>
              </a:ext>
            </a:extLst>
          </p:cNvPr>
          <p:cNvSpPr>
            <a:spLocks noGrp="1"/>
          </p:cNvSpPr>
          <p:nvPr>
            <p:ph sz="half" idx="1"/>
          </p:nvPr>
        </p:nvSpPr>
        <p:spPr>
          <a:xfrm>
            <a:off x="838200" y="1825625"/>
            <a:ext cx="5181600" cy="4351338"/>
          </a:xfrm>
        </p:spPr>
        <p:txBody>
          <a:bodyPr/>
          <a:lstStyle>
            <a:lvl1pPr marL="0" indent="0">
              <a:buNone/>
              <a:defRPr sz="3000">
                <a:solidFill>
                  <a:srgbClr val="29256C"/>
                </a:solidFill>
              </a:defRPr>
            </a:lvl1pPr>
            <a:lvl2pPr>
              <a:defRPr sz="2400" b="0" i="0">
                <a:solidFill>
                  <a:srgbClr val="29256C"/>
                </a:solidFill>
                <a:latin typeface="Century Gothic" panose="020B0502020202020204" pitchFamily="34" charset="0"/>
              </a:defRPr>
            </a:lvl2pPr>
            <a:lvl3pPr>
              <a:defRPr b="0" i="0">
                <a:solidFill>
                  <a:srgbClr val="29256C"/>
                </a:solidFill>
                <a:latin typeface="Gotham Book" pitchFamily="2" charset="0"/>
              </a:defRPr>
            </a:lvl3pPr>
            <a:lvl4pPr>
              <a:defRPr b="0" i="0">
                <a:solidFill>
                  <a:srgbClr val="29256C"/>
                </a:solidFill>
                <a:latin typeface="Gotham Book" pitchFamily="2" charset="0"/>
              </a:defRPr>
            </a:lvl4pPr>
            <a:lvl5pPr>
              <a:defRPr b="0" i="0">
                <a:solidFill>
                  <a:srgbClr val="29256C"/>
                </a:solidFill>
                <a:latin typeface="Gotham Book" pitchFamily="2" charset="0"/>
              </a:defRPr>
            </a:lvl5pPr>
          </a:lstStyle>
          <a:p>
            <a:pPr lvl="0"/>
            <a:r>
              <a:rPr lang="en-US" dirty="0"/>
              <a:t>Click to edit Master text styles</a:t>
            </a:r>
          </a:p>
          <a:p>
            <a:pPr lvl="1"/>
            <a:endParaRPr lang="en-US" dirty="0"/>
          </a:p>
          <a:p>
            <a:pPr lvl="1"/>
            <a:r>
              <a:rPr lang="en-US" dirty="0"/>
              <a:t>Second level</a:t>
            </a:r>
          </a:p>
        </p:txBody>
      </p:sp>
      <p:sp>
        <p:nvSpPr>
          <p:cNvPr id="4" name="Content Placeholder 3">
            <a:extLst>
              <a:ext uri="{FF2B5EF4-FFF2-40B4-BE49-F238E27FC236}">
                <a16:creationId xmlns:a16="http://schemas.microsoft.com/office/drawing/2014/main" id="{17269101-4826-884F-8FAA-A762FE8AF843}"/>
              </a:ext>
            </a:extLst>
          </p:cNvPr>
          <p:cNvSpPr>
            <a:spLocks noGrp="1"/>
          </p:cNvSpPr>
          <p:nvPr>
            <p:ph sz="half" idx="2"/>
          </p:nvPr>
        </p:nvSpPr>
        <p:spPr>
          <a:xfrm>
            <a:off x="6172200" y="1825625"/>
            <a:ext cx="5181600" cy="4351338"/>
          </a:xfrm>
        </p:spPr>
        <p:txBody>
          <a:bodyPr/>
          <a:lstStyle>
            <a:lvl1pPr marL="0" indent="0">
              <a:buNone/>
              <a:defRPr sz="3000">
                <a:solidFill>
                  <a:srgbClr val="29256C"/>
                </a:solidFill>
              </a:defRPr>
            </a:lvl1pPr>
            <a:lvl2pPr>
              <a:defRPr sz="2400" b="0" i="0">
                <a:solidFill>
                  <a:srgbClr val="29256C"/>
                </a:solidFill>
                <a:latin typeface="Century Gothic" panose="020B0502020202020204" pitchFamily="34" charset="0"/>
              </a:defRPr>
            </a:lvl2pPr>
            <a:lvl3pPr>
              <a:defRPr b="0" i="0">
                <a:solidFill>
                  <a:srgbClr val="29256C"/>
                </a:solidFill>
                <a:latin typeface="Gotham Book" pitchFamily="2" charset="0"/>
              </a:defRPr>
            </a:lvl3pPr>
            <a:lvl4pPr>
              <a:defRPr b="0" i="0">
                <a:solidFill>
                  <a:srgbClr val="29256C"/>
                </a:solidFill>
                <a:latin typeface="Gotham Book" pitchFamily="2" charset="0"/>
              </a:defRPr>
            </a:lvl4pPr>
            <a:lvl5pPr>
              <a:defRPr b="0" i="0">
                <a:solidFill>
                  <a:srgbClr val="29256C"/>
                </a:solidFill>
                <a:latin typeface="Gotham Book" pitchFamily="2" charset="0"/>
              </a:defRPr>
            </a:lvl5pPr>
          </a:lstStyle>
          <a:p>
            <a:pPr lvl="0"/>
            <a:r>
              <a:rPr lang="en-US" dirty="0"/>
              <a:t>Click to edit Master text styles</a:t>
            </a:r>
          </a:p>
          <a:p>
            <a:pPr lvl="1"/>
            <a:endParaRPr lang="en-US" dirty="0"/>
          </a:p>
          <a:p>
            <a:pPr lvl="1"/>
            <a:r>
              <a:rPr lang="en-US" dirty="0"/>
              <a:t>Second level</a:t>
            </a:r>
          </a:p>
        </p:txBody>
      </p:sp>
      <p:cxnSp>
        <p:nvCxnSpPr>
          <p:cNvPr id="7" name="Straight Connector 6">
            <a:extLst>
              <a:ext uri="{FF2B5EF4-FFF2-40B4-BE49-F238E27FC236}">
                <a16:creationId xmlns:a16="http://schemas.microsoft.com/office/drawing/2014/main" id="{7549CA77-D923-6A40-9D4C-BFE7C25014A4}"/>
              </a:ext>
            </a:extLst>
          </p:cNvPr>
          <p:cNvCxnSpPr/>
          <p:nvPr userDrawn="1"/>
        </p:nvCxnSpPr>
        <p:spPr>
          <a:xfrm>
            <a:off x="878383" y="2728983"/>
            <a:ext cx="3495996" cy="0"/>
          </a:xfrm>
          <a:prstGeom prst="line">
            <a:avLst/>
          </a:prstGeom>
          <a:ln w="28575">
            <a:solidFill>
              <a:srgbClr val="29256C"/>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AFB6D92-07B9-E746-9B12-C5BF2885683D}"/>
              </a:ext>
            </a:extLst>
          </p:cNvPr>
          <p:cNvCxnSpPr/>
          <p:nvPr userDrawn="1"/>
        </p:nvCxnSpPr>
        <p:spPr>
          <a:xfrm>
            <a:off x="6206780" y="2728983"/>
            <a:ext cx="3495996" cy="0"/>
          </a:xfrm>
          <a:prstGeom prst="line">
            <a:avLst/>
          </a:prstGeom>
          <a:ln w="28575">
            <a:solidFill>
              <a:srgbClr val="29256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28D7819-5C86-1949-965F-3CE9BE0BFEA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3"/>
            <a:ext cx="1567052" cy="482799"/>
          </a:xfrm>
          <a:prstGeom prst="rect">
            <a:avLst/>
          </a:prstGeom>
        </p:spPr>
      </p:pic>
      <p:sp>
        <p:nvSpPr>
          <p:cNvPr id="8" name="Slide Number Placeholder 6">
            <a:extLst>
              <a:ext uri="{FF2B5EF4-FFF2-40B4-BE49-F238E27FC236}">
                <a16:creationId xmlns:a16="http://schemas.microsoft.com/office/drawing/2014/main" id="{0D6AE961-305F-4C81-8582-6FA9C8ACE555}"/>
              </a:ext>
            </a:extLst>
          </p:cNvPr>
          <p:cNvSpPr>
            <a:spLocks noGrp="1"/>
          </p:cNvSpPr>
          <p:nvPr>
            <p:ph type="sldNum" sz="quarter" idx="12"/>
          </p:nvPr>
        </p:nvSpPr>
        <p:spPr>
          <a:xfrm>
            <a:off x="8610600" y="6356350"/>
            <a:ext cx="2743200" cy="365125"/>
          </a:xfrm>
        </p:spPr>
        <p:txBody>
          <a:bodyPr/>
          <a:lstStyle>
            <a:lvl1pPr>
              <a:defRPr>
                <a:solidFill>
                  <a:schemeClr val="accent2"/>
                </a:solidFill>
              </a:defRPr>
            </a:lvl1pPr>
          </a:lstStyle>
          <a:p>
            <a:r>
              <a:rPr lang="en-US" dirty="0"/>
              <a:t>www.cwea.org</a:t>
            </a:r>
          </a:p>
        </p:txBody>
      </p:sp>
    </p:spTree>
    <p:extLst>
      <p:ext uri="{BB962C8B-B14F-4D97-AF65-F5344CB8AC3E}">
        <p14:creationId xmlns:p14="http://schemas.microsoft.com/office/powerpoint/2010/main" val="41317763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hartSlide">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43347-FE9B-2445-A173-B2BD6572631A}"/>
              </a:ext>
            </a:extLst>
          </p:cNvPr>
          <p:cNvSpPr>
            <a:spLocks noGrp="1"/>
          </p:cNvSpPr>
          <p:nvPr>
            <p:ph type="title" hasCustomPrompt="1"/>
          </p:nvPr>
        </p:nvSpPr>
        <p:spPr>
          <a:xfrm>
            <a:off x="839788" y="967871"/>
            <a:ext cx="3932237" cy="625215"/>
          </a:xfrm>
        </p:spPr>
        <p:txBody>
          <a:bodyPr anchor="t"/>
          <a:lstStyle>
            <a:lvl1pPr algn="l">
              <a:defRPr sz="3200" b="1">
                <a:solidFill>
                  <a:schemeClr val="accent1"/>
                </a:solidFill>
              </a:defRPr>
            </a:lvl1pPr>
          </a:lstStyle>
          <a:p>
            <a:r>
              <a:rPr lang="en-US" dirty="0"/>
              <a:t>CHART SLIDE</a:t>
            </a:r>
          </a:p>
        </p:txBody>
      </p:sp>
      <p:sp>
        <p:nvSpPr>
          <p:cNvPr id="3" name="Content Placeholder 2">
            <a:extLst>
              <a:ext uri="{FF2B5EF4-FFF2-40B4-BE49-F238E27FC236}">
                <a16:creationId xmlns:a16="http://schemas.microsoft.com/office/drawing/2014/main" id="{16A6A019-E3C6-B646-8C6F-A6125030DFC9}"/>
              </a:ext>
            </a:extLst>
          </p:cNvPr>
          <p:cNvSpPr>
            <a:spLocks noGrp="1"/>
          </p:cNvSpPr>
          <p:nvPr>
            <p:ph idx="1" hasCustomPrompt="1"/>
          </p:nvPr>
        </p:nvSpPr>
        <p:spPr>
          <a:xfrm>
            <a:off x="5183188" y="987425"/>
            <a:ext cx="6172200" cy="4873625"/>
          </a:xfrm>
        </p:spPr>
        <p:txBody>
          <a:bodyPr/>
          <a:lstStyle>
            <a:lvl1pPr>
              <a:defRPr sz="3200">
                <a:solidFill>
                  <a:schemeClr val="accent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icon to add chart</a:t>
            </a:r>
          </a:p>
        </p:txBody>
      </p:sp>
      <p:sp>
        <p:nvSpPr>
          <p:cNvPr id="4" name="Text Placeholder 3">
            <a:extLst>
              <a:ext uri="{FF2B5EF4-FFF2-40B4-BE49-F238E27FC236}">
                <a16:creationId xmlns:a16="http://schemas.microsoft.com/office/drawing/2014/main" id="{8B73410F-5BC7-254C-B2C4-2AED1CB27765}"/>
              </a:ext>
            </a:extLst>
          </p:cNvPr>
          <p:cNvSpPr>
            <a:spLocks noGrp="1"/>
          </p:cNvSpPr>
          <p:nvPr>
            <p:ph type="body" sz="half" idx="2"/>
          </p:nvPr>
        </p:nvSpPr>
        <p:spPr>
          <a:xfrm>
            <a:off x="839788" y="2057400"/>
            <a:ext cx="3932237" cy="3811588"/>
          </a:xfrm>
        </p:spPr>
        <p:txBody>
          <a:bodyPr>
            <a:normAutofit/>
          </a:bodyPr>
          <a:lstStyle>
            <a:lvl1pPr marL="0" indent="0">
              <a:buNone/>
              <a:defRPr sz="2400" b="0" i="0">
                <a:solidFill>
                  <a:schemeClr val="accent1"/>
                </a:solidFill>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7" name="Picture 6">
            <a:extLst>
              <a:ext uri="{FF2B5EF4-FFF2-40B4-BE49-F238E27FC236}">
                <a16:creationId xmlns:a16="http://schemas.microsoft.com/office/drawing/2014/main" id="{4C193C8F-3E1D-D846-8435-3F8DDF19737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3"/>
            <a:ext cx="1567052" cy="482799"/>
          </a:xfrm>
          <a:prstGeom prst="rect">
            <a:avLst/>
          </a:prstGeom>
        </p:spPr>
      </p:pic>
      <p:sp>
        <p:nvSpPr>
          <p:cNvPr id="6" name="Slide Number Placeholder 6">
            <a:extLst>
              <a:ext uri="{FF2B5EF4-FFF2-40B4-BE49-F238E27FC236}">
                <a16:creationId xmlns:a16="http://schemas.microsoft.com/office/drawing/2014/main" id="{6BC2CF49-C3AD-47BD-AE02-032F71A6566D}"/>
              </a:ext>
            </a:extLst>
          </p:cNvPr>
          <p:cNvSpPr>
            <a:spLocks noGrp="1"/>
          </p:cNvSpPr>
          <p:nvPr>
            <p:ph type="sldNum" sz="quarter" idx="12"/>
          </p:nvPr>
        </p:nvSpPr>
        <p:spPr>
          <a:xfrm>
            <a:off x="8610600" y="6356350"/>
            <a:ext cx="2743200" cy="365125"/>
          </a:xfrm>
        </p:spPr>
        <p:txBody>
          <a:bodyPr/>
          <a:lstStyle>
            <a:lvl1pPr>
              <a:defRPr>
                <a:solidFill>
                  <a:schemeClr val="accent2"/>
                </a:solidFill>
              </a:defRPr>
            </a:lvl1pPr>
          </a:lstStyle>
          <a:p>
            <a:r>
              <a:rPr lang="en-US" dirty="0"/>
              <a:t>www.cwea.org</a:t>
            </a:r>
          </a:p>
        </p:txBody>
      </p:sp>
    </p:spTree>
    <p:extLst>
      <p:ext uri="{BB962C8B-B14F-4D97-AF65-F5344CB8AC3E}">
        <p14:creationId xmlns:p14="http://schemas.microsoft.com/office/powerpoint/2010/main" val="3345493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10/20/2017</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001795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TableSlide-BlueBackground">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43347-FE9B-2445-A173-B2BD6572631A}"/>
              </a:ext>
            </a:extLst>
          </p:cNvPr>
          <p:cNvSpPr>
            <a:spLocks noGrp="1"/>
          </p:cNvSpPr>
          <p:nvPr>
            <p:ph type="title" hasCustomPrompt="1"/>
          </p:nvPr>
        </p:nvSpPr>
        <p:spPr>
          <a:xfrm>
            <a:off x="7592279" y="981632"/>
            <a:ext cx="3932237" cy="826477"/>
          </a:xfrm>
        </p:spPr>
        <p:txBody>
          <a:bodyPr anchor="t"/>
          <a:lstStyle>
            <a:lvl1pPr algn="l">
              <a:defRPr sz="3200" b="1">
                <a:solidFill>
                  <a:schemeClr val="accent1"/>
                </a:solidFill>
              </a:defRPr>
            </a:lvl1pPr>
          </a:lstStyle>
          <a:p>
            <a:r>
              <a:rPr lang="en-US" dirty="0"/>
              <a:t>TABLE SLIDE</a:t>
            </a:r>
          </a:p>
        </p:txBody>
      </p:sp>
      <p:sp>
        <p:nvSpPr>
          <p:cNvPr id="3" name="Content Placeholder 2">
            <a:extLst>
              <a:ext uri="{FF2B5EF4-FFF2-40B4-BE49-F238E27FC236}">
                <a16:creationId xmlns:a16="http://schemas.microsoft.com/office/drawing/2014/main" id="{16A6A019-E3C6-B646-8C6F-A6125030DFC9}"/>
              </a:ext>
            </a:extLst>
          </p:cNvPr>
          <p:cNvSpPr>
            <a:spLocks noGrp="1"/>
          </p:cNvSpPr>
          <p:nvPr>
            <p:ph idx="1" hasCustomPrompt="1"/>
          </p:nvPr>
        </p:nvSpPr>
        <p:spPr>
          <a:xfrm>
            <a:off x="845649" y="992187"/>
            <a:ext cx="6172200" cy="4873625"/>
          </a:xfrm>
        </p:spPr>
        <p:txBody>
          <a:bodyPr/>
          <a:lstStyle>
            <a:lvl1pPr>
              <a:defRPr sz="3200">
                <a:solidFill>
                  <a:schemeClr val="accent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icon to add table</a:t>
            </a:r>
          </a:p>
        </p:txBody>
      </p:sp>
      <p:sp>
        <p:nvSpPr>
          <p:cNvPr id="4" name="Text Placeholder 3">
            <a:extLst>
              <a:ext uri="{FF2B5EF4-FFF2-40B4-BE49-F238E27FC236}">
                <a16:creationId xmlns:a16="http://schemas.microsoft.com/office/drawing/2014/main" id="{8B73410F-5BC7-254C-B2C4-2AED1CB27765}"/>
              </a:ext>
            </a:extLst>
          </p:cNvPr>
          <p:cNvSpPr>
            <a:spLocks noGrp="1"/>
          </p:cNvSpPr>
          <p:nvPr>
            <p:ph type="body" sz="half" idx="2"/>
          </p:nvPr>
        </p:nvSpPr>
        <p:spPr>
          <a:xfrm>
            <a:off x="7592279" y="2047794"/>
            <a:ext cx="3932237" cy="3811588"/>
          </a:xfrm>
        </p:spPr>
        <p:txBody>
          <a:bodyPr>
            <a:normAutofit/>
          </a:bodyPr>
          <a:lstStyle>
            <a:lvl1pPr marL="0" indent="0">
              <a:buNone/>
              <a:defRPr sz="2400" b="0" i="0">
                <a:solidFill>
                  <a:schemeClr val="accent1"/>
                </a:solidFill>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7" name="Picture 6">
            <a:extLst>
              <a:ext uri="{FF2B5EF4-FFF2-40B4-BE49-F238E27FC236}">
                <a16:creationId xmlns:a16="http://schemas.microsoft.com/office/drawing/2014/main" id="{BC0DB9C0-BC40-6147-AA83-28E2D2F99C1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3"/>
            <a:ext cx="1567052" cy="482799"/>
          </a:xfrm>
          <a:prstGeom prst="rect">
            <a:avLst/>
          </a:prstGeom>
        </p:spPr>
      </p:pic>
      <p:sp>
        <p:nvSpPr>
          <p:cNvPr id="6" name="Slide Number Placeholder 6">
            <a:extLst>
              <a:ext uri="{FF2B5EF4-FFF2-40B4-BE49-F238E27FC236}">
                <a16:creationId xmlns:a16="http://schemas.microsoft.com/office/drawing/2014/main" id="{0EA80533-7C44-4ABF-98E5-2E61B9DEEB7A}"/>
              </a:ext>
            </a:extLst>
          </p:cNvPr>
          <p:cNvSpPr>
            <a:spLocks noGrp="1"/>
          </p:cNvSpPr>
          <p:nvPr>
            <p:ph type="sldNum" sz="quarter" idx="12"/>
          </p:nvPr>
        </p:nvSpPr>
        <p:spPr>
          <a:xfrm>
            <a:off x="8610600" y="6356350"/>
            <a:ext cx="2743200" cy="365125"/>
          </a:xfrm>
        </p:spPr>
        <p:txBody>
          <a:bodyPr/>
          <a:lstStyle>
            <a:lvl1pPr>
              <a:defRPr>
                <a:solidFill>
                  <a:schemeClr val="accent2"/>
                </a:solidFill>
              </a:defRPr>
            </a:lvl1pPr>
          </a:lstStyle>
          <a:p>
            <a:r>
              <a:rPr lang="en-US" dirty="0"/>
              <a:t>www.cwea.org</a:t>
            </a:r>
          </a:p>
        </p:txBody>
      </p:sp>
    </p:spTree>
    <p:extLst>
      <p:ext uri="{BB962C8B-B14F-4D97-AF65-F5344CB8AC3E}">
        <p14:creationId xmlns:p14="http://schemas.microsoft.com/office/powerpoint/2010/main" val="6414220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TableSlide-WarmGray">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43347-FE9B-2445-A173-B2BD6572631A}"/>
              </a:ext>
            </a:extLst>
          </p:cNvPr>
          <p:cNvSpPr>
            <a:spLocks noGrp="1"/>
          </p:cNvSpPr>
          <p:nvPr>
            <p:ph type="title" hasCustomPrompt="1"/>
          </p:nvPr>
        </p:nvSpPr>
        <p:spPr>
          <a:xfrm>
            <a:off x="7592279" y="981632"/>
            <a:ext cx="3932237" cy="826477"/>
          </a:xfrm>
        </p:spPr>
        <p:txBody>
          <a:bodyPr anchor="t"/>
          <a:lstStyle>
            <a:lvl1pPr algn="l">
              <a:defRPr sz="3200" b="1" i="0">
                <a:solidFill>
                  <a:srgbClr val="29256C"/>
                </a:solidFill>
                <a:latin typeface="Century Gothic" panose="020B0502020202020204" pitchFamily="34" charset="0"/>
              </a:defRPr>
            </a:lvl1pPr>
          </a:lstStyle>
          <a:p>
            <a:r>
              <a:rPr lang="en-US" dirty="0"/>
              <a:t>TABLE SLIDE</a:t>
            </a:r>
          </a:p>
        </p:txBody>
      </p:sp>
      <p:sp>
        <p:nvSpPr>
          <p:cNvPr id="3" name="Content Placeholder 2">
            <a:extLst>
              <a:ext uri="{FF2B5EF4-FFF2-40B4-BE49-F238E27FC236}">
                <a16:creationId xmlns:a16="http://schemas.microsoft.com/office/drawing/2014/main" id="{16A6A019-E3C6-B646-8C6F-A6125030DFC9}"/>
              </a:ext>
            </a:extLst>
          </p:cNvPr>
          <p:cNvSpPr>
            <a:spLocks noGrp="1"/>
          </p:cNvSpPr>
          <p:nvPr>
            <p:ph idx="1" hasCustomPrompt="1"/>
          </p:nvPr>
        </p:nvSpPr>
        <p:spPr>
          <a:xfrm>
            <a:off x="845649" y="992187"/>
            <a:ext cx="6172200" cy="4873625"/>
          </a:xfrm>
        </p:spPr>
        <p:txBody>
          <a:bodyPr/>
          <a:lstStyle>
            <a:lvl1pPr>
              <a:defRPr sz="3200">
                <a:solidFill>
                  <a:srgbClr val="29256C"/>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icon to add table</a:t>
            </a:r>
          </a:p>
        </p:txBody>
      </p:sp>
      <p:sp>
        <p:nvSpPr>
          <p:cNvPr id="4" name="Text Placeholder 3">
            <a:extLst>
              <a:ext uri="{FF2B5EF4-FFF2-40B4-BE49-F238E27FC236}">
                <a16:creationId xmlns:a16="http://schemas.microsoft.com/office/drawing/2014/main" id="{8B73410F-5BC7-254C-B2C4-2AED1CB27765}"/>
              </a:ext>
            </a:extLst>
          </p:cNvPr>
          <p:cNvSpPr>
            <a:spLocks noGrp="1"/>
          </p:cNvSpPr>
          <p:nvPr>
            <p:ph type="body" sz="half" idx="2"/>
          </p:nvPr>
        </p:nvSpPr>
        <p:spPr>
          <a:xfrm>
            <a:off x="7592279" y="2047794"/>
            <a:ext cx="3932237" cy="3811588"/>
          </a:xfrm>
        </p:spPr>
        <p:txBody>
          <a:bodyPr>
            <a:normAutofit/>
          </a:bodyPr>
          <a:lstStyle>
            <a:lvl1pPr marL="0" indent="0">
              <a:buNone/>
              <a:defRPr sz="2000" b="0" i="0">
                <a:solidFill>
                  <a:srgbClr val="29256C"/>
                </a:solidFill>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7" name="Picture 6">
            <a:extLst>
              <a:ext uri="{FF2B5EF4-FFF2-40B4-BE49-F238E27FC236}">
                <a16:creationId xmlns:a16="http://schemas.microsoft.com/office/drawing/2014/main" id="{C56174D1-51B6-374E-A47C-92E2CC0FC3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3"/>
            <a:ext cx="1567052" cy="482799"/>
          </a:xfrm>
          <a:prstGeom prst="rect">
            <a:avLst/>
          </a:prstGeom>
        </p:spPr>
      </p:pic>
      <p:sp>
        <p:nvSpPr>
          <p:cNvPr id="6" name="Slide Number Placeholder 6">
            <a:extLst>
              <a:ext uri="{FF2B5EF4-FFF2-40B4-BE49-F238E27FC236}">
                <a16:creationId xmlns:a16="http://schemas.microsoft.com/office/drawing/2014/main" id="{9BFC6F02-8417-4237-9735-B5761C2E966C}"/>
              </a:ext>
            </a:extLst>
          </p:cNvPr>
          <p:cNvSpPr>
            <a:spLocks noGrp="1"/>
          </p:cNvSpPr>
          <p:nvPr>
            <p:ph type="sldNum" sz="quarter" idx="12"/>
          </p:nvPr>
        </p:nvSpPr>
        <p:spPr>
          <a:xfrm>
            <a:off x="8610600" y="6356350"/>
            <a:ext cx="2743200" cy="365125"/>
          </a:xfrm>
        </p:spPr>
        <p:txBody>
          <a:bodyPr/>
          <a:lstStyle>
            <a:lvl1pPr>
              <a:defRPr>
                <a:solidFill>
                  <a:schemeClr val="accent2"/>
                </a:solidFill>
              </a:defRPr>
            </a:lvl1pPr>
          </a:lstStyle>
          <a:p>
            <a:r>
              <a:rPr lang="en-US" dirty="0"/>
              <a:t>www.cwea.org</a:t>
            </a:r>
          </a:p>
        </p:txBody>
      </p:sp>
    </p:spTree>
    <p:extLst>
      <p:ext uri="{BB962C8B-B14F-4D97-AF65-F5344CB8AC3E}">
        <p14:creationId xmlns:p14="http://schemas.microsoft.com/office/powerpoint/2010/main" val="1024609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gImageSlide">
    <p:bg>
      <p:bgPr>
        <a:solidFill>
          <a:srgbClr val="F2F1EC"/>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AEA556D-9A89-DE45-9B41-0E3C3456DA34}"/>
              </a:ext>
            </a:extLst>
          </p:cNvPr>
          <p:cNvSpPr>
            <a:spLocks noGrp="1"/>
          </p:cNvSpPr>
          <p:nvPr>
            <p:ph type="pic" idx="1"/>
          </p:nvPr>
        </p:nvSpPr>
        <p:spPr>
          <a:xfrm>
            <a:off x="-11727" y="1292225"/>
            <a:ext cx="12203724" cy="5565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a:extLst>
              <a:ext uri="{FF2B5EF4-FFF2-40B4-BE49-F238E27FC236}">
                <a16:creationId xmlns:a16="http://schemas.microsoft.com/office/drawing/2014/main" id="{D1DE4348-4582-484D-A1A2-6CABC8A87D0B}"/>
              </a:ext>
            </a:extLst>
          </p:cNvPr>
          <p:cNvSpPr>
            <a:spLocks noGrp="1"/>
          </p:cNvSpPr>
          <p:nvPr>
            <p:ph type="title" hasCustomPrompt="1"/>
          </p:nvPr>
        </p:nvSpPr>
        <p:spPr>
          <a:xfrm>
            <a:off x="-46896" y="-82062"/>
            <a:ext cx="12238896" cy="1374287"/>
          </a:xfrm>
          <a:solidFill>
            <a:srgbClr val="29256C"/>
          </a:solidFill>
        </p:spPr>
        <p:txBody>
          <a:bodyPr anchor="ctr">
            <a:normAutofit/>
          </a:bodyPr>
          <a:lstStyle>
            <a:lvl1pPr algn="ctr">
              <a:defRPr sz="4400" b="1">
                <a:solidFill>
                  <a:schemeClr val="bg1"/>
                </a:solidFill>
              </a:defRPr>
            </a:lvl1pPr>
          </a:lstStyle>
          <a:p>
            <a:pPr algn="ctr"/>
            <a:r>
              <a:rPr lang="en-US" dirty="0">
                <a:solidFill>
                  <a:schemeClr val="bg1"/>
                </a:solidFill>
              </a:rPr>
              <a:t>BIG IMAGE SLIDE </a:t>
            </a:r>
          </a:p>
        </p:txBody>
      </p:sp>
      <p:pic>
        <p:nvPicPr>
          <p:cNvPr id="5" name="Picture 4">
            <a:extLst>
              <a:ext uri="{FF2B5EF4-FFF2-40B4-BE49-F238E27FC236}">
                <a16:creationId xmlns:a16="http://schemas.microsoft.com/office/drawing/2014/main" id="{502A382F-CCC6-FE43-848B-E2D14390BDF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3"/>
            <a:ext cx="1567052" cy="482799"/>
          </a:xfrm>
          <a:prstGeom prst="rect">
            <a:avLst/>
          </a:prstGeom>
        </p:spPr>
      </p:pic>
    </p:spTree>
    <p:extLst>
      <p:ext uri="{BB962C8B-B14F-4D97-AF65-F5344CB8AC3E}">
        <p14:creationId xmlns:p14="http://schemas.microsoft.com/office/powerpoint/2010/main" val="11009748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E4348-4582-484D-A1A2-6CABC8A87D0B}"/>
              </a:ext>
            </a:extLst>
          </p:cNvPr>
          <p:cNvSpPr>
            <a:spLocks noGrp="1"/>
          </p:cNvSpPr>
          <p:nvPr>
            <p:ph type="title" hasCustomPrompt="1"/>
          </p:nvPr>
        </p:nvSpPr>
        <p:spPr>
          <a:xfrm>
            <a:off x="-46896" y="16331"/>
            <a:ext cx="12227171" cy="1275894"/>
          </a:xfrm>
          <a:solidFill>
            <a:srgbClr val="29256C"/>
          </a:solidFill>
        </p:spPr>
        <p:txBody>
          <a:bodyPr anchor="ctr">
            <a:normAutofit/>
          </a:bodyPr>
          <a:lstStyle>
            <a:lvl1pPr algn="ctr">
              <a:defRPr sz="4400" b="1">
                <a:solidFill>
                  <a:schemeClr val="bg1"/>
                </a:solidFill>
              </a:defRPr>
            </a:lvl1pPr>
          </a:lstStyle>
          <a:p>
            <a:pPr algn="ctr"/>
            <a:r>
              <a:rPr lang="en-US" dirty="0">
                <a:solidFill>
                  <a:schemeClr val="bg1"/>
                </a:solidFill>
              </a:rPr>
              <a:t>VIDEO SLIDE</a:t>
            </a:r>
          </a:p>
        </p:txBody>
      </p:sp>
      <p:pic>
        <p:nvPicPr>
          <p:cNvPr id="7" name="Picture 6">
            <a:extLst>
              <a:ext uri="{FF2B5EF4-FFF2-40B4-BE49-F238E27FC236}">
                <a16:creationId xmlns:a16="http://schemas.microsoft.com/office/drawing/2014/main" id="{65E5E95B-922E-5644-97BD-28171DAD3A2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3"/>
            <a:ext cx="1567052" cy="482799"/>
          </a:xfrm>
          <a:prstGeom prst="rect">
            <a:avLst/>
          </a:prstGeom>
        </p:spPr>
      </p:pic>
      <p:sp>
        <p:nvSpPr>
          <p:cNvPr id="8" name="Content Placeholder 3">
            <a:extLst>
              <a:ext uri="{FF2B5EF4-FFF2-40B4-BE49-F238E27FC236}">
                <a16:creationId xmlns:a16="http://schemas.microsoft.com/office/drawing/2014/main" id="{D527CB41-6617-D64B-8EED-74A5433880C1}"/>
              </a:ext>
            </a:extLst>
          </p:cNvPr>
          <p:cNvSpPr>
            <a:spLocks noGrp="1"/>
          </p:cNvSpPr>
          <p:nvPr>
            <p:ph sz="half" idx="2" hasCustomPrompt="1"/>
          </p:nvPr>
        </p:nvSpPr>
        <p:spPr>
          <a:xfrm>
            <a:off x="1820873" y="1547446"/>
            <a:ext cx="8671281" cy="4568385"/>
          </a:xfrm>
        </p:spPr>
        <p:txBody>
          <a:bodyPr/>
          <a:lstStyle>
            <a:lvl1pPr marL="0" indent="0">
              <a:buNone/>
              <a:defRPr>
                <a:solidFill>
                  <a:srgbClr val="29256C"/>
                </a:solidFill>
              </a:defRPr>
            </a:lvl1pPr>
            <a:lvl2pPr>
              <a:defRPr b="0" i="0">
                <a:solidFill>
                  <a:srgbClr val="29256C"/>
                </a:solidFill>
                <a:latin typeface="Gotham Book" pitchFamily="2" charset="0"/>
              </a:defRPr>
            </a:lvl2pPr>
            <a:lvl3pPr>
              <a:defRPr b="0" i="0">
                <a:solidFill>
                  <a:srgbClr val="29256C"/>
                </a:solidFill>
                <a:latin typeface="Gotham Book" pitchFamily="2" charset="0"/>
              </a:defRPr>
            </a:lvl3pPr>
            <a:lvl4pPr>
              <a:defRPr b="0" i="0">
                <a:solidFill>
                  <a:srgbClr val="29256C"/>
                </a:solidFill>
                <a:latin typeface="Gotham Book" pitchFamily="2" charset="0"/>
              </a:defRPr>
            </a:lvl4pPr>
            <a:lvl5pPr>
              <a:defRPr b="0" i="0">
                <a:solidFill>
                  <a:srgbClr val="29256C"/>
                </a:solidFill>
                <a:latin typeface="Gotham Book" pitchFamily="2" charset="0"/>
              </a:defRPr>
            </a:lvl5pPr>
          </a:lstStyle>
          <a:p>
            <a:pPr lvl="0"/>
            <a:r>
              <a:rPr lang="en-US" dirty="0"/>
              <a:t>Click icon to add video</a:t>
            </a:r>
          </a:p>
        </p:txBody>
      </p:sp>
      <p:sp>
        <p:nvSpPr>
          <p:cNvPr id="5" name="Slide Number Placeholder 6">
            <a:extLst>
              <a:ext uri="{FF2B5EF4-FFF2-40B4-BE49-F238E27FC236}">
                <a16:creationId xmlns:a16="http://schemas.microsoft.com/office/drawing/2014/main" id="{0B84A67F-292C-4452-9F88-471F11F3C7DC}"/>
              </a:ext>
            </a:extLst>
          </p:cNvPr>
          <p:cNvSpPr>
            <a:spLocks noGrp="1"/>
          </p:cNvSpPr>
          <p:nvPr>
            <p:ph type="sldNum" sz="quarter" idx="12"/>
          </p:nvPr>
        </p:nvSpPr>
        <p:spPr>
          <a:xfrm>
            <a:off x="8610600" y="6356350"/>
            <a:ext cx="2743200" cy="365125"/>
          </a:xfrm>
        </p:spPr>
        <p:txBody>
          <a:bodyPr/>
          <a:lstStyle>
            <a:lvl1pPr>
              <a:defRPr>
                <a:solidFill>
                  <a:schemeClr val="accent2"/>
                </a:solidFill>
              </a:defRPr>
            </a:lvl1pPr>
          </a:lstStyle>
          <a:p>
            <a:r>
              <a:rPr lang="en-US" dirty="0"/>
              <a:t>www.cwea.org</a:t>
            </a:r>
          </a:p>
        </p:txBody>
      </p:sp>
    </p:spTree>
    <p:extLst>
      <p:ext uri="{BB962C8B-B14F-4D97-AF65-F5344CB8AC3E}">
        <p14:creationId xmlns:p14="http://schemas.microsoft.com/office/powerpoint/2010/main" val="9668364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Question and Answer Slide">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A930-B9C5-ED44-B3CD-8042C036DC55}"/>
              </a:ext>
            </a:extLst>
          </p:cNvPr>
          <p:cNvSpPr>
            <a:spLocks noGrp="1"/>
          </p:cNvSpPr>
          <p:nvPr>
            <p:ph type="title" hasCustomPrompt="1"/>
          </p:nvPr>
        </p:nvSpPr>
        <p:spPr/>
        <p:txBody>
          <a:bodyPr/>
          <a:lstStyle>
            <a:lvl1pPr>
              <a:defRPr b="1" spc="0">
                <a:solidFill>
                  <a:srgbClr val="29256C"/>
                </a:solidFill>
              </a:defRPr>
            </a:lvl1pPr>
          </a:lstStyle>
          <a:p>
            <a:r>
              <a:rPr lang="en-US" dirty="0"/>
              <a:t>Q &amp; A</a:t>
            </a:r>
          </a:p>
        </p:txBody>
      </p:sp>
      <p:sp>
        <p:nvSpPr>
          <p:cNvPr id="3" name="Content Placeholder 2">
            <a:extLst>
              <a:ext uri="{FF2B5EF4-FFF2-40B4-BE49-F238E27FC236}">
                <a16:creationId xmlns:a16="http://schemas.microsoft.com/office/drawing/2014/main" id="{4F634E41-D89E-3540-A6B8-426D664CDA6C}"/>
              </a:ext>
            </a:extLst>
          </p:cNvPr>
          <p:cNvSpPr>
            <a:spLocks noGrp="1"/>
          </p:cNvSpPr>
          <p:nvPr>
            <p:ph sz="half" idx="1"/>
          </p:nvPr>
        </p:nvSpPr>
        <p:spPr>
          <a:xfrm>
            <a:off x="838200" y="1825625"/>
            <a:ext cx="5181600" cy="4351338"/>
          </a:xfrm>
        </p:spPr>
        <p:txBody>
          <a:bodyPr/>
          <a:lstStyle>
            <a:lvl1pPr marL="0" indent="0">
              <a:buNone/>
              <a:defRPr>
                <a:solidFill>
                  <a:srgbClr val="29256C"/>
                </a:solidFill>
              </a:defRPr>
            </a:lvl1pPr>
            <a:lvl2pPr>
              <a:defRPr b="0" i="0">
                <a:solidFill>
                  <a:srgbClr val="29256C"/>
                </a:solidFill>
                <a:latin typeface="Century Gothic" panose="020B0502020202020204" pitchFamily="34" charset="0"/>
              </a:defRPr>
            </a:lvl2pPr>
            <a:lvl3pPr marL="914400" indent="0">
              <a:buNone/>
              <a:defRPr b="0" i="0">
                <a:solidFill>
                  <a:srgbClr val="29256C"/>
                </a:solidFill>
                <a:latin typeface="Century Gothic" panose="020B0502020202020204" pitchFamily="34" charset="0"/>
              </a:defRPr>
            </a:lvl3pPr>
            <a:lvl4pPr>
              <a:defRPr b="0" i="0">
                <a:solidFill>
                  <a:srgbClr val="29256C"/>
                </a:solidFill>
                <a:latin typeface="Gotham Book" pitchFamily="2" charset="0"/>
              </a:defRPr>
            </a:lvl4pPr>
            <a:lvl5pPr>
              <a:defRPr b="0" i="0">
                <a:solidFill>
                  <a:srgbClr val="29256C"/>
                </a:solidFill>
                <a:latin typeface="Gotham Book" pitchFamily="2" charset="0"/>
              </a:defRPr>
            </a:lvl5pPr>
          </a:lstStyle>
          <a:p>
            <a:pPr lvl="0"/>
            <a:r>
              <a:rPr lang="en-US" dirty="0"/>
              <a:t>Click to edit Master text styles</a:t>
            </a:r>
          </a:p>
          <a:p>
            <a:pPr lvl="1"/>
            <a:r>
              <a:rPr lang="en-US" dirty="0"/>
              <a:t>Second level</a:t>
            </a:r>
          </a:p>
          <a:p>
            <a:pPr lvl="2"/>
            <a:endParaRPr lang="en-US" dirty="0"/>
          </a:p>
        </p:txBody>
      </p:sp>
      <p:sp>
        <p:nvSpPr>
          <p:cNvPr id="4" name="Content Placeholder 3">
            <a:extLst>
              <a:ext uri="{FF2B5EF4-FFF2-40B4-BE49-F238E27FC236}">
                <a16:creationId xmlns:a16="http://schemas.microsoft.com/office/drawing/2014/main" id="{17269101-4826-884F-8FAA-A762FE8AF843}"/>
              </a:ext>
            </a:extLst>
          </p:cNvPr>
          <p:cNvSpPr>
            <a:spLocks noGrp="1"/>
          </p:cNvSpPr>
          <p:nvPr>
            <p:ph sz="half" idx="2"/>
          </p:nvPr>
        </p:nvSpPr>
        <p:spPr>
          <a:xfrm>
            <a:off x="6172200" y="1825625"/>
            <a:ext cx="5181600" cy="4351338"/>
          </a:xfrm>
        </p:spPr>
        <p:txBody>
          <a:bodyPr/>
          <a:lstStyle>
            <a:lvl1pPr marL="0" indent="0">
              <a:buNone/>
              <a:defRPr>
                <a:solidFill>
                  <a:srgbClr val="29256C"/>
                </a:solidFill>
              </a:defRPr>
            </a:lvl1pPr>
            <a:lvl2pPr>
              <a:defRPr b="0" i="0">
                <a:solidFill>
                  <a:srgbClr val="29256C"/>
                </a:solidFill>
                <a:latin typeface="Century Gothic" panose="020B0502020202020204" pitchFamily="34" charset="0"/>
              </a:defRPr>
            </a:lvl2pPr>
            <a:lvl3pPr>
              <a:defRPr b="0" i="0">
                <a:solidFill>
                  <a:srgbClr val="29256C"/>
                </a:solidFill>
                <a:latin typeface="Gotham Book" pitchFamily="2" charset="0"/>
              </a:defRPr>
            </a:lvl3pPr>
            <a:lvl4pPr>
              <a:defRPr b="0" i="0">
                <a:solidFill>
                  <a:srgbClr val="29256C"/>
                </a:solidFill>
                <a:latin typeface="Gotham Book" pitchFamily="2" charset="0"/>
              </a:defRPr>
            </a:lvl4pPr>
            <a:lvl5pPr>
              <a:defRPr b="0" i="0">
                <a:solidFill>
                  <a:srgbClr val="29256C"/>
                </a:solidFill>
                <a:latin typeface="Gotham Book" pitchFamily="2" charset="0"/>
              </a:defRPr>
            </a:lvl5pPr>
          </a:lstStyle>
          <a:p>
            <a:pPr lvl="0"/>
            <a:r>
              <a:rPr lang="en-US" dirty="0"/>
              <a:t>Click to edit Master text styles</a:t>
            </a:r>
          </a:p>
          <a:p>
            <a:pPr lvl="1"/>
            <a:r>
              <a:rPr lang="en-US" dirty="0"/>
              <a:t>Second level</a:t>
            </a:r>
          </a:p>
        </p:txBody>
      </p:sp>
      <p:pic>
        <p:nvPicPr>
          <p:cNvPr id="10" name="Picture 9">
            <a:extLst>
              <a:ext uri="{FF2B5EF4-FFF2-40B4-BE49-F238E27FC236}">
                <a16:creationId xmlns:a16="http://schemas.microsoft.com/office/drawing/2014/main" id="{528D7819-5C86-1949-965F-3CE9BE0BFEA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3"/>
            <a:ext cx="1567052" cy="482799"/>
          </a:xfrm>
          <a:prstGeom prst="rect">
            <a:avLst/>
          </a:prstGeom>
        </p:spPr>
      </p:pic>
      <p:sp>
        <p:nvSpPr>
          <p:cNvPr id="6" name="Slide Number Placeholder 6">
            <a:extLst>
              <a:ext uri="{FF2B5EF4-FFF2-40B4-BE49-F238E27FC236}">
                <a16:creationId xmlns:a16="http://schemas.microsoft.com/office/drawing/2014/main" id="{B9EC1333-850D-4FCA-B9C4-22843CDD7B94}"/>
              </a:ext>
            </a:extLst>
          </p:cNvPr>
          <p:cNvSpPr>
            <a:spLocks noGrp="1"/>
          </p:cNvSpPr>
          <p:nvPr>
            <p:ph type="sldNum" sz="quarter" idx="12"/>
          </p:nvPr>
        </p:nvSpPr>
        <p:spPr>
          <a:xfrm>
            <a:off x="8610600" y="6356350"/>
            <a:ext cx="2743200" cy="365125"/>
          </a:xfrm>
        </p:spPr>
        <p:txBody>
          <a:bodyPr/>
          <a:lstStyle>
            <a:lvl1pPr>
              <a:defRPr>
                <a:solidFill>
                  <a:schemeClr val="accent2"/>
                </a:solidFill>
              </a:defRPr>
            </a:lvl1pPr>
          </a:lstStyle>
          <a:p>
            <a:r>
              <a:rPr lang="en-US" dirty="0"/>
              <a:t>www.cwea.org</a:t>
            </a:r>
          </a:p>
        </p:txBody>
      </p:sp>
    </p:spTree>
    <p:extLst>
      <p:ext uri="{BB962C8B-B14F-4D97-AF65-F5344CB8AC3E}">
        <p14:creationId xmlns:p14="http://schemas.microsoft.com/office/powerpoint/2010/main" val="40896697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hank You Slide">
    <p:bg>
      <p:bgPr>
        <a:solidFill>
          <a:srgbClr val="F2F1EC"/>
        </a:solidFill>
        <a:effectLst/>
      </p:bgPr>
    </p:bg>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835D06E7-A895-8546-9621-FF61DCA139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4027"/>
            <a:ext cx="12192000" cy="6829946"/>
          </a:xfrm>
          <a:prstGeom prst="rect">
            <a:avLst/>
          </a:prstGeom>
        </p:spPr>
      </p:pic>
      <p:sp>
        <p:nvSpPr>
          <p:cNvPr id="2" name="Title 1">
            <a:extLst>
              <a:ext uri="{FF2B5EF4-FFF2-40B4-BE49-F238E27FC236}">
                <a16:creationId xmlns:a16="http://schemas.microsoft.com/office/drawing/2014/main" id="{591BA930-B9C5-ED44-B3CD-8042C036DC55}"/>
              </a:ext>
            </a:extLst>
          </p:cNvPr>
          <p:cNvSpPr>
            <a:spLocks noGrp="1"/>
          </p:cNvSpPr>
          <p:nvPr>
            <p:ph type="title" hasCustomPrompt="1"/>
          </p:nvPr>
        </p:nvSpPr>
        <p:spPr>
          <a:xfrm>
            <a:off x="838200" y="1725000"/>
            <a:ext cx="10515600" cy="1325563"/>
          </a:xfrm>
        </p:spPr>
        <p:txBody>
          <a:bodyPr/>
          <a:lstStyle>
            <a:lvl1pPr>
              <a:defRPr b="1" spc="0">
                <a:solidFill>
                  <a:schemeClr val="tx1"/>
                </a:solidFill>
              </a:defRPr>
            </a:lvl1pPr>
          </a:lstStyle>
          <a:p>
            <a:r>
              <a:rPr lang="en-US" dirty="0"/>
              <a:t>THANK YOU</a:t>
            </a:r>
          </a:p>
        </p:txBody>
      </p:sp>
      <p:sp>
        <p:nvSpPr>
          <p:cNvPr id="3" name="Content Placeholder 2">
            <a:extLst>
              <a:ext uri="{FF2B5EF4-FFF2-40B4-BE49-F238E27FC236}">
                <a16:creationId xmlns:a16="http://schemas.microsoft.com/office/drawing/2014/main" id="{4F634E41-D89E-3540-A6B8-426D664CDA6C}"/>
              </a:ext>
            </a:extLst>
          </p:cNvPr>
          <p:cNvSpPr>
            <a:spLocks noGrp="1"/>
          </p:cNvSpPr>
          <p:nvPr>
            <p:ph sz="half" idx="1" hasCustomPrompt="1"/>
          </p:nvPr>
        </p:nvSpPr>
        <p:spPr>
          <a:xfrm>
            <a:off x="838200" y="3185500"/>
            <a:ext cx="5181600" cy="1902313"/>
          </a:xfrm>
        </p:spPr>
        <p:txBody>
          <a:bodyPr>
            <a:normAutofit/>
          </a:bodyPr>
          <a:lstStyle>
            <a:lvl1pPr marL="0" indent="0" algn="ctr">
              <a:buNone/>
              <a:defRPr sz="2400" b="0" i="0">
                <a:solidFill>
                  <a:schemeClr val="tx1"/>
                </a:solidFill>
                <a:latin typeface="Century Gothic" panose="020B050202020202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NAME</a:t>
            </a:r>
          </a:p>
          <a:p>
            <a:pPr lvl="0"/>
            <a:r>
              <a:rPr lang="en-US" dirty="0"/>
              <a:t>EMAIL</a:t>
            </a:r>
          </a:p>
          <a:p>
            <a:pPr lvl="0"/>
            <a:r>
              <a:rPr lang="en-US" dirty="0"/>
              <a:t>PHONE</a:t>
            </a:r>
          </a:p>
        </p:txBody>
      </p:sp>
      <p:sp>
        <p:nvSpPr>
          <p:cNvPr id="4" name="Content Placeholder 3">
            <a:extLst>
              <a:ext uri="{FF2B5EF4-FFF2-40B4-BE49-F238E27FC236}">
                <a16:creationId xmlns:a16="http://schemas.microsoft.com/office/drawing/2014/main" id="{17269101-4826-884F-8FAA-A762FE8AF843}"/>
              </a:ext>
            </a:extLst>
          </p:cNvPr>
          <p:cNvSpPr>
            <a:spLocks noGrp="1"/>
          </p:cNvSpPr>
          <p:nvPr>
            <p:ph sz="half" idx="2" hasCustomPrompt="1"/>
          </p:nvPr>
        </p:nvSpPr>
        <p:spPr>
          <a:xfrm>
            <a:off x="6172200" y="3185500"/>
            <a:ext cx="5181600" cy="1902313"/>
          </a:xfrm>
        </p:spPr>
        <p:txBody>
          <a:bodyPr/>
          <a:lstStyle>
            <a:lvl1pPr marL="0" indent="0" algn="ctr">
              <a:buNone/>
              <a:defRPr sz="2400" b="0" i="0">
                <a:solidFill>
                  <a:schemeClr val="tx1"/>
                </a:solidFill>
                <a:latin typeface="Century Gothic" panose="020B050202020202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NAME</a:t>
            </a:r>
          </a:p>
          <a:p>
            <a:pPr lvl="0"/>
            <a:r>
              <a:rPr lang="en-US" dirty="0"/>
              <a:t>EMAIL</a:t>
            </a:r>
          </a:p>
          <a:p>
            <a:pPr lvl="0"/>
            <a:r>
              <a:rPr lang="en-US" dirty="0"/>
              <a:t>PHONE</a:t>
            </a:r>
          </a:p>
          <a:p>
            <a:pPr lvl="1"/>
            <a:endParaRPr lang="en-US" dirty="0"/>
          </a:p>
        </p:txBody>
      </p:sp>
      <p:sp>
        <p:nvSpPr>
          <p:cNvPr id="12" name="Title 1">
            <a:extLst>
              <a:ext uri="{FF2B5EF4-FFF2-40B4-BE49-F238E27FC236}">
                <a16:creationId xmlns:a16="http://schemas.microsoft.com/office/drawing/2014/main" id="{56604E71-E87F-BB4E-A168-CD3640495A54}"/>
              </a:ext>
            </a:extLst>
          </p:cNvPr>
          <p:cNvSpPr txBox="1">
            <a:spLocks/>
          </p:cNvSpPr>
          <p:nvPr userDrawn="1"/>
        </p:nvSpPr>
        <p:spPr>
          <a:xfrm>
            <a:off x="838200" y="5881396"/>
            <a:ext cx="10515600" cy="782638"/>
          </a:xfrm>
          <a:prstGeom prst="rect">
            <a:avLst/>
          </a:prstGeom>
        </p:spPr>
        <p:txBody>
          <a:bodyPr/>
          <a:lstStyle>
            <a:lvl1pPr algn="ctr" defTabSz="914400" rtl="0" eaLnBrk="1" latinLnBrk="0" hangingPunct="1">
              <a:lnSpc>
                <a:spcPct val="90000"/>
              </a:lnSpc>
              <a:spcBef>
                <a:spcPct val="0"/>
              </a:spcBef>
              <a:buNone/>
              <a:defRPr sz="6000" b="1" i="0" kern="1200">
                <a:solidFill>
                  <a:schemeClr val="bg1"/>
                </a:solidFill>
                <a:latin typeface="Gotham" pitchFamily="2"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1800" b="0" i="0" dirty="0">
                <a:solidFill>
                  <a:schemeClr val="tx1"/>
                </a:solidFill>
                <a:effectLst/>
                <a:latin typeface="Century Gothic" panose="020B0502020202020204" pitchFamily="34" charset="0"/>
              </a:rPr>
              <a:t>7677 </a:t>
            </a:r>
            <a:r>
              <a:rPr lang="en-US" sz="1800" b="0" i="0" dirty="0">
                <a:solidFill>
                  <a:schemeClr val="tx1"/>
                </a:solidFill>
                <a:latin typeface="Century Gothic" panose="020B0502020202020204" pitchFamily="34" charset="0"/>
              </a:rPr>
              <a:t>Oakport Street Suite 600 Oakland CA 94621</a:t>
            </a:r>
            <a:br>
              <a:rPr lang="en-US" sz="1800" b="0" i="0" dirty="0">
                <a:solidFill>
                  <a:schemeClr val="tx1"/>
                </a:solidFill>
                <a:latin typeface="Century Gothic" panose="020B0502020202020204" pitchFamily="34" charset="0"/>
              </a:rPr>
            </a:br>
            <a:r>
              <a:rPr lang="en-US" sz="1800" b="0" i="0" dirty="0">
                <a:solidFill>
                  <a:schemeClr val="tx1"/>
                </a:solidFill>
                <a:latin typeface="Century Gothic" panose="020B0502020202020204" pitchFamily="34" charset="0"/>
              </a:rPr>
              <a:t>510.382.7800 | </a:t>
            </a:r>
            <a:r>
              <a:rPr lang="en-US" sz="1800" b="1" i="0" dirty="0">
                <a:solidFill>
                  <a:schemeClr val="accent2"/>
                </a:solidFill>
                <a:latin typeface="Century Gothic" panose="020B0502020202020204" pitchFamily="34" charset="0"/>
              </a:rPr>
              <a:t>www.cwea.org </a:t>
            </a:r>
          </a:p>
          <a:p>
            <a:pPr algn="ctr"/>
            <a:endParaRPr lang="en-US" sz="1200" b="0" i="0" dirty="0">
              <a:latin typeface="Century Gothic" panose="020B0502020202020204" pitchFamily="34" charset="0"/>
            </a:endParaRPr>
          </a:p>
        </p:txBody>
      </p:sp>
      <p:pic>
        <p:nvPicPr>
          <p:cNvPr id="8" name="Picture 7">
            <a:extLst>
              <a:ext uri="{FF2B5EF4-FFF2-40B4-BE49-F238E27FC236}">
                <a16:creationId xmlns:a16="http://schemas.microsoft.com/office/drawing/2014/main" id="{E273C60B-365E-8846-9C7E-53C003F292B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082929" y="5210201"/>
            <a:ext cx="2178541" cy="671195"/>
          </a:xfrm>
          <a:prstGeom prst="rect">
            <a:avLst/>
          </a:prstGeom>
        </p:spPr>
      </p:pic>
    </p:spTree>
    <p:extLst>
      <p:ext uri="{BB962C8B-B14F-4D97-AF65-F5344CB8AC3E}">
        <p14:creationId xmlns:p14="http://schemas.microsoft.com/office/powerpoint/2010/main" val="10248644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A0C43-91A4-1543-B0A7-9DB73D6380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8F3071-3F81-7C4E-A325-A9B279AF86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8017235-3B39-334F-8E26-F4388AA4F34B}"/>
              </a:ext>
            </a:extLst>
          </p:cNvPr>
          <p:cNvSpPr>
            <a:spLocks noGrp="1"/>
          </p:cNvSpPr>
          <p:nvPr>
            <p:ph type="sldNum" sz="quarter" idx="12"/>
          </p:nvPr>
        </p:nvSpPr>
        <p:spPr/>
        <p:txBody>
          <a:bodyPr/>
          <a:lstStyle>
            <a:lvl1pPr>
              <a:defRPr/>
            </a:lvl1pPr>
          </a:lstStyle>
          <a:p>
            <a:r>
              <a:rPr lang="en-US" dirty="0"/>
              <a:t>www.cwea.org</a:t>
            </a:r>
          </a:p>
        </p:txBody>
      </p:sp>
      <p:pic>
        <p:nvPicPr>
          <p:cNvPr id="7" name="Picture 6">
            <a:extLst>
              <a:ext uri="{FF2B5EF4-FFF2-40B4-BE49-F238E27FC236}">
                <a16:creationId xmlns:a16="http://schemas.microsoft.com/office/drawing/2014/main" id="{CAD6D73E-86C6-154F-8573-0F26FA0E7D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3"/>
            <a:ext cx="1567052" cy="482799"/>
          </a:xfrm>
          <a:prstGeom prst="rect">
            <a:avLst/>
          </a:prstGeom>
        </p:spPr>
      </p:pic>
    </p:spTree>
    <p:extLst>
      <p:ext uri="{BB962C8B-B14F-4D97-AF65-F5344CB8AC3E}">
        <p14:creationId xmlns:p14="http://schemas.microsoft.com/office/powerpoint/2010/main" val="32256095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rgbClr val="F2F1EC"/>
        </a:solid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8F66D8-A0DF-8C4C-A21F-6A9101BB9C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E18C23-A7C2-1242-B189-23B88FE64B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9FE9F08-900D-1749-A052-85CED057192F}"/>
              </a:ext>
            </a:extLst>
          </p:cNvPr>
          <p:cNvSpPr>
            <a:spLocks noGrp="1"/>
          </p:cNvSpPr>
          <p:nvPr>
            <p:ph type="sldNum" sz="quarter" idx="12"/>
          </p:nvPr>
        </p:nvSpPr>
        <p:spPr/>
        <p:txBody>
          <a:bodyPr/>
          <a:lstStyle/>
          <a:p>
            <a:r>
              <a:rPr lang="en-US" dirty="0"/>
              <a:t>www.cwea.org</a:t>
            </a:r>
          </a:p>
        </p:txBody>
      </p:sp>
      <p:pic>
        <p:nvPicPr>
          <p:cNvPr id="7" name="Picture 6">
            <a:extLst>
              <a:ext uri="{FF2B5EF4-FFF2-40B4-BE49-F238E27FC236}">
                <a16:creationId xmlns:a16="http://schemas.microsoft.com/office/drawing/2014/main" id="{E5D4D3E1-1543-EC4F-8F55-9A30D15D287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3"/>
            <a:ext cx="1567052" cy="482799"/>
          </a:xfrm>
          <a:prstGeom prst="rect">
            <a:avLst/>
          </a:prstGeom>
        </p:spPr>
      </p:pic>
    </p:spTree>
    <p:extLst>
      <p:ext uri="{BB962C8B-B14F-4D97-AF65-F5344CB8AC3E}">
        <p14:creationId xmlns:p14="http://schemas.microsoft.com/office/powerpoint/2010/main" val="7206405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FA7A3-652E-41DF-B0DC-9616A2AED5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5C7A51-8ED0-428E-82C8-147F0D9D1F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BE3B61-B579-4A54-9ED7-FB8AFE65E871}"/>
              </a:ext>
            </a:extLst>
          </p:cNvPr>
          <p:cNvSpPr>
            <a:spLocks noGrp="1"/>
          </p:cNvSpPr>
          <p:nvPr>
            <p:ph type="dt" sz="half" idx="10"/>
          </p:nvPr>
        </p:nvSpPr>
        <p:spPr/>
        <p:txBody>
          <a:bodyPr/>
          <a:lstStyle/>
          <a:p>
            <a:fld id="{C1B7FA1C-80D7-4086-8731-BF87BEF20C2A}" type="datetimeFigureOut">
              <a:rPr lang="en-US" smtClean="0"/>
              <a:t>6/14/2022</a:t>
            </a:fld>
            <a:endParaRPr lang="en-US" dirty="0"/>
          </a:p>
        </p:txBody>
      </p:sp>
      <p:sp>
        <p:nvSpPr>
          <p:cNvPr id="5" name="Footer Placeholder 4">
            <a:extLst>
              <a:ext uri="{FF2B5EF4-FFF2-40B4-BE49-F238E27FC236}">
                <a16:creationId xmlns:a16="http://schemas.microsoft.com/office/drawing/2014/main" id="{7C0D5E52-8888-4536-A77A-6F81B013C47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BCB60ED-744F-4333-9079-B199551E7B08}"/>
              </a:ext>
            </a:extLst>
          </p:cNvPr>
          <p:cNvSpPr>
            <a:spLocks noGrp="1"/>
          </p:cNvSpPr>
          <p:nvPr>
            <p:ph type="sldNum" sz="quarter" idx="12"/>
          </p:nvPr>
        </p:nvSpPr>
        <p:spPr/>
        <p:txBody>
          <a:bodyPr/>
          <a:lstStyle/>
          <a:p>
            <a:fld id="{12031BB6-39F0-49B1-9F53-6CCF08932836}" type="slidenum">
              <a:rPr lang="en-US" smtClean="0"/>
              <a:t>‹#›</a:t>
            </a:fld>
            <a:endParaRPr lang="en-US" dirty="0"/>
          </a:p>
        </p:txBody>
      </p:sp>
    </p:spTree>
    <p:extLst>
      <p:ext uri="{BB962C8B-B14F-4D97-AF65-F5344CB8AC3E}">
        <p14:creationId xmlns:p14="http://schemas.microsoft.com/office/powerpoint/2010/main" val="18685266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2F1E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342D1BE-D62F-A243-9056-B7DDE35583B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4027"/>
            <a:ext cx="12191999" cy="6829946"/>
          </a:xfrm>
          <a:prstGeom prst="rect">
            <a:avLst/>
          </a:prstGeom>
        </p:spPr>
      </p:pic>
      <p:sp>
        <p:nvSpPr>
          <p:cNvPr id="2" name="Title 1">
            <a:extLst>
              <a:ext uri="{FF2B5EF4-FFF2-40B4-BE49-F238E27FC236}">
                <a16:creationId xmlns:a16="http://schemas.microsoft.com/office/drawing/2014/main" id="{FF704530-01B1-744C-BDE7-B2BB46E7CAC0}"/>
              </a:ext>
            </a:extLst>
          </p:cNvPr>
          <p:cNvSpPr>
            <a:spLocks noGrp="1"/>
          </p:cNvSpPr>
          <p:nvPr>
            <p:ph type="ctrTitle" hasCustomPrompt="1"/>
          </p:nvPr>
        </p:nvSpPr>
        <p:spPr>
          <a:xfrm>
            <a:off x="1524000" y="1997007"/>
            <a:ext cx="9144000" cy="2387600"/>
          </a:xfrm>
        </p:spPr>
        <p:txBody>
          <a:bodyPr anchor="b"/>
          <a:lstStyle>
            <a:lvl1pPr algn="ctr">
              <a:defRPr sz="5999" b="1" spc="0">
                <a:solidFill>
                  <a:schemeClr val="accent1"/>
                </a:solidFill>
              </a:defRPr>
            </a:lvl1pPr>
          </a:lstStyle>
          <a:p>
            <a:r>
              <a:rPr lang="en-US" noProof="0" dirty="0"/>
              <a:t>PRESENTATION</a:t>
            </a:r>
            <a:br>
              <a:rPr lang="en-US" noProof="0" dirty="0"/>
            </a:br>
            <a:r>
              <a:rPr lang="en-US" noProof="0" dirty="0"/>
              <a:t>TITLE</a:t>
            </a:r>
            <a:endParaRPr lang="en-US" dirty="0"/>
          </a:p>
        </p:txBody>
      </p:sp>
      <p:sp>
        <p:nvSpPr>
          <p:cNvPr id="3" name="Subtitle 2">
            <a:extLst>
              <a:ext uri="{FF2B5EF4-FFF2-40B4-BE49-F238E27FC236}">
                <a16:creationId xmlns:a16="http://schemas.microsoft.com/office/drawing/2014/main" id="{8B7DFC8A-FA75-7F41-8518-87444787FA29}"/>
              </a:ext>
            </a:extLst>
          </p:cNvPr>
          <p:cNvSpPr>
            <a:spLocks noGrp="1"/>
          </p:cNvSpPr>
          <p:nvPr>
            <p:ph type="subTitle" idx="1" hasCustomPrompt="1"/>
          </p:nvPr>
        </p:nvSpPr>
        <p:spPr>
          <a:xfrm>
            <a:off x="1524000" y="4645645"/>
            <a:ext cx="9144000" cy="1655762"/>
          </a:xfrm>
        </p:spPr>
        <p:txBody>
          <a:bodyPr/>
          <a:lstStyle>
            <a:lvl1pPr marL="0" indent="0" algn="ctr">
              <a:buNone/>
              <a:defRPr sz="2400">
                <a:solidFill>
                  <a:schemeClr val="accent1"/>
                </a:solidFill>
              </a:defRPr>
            </a:lvl1pPr>
            <a:lvl2pPr marL="457086" indent="0" algn="ctr">
              <a:buNone/>
              <a:defRPr sz="2000"/>
            </a:lvl2pPr>
            <a:lvl3pPr marL="914172"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dirty="0"/>
              <a:t>PRESENTATION TAGLINE</a:t>
            </a:r>
          </a:p>
        </p:txBody>
      </p:sp>
      <p:sp>
        <p:nvSpPr>
          <p:cNvPr id="10" name="Slide Number Placeholder 5">
            <a:extLst>
              <a:ext uri="{FF2B5EF4-FFF2-40B4-BE49-F238E27FC236}">
                <a16:creationId xmlns:a16="http://schemas.microsoft.com/office/drawing/2014/main" id="{C0509061-01D7-4D39-9352-C76221DF5EE0}"/>
              </a:ext>
            </a:extLst>
          </p:cNvPr>
          <p:cNvSpPr>
            <a:spLocks noGrp="1"/>
          </p:cNvSpPr>
          <p:nvPr>
            <p:ph type="sldNum" sz="quarter" idx="4"/>
          </p:nvPr>
        </p:nvSpPr>
        <p:spPr>
          <a:xfrm>
            <a:off x="4724399" y="6356351"/>
            <a:ext cx="2743200" cy="365125"/>
          </a:xfrm>
          <a:prstGeom prst="rect">
            <a:avLst/>
          </a:prstGeom>
        </p:spPr>
        <p:txBody>
          <a:bodyPr vert="horz" lIns="91440" tIns="45720" rIns="91440" bIns="45720" rtlCol="0" anchor="ctr"/>
          <a:lstStyle>
            <a:lvl1pPr algn="ctr">
              <a:defRPr sz="1200" b="1" i="0">
                <a:solidFill>
                  <a:schemeClr val="accent2"/>
                </a:solidFill>
                <a:latin typeface="Century Gothic" panose="020B0502020202020204" pitchFamily="34" charset="0"/>
              </a:defRPr>
            </a:lvl1pPr>
          </a:lstStyle>
          <a:p>
            <a:r>
              <a:rPr lang="en-US" dirty="0"/>
              <a:t>www.cwea.org</a:t>
            </a:r>
          </a:p>
        </p:txBody>
      </p:sp>
    </p:spTree>
    <p:extLst>
      <p:ext uri="{BB962C8B-B14F-4D97-AF65-F5344CB8AC3E}">
        <p14:creationId xmlns:p14="http://schemas.microsoft.com/office/powerpoint/2010/main" val="2272944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74423" y="1756130"/>
            <a:ext cx="8643154" cy="1969007"/>
          </a:xfrm>
        </p:spPr>
        <p:txBody>
          <a:bodyPr anchor="b">
            <a:normAutofit/>
          </a:bodyPr>
          <a:lstStyle>
            <a:lvl1pPr algn="ctr">
              <a:defRPr sz="3600"/>
            </a:lvl1pPr>
          </a:lstStyle>
          <a:p>
            <a:r>
              <a:rPr lang="en-US"/>
              <a:t>Click to edit Master title style</a:t>
            </a:r>
            <a:endParaRPr lang="en-US" dirty="0"/>
          </a:p>
        </p:txBody>
      </p:sp>
      <p:sp>
        <p:nvSpPr>
          <p:cNvPr id="3" name="Text Placeholder 2"/>
          <p:cNvSpPr>
            <a:spLocks noGrp="1"/>
          </p:cNvSpPr>
          <p:nvPr>
            <p:ph type="body" idx="1"/>
          </p:nvPr>
        </p:nvSpPr>
        <p:spPr>
          <a:xfrm>
            <a:off x="1774423" y="3725137"/>
            <a:ext cx="8643154" cy="1093987"/>
          </a:xfrm>
        </p:spPr>
        <p:txBody>
          <a:bodyPr tIns="91440">
            <a:normAutofit/>
          </a:bodyPr>
          <a:lstStyle>
            <a:lvl1pPr marL="0" indent="0" algn="ct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dirty="0"/>
              <a:t>10/20/2017</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809024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15F27F-651E-5541-A578-233CC9C154A5}"/>
              </a:ext>
              <a:ext uri="{C183D7F6-B498-43B3-948B-1728B52AA6E4}">
                <adec:decorative xmlns:adec="http://schemas.microsoft.com/office/drawing/2017/decorative" val="1"/>
              </a:ext>
            </a:extLst>
          </p:cNvPr>
          <p:cNvSpPr/>
          <p:nvPr userDrawn="1"/>
        </p:nvSpPr>
        <p:spPr>
          <a:xfrm>
            <a:off x="0" y="4870174"/>
            <a:ext cx="12192000" cy="1987825"/>
          </a:xfrm>
          <a:prstGeom prst="rect">
            <a:avLst/>
          </a:prstGeom>
          <a:solidFill>
            <a:srgbClr val="29256C">
              <a:alpha val="89804"/>
            </a:srgbClr>
          </a:solidFill>
          <a:ln w="12700" cap="flat">
            <a:noFill/>
            <a:prstDash val="solid"/>
            <a:miter/>
          </a:ln>
        </p:spPr>
        <p:txBody>
          <a:bodyPr rtlCol="0" anchor="ctr"/>
          <a:lstStyle/>
          <a:p>
            <a:pPr algn="l"/>
            <a:endParaRPr lang="en-US" sz="1400" b="1" i="0" noProof="0" dirty="0">
              <a:solidFill>
                <a:schemeClr val="tx1"/>
              </a:solidFill>
              <a:latin typeface="Century Gothic" panose="020B0502020202020204" pitchFamily="34" charset="0"/>
            </a:endParaRPr>
          </a:p>
        </p:txBody>
      </p:sp>
      <p:sp>
        <p:nvSpPr>
          <p:cNvPr id="2" name="Title 1">
            <a:extLst>
              <a:ext uri="{FF2B5EF4-FFF2-40B4-BE49-F238E27FC236}">
                <a16:creationId xmlns:a16="http://schemas.microsoft.com/office/drawing/2014/main" id="{E5404556-924E-0A44-B0D5-378451D87B0A}"/>
              </a:ext>
            </a:extLst>
          </p:cNvPr>
          <p:cNvSpPr>
            <a:spLocks noGrp="1"/>
          </p:cNvSpPr>
          <p:nvPr>
            <p:ph type="title" hasCustomPrompt="1"/>
          </p:nvPr>
        </p:nvSpPr>
        <p:spPr>
          <a:xfrm>
            <a:off x="838201" y="4927187"/>
            <a:ext cx="10515600" cy="1325563"/>
          </a:xfrm>
        </p:spPr>
        <p:txBody>
          <a:bodyPr>
            <a:normAutofit/>
          </a:bodyPr>
          <a:lstStyle>
            <a:lvl1pPr>
              <a:defRPr sz="3999" spc="0">
                <a:solidFill>
                  <a:srgbClr val="FFFFFF"/>
                </a:solidFill>
              </a:defRPr>
            </a:lvl1pPr>
          </a:lstStyle>
          <a:p>
            <a:r>
              <a:rPr lang="en-US" sz="3999" dirty="0"/>
              <a:t>SECTION DIVIDER SLIDE</a:t>
            </a:r>
          </a:p>
        </p:txBody>
      </p:sp>
    </p:spTree>
    <p:extLst>
      <p:ext uri="{BB962C8B-B14F-4D97-AF65-F5344CB8AC3E}">
        <p14:creationId xmlns:p14="http://schemas.microsoft.com/office/powerpoint/2010/main" val="36360486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WarmGray">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80BBE-95FD-9644-B174-1B77CBE90EA8}"/>
              </a:ext>
            </a:extLst>
          </p:cNvPr>
          <p:cNvSpPr>
            <a:spLocks noGrp="1"/>
          </p:cNvSpPr>
          <p:nvPr>
            <p:ph type="title" hasCustomPrompt="1"/>
          </p:nvPr>
        </p:nvSpPr>
        <p:spPr>
          <a:xfrm>
            <a:off x="831850" y="1709739"/>
            <a:ext cx="10515600" cy="2852737"/>
          </a:xfrm>
        </p:spPr>
        <p:txBody>
          <a:bodyPr anchor="b"/>
          <a:lstStyle>
            <a:lvl1pPr>
              <a:defRPr sz="5999" b="1" i="0" spc="0">
                <a:solidFill>
                  <a:srgbClr val="29256C"/>
                </a:solidFill>
                <a:latin typeface="Century Gothic" panose="020B0502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02381F66-0A59-0A41-AF4D-07C980BAB6C2}"/>
              </a:ext>
            </a:extLst>
          </p:cNvPr>
          <p:cNvSpPr>
            <a:spLocks noGrp="1"/>
          </p:cNvSpPr>
          <p:nvPr>
            <p:ph type="body" idx="1" hasCustomPrompt="1"/>
          </p:nvPr>
        </p:nvSpPr>
        <p:spPr>
          <a:xfrm>
            <a:off x="831850" y="4589464"/>
            <a:ext cx="10515600" cy="1500187"/>
          </a:xfrm>
        </p:spPr>
        <p:txBody>
          <a:bodyPr/>
          <a:lstStyle>
            <a:lvl1pPr marL="0" indent="0" algn="ctr">
              <a:buNone/>
              <a:defRPr sz="2400">
                <a:solidFill>
                  <a:srgbClr val="29256C"/>
                </a:solidFill>
              </a:defRPr>
            </a:lvl1pPr>
            <a:lvl2pPr marL="457086" indent="0">
              <a:buNone/>
              <a:defRPr sz="2000">
                <a:solidFill>
                  <a:schemeClr val="tx1">
                    <a:tint val="75000"/>
                  </a:schemeClr>
                </a:solidFill>
              </a:defRPr>
            </a:lvl2pPr>
            <a:lvl3pPr marL="914172"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Subtitle Here</a:t>
            </a:r>
          </a:p>
        </p:txBody>
      </p:sp>
      <p:sp>
        <p:nvSpPr>
          <p:cNvPr id="4" name="Slide Number Placeholder 5">
            <a:extLst>
              <a:ext uri="{FF2B5EF4-FFF2-40B4-BE49-F238E27FC236}">
                <a16:creationId xmlns:a16="http://schemas.microsoft.com/office/drawing/2014/main" id="{1BCB3D99-E4BC-4B05-B935-CA3C534DA6FB}"/>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1" i="0">
                <a:solidFill>
                  <a:schemeClr val="accent2"/>
                </a:solidFill>
                <a:latin typeface="Century Gothic" panose="020B0502020202020204" pitchFamily="34" charset="0"/>
              </a:defRPr>
            </a:lvl1pPr>
          </a:lstStyle>
          <a:p>
            <a:r>
              <a:rPr lang="en-US" dirty="0"/>
              <a:t>www.cwea.org</a:t>
            </a:r>
          </a:p>
        </p:txBody>
      </p:sp>
    </p:spTree>
    <p:extLst>
      <p:ext uri="{BB962C8B-B14F-4D97-AF65-F5344CB8AC3E}">
        <p14:creationId xmlns:p14="http://schemas.microsoft.com/office/powerpoint/2010/main" val="38498995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Layout 1-WarmGray">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A930-B9C5-ED44-B3CD-8042C036DC55}"/>
              </a:ext>
            </a:extLst>
          </p:cNvPr>
          <p:cNvSpPr>
            <a:spLocks noGrp="1"/>
          </p:cNvSpPr>
          <p:nvPr>
            <p:ph type="title" hasCustomPrompt="1"/>
          </p:nvPr>
        </p:nvSpPr>
        <p:spPr/>
        <p:txBody>
          <a:bodyPr anchor="t"/>
          <a:lstStyle>
            <a:lvl1pPr>
              <a:defRPr b="1" spc="0">
                <a:solidFill>
                  <a:srgbClr val="29246D"/>
                </a:solidFill>
              </a:defRPr>
            </a:lvl1pPr>
          </a:lstStyle>
          <a:p>
            <a:r>
              <a:rPr lang="en-US" dirty="0"/>
              <a:t>TEXT LAYOUT 1</a:t>
            </a:r>
          </a:p>
        </p:txBody>
      </p:sp>
      <p:sp>
        <p:nvSpPr>
          <p:cNvPr id="3" name="Content Placeholder 2">
            <a:extLst>
              <a:ext uri="{FF2B5EF4-FFF2-40B4-BE49-F238E27FC236}">
                <a16:creationId xmlns:a16="http://schemas.microsoft.com/office/drawing/2014/main" id="{4F634E41-D89E-3540-A6B8-426D664CDA6C}"/>
              </a:ext>
            </a:extLst>
          </p:cNvPr>
          <p:cNvSpPr>
            <a:spLocks noGrp="1"/>
          </p:cNvSpPr>
          <p:nvPr>
            <p:ph sz="half" idx="1"/>
          </p:nvPr>
        </p:nvSpPr>
        <p:spPr>
          <a:xfrm>
            <a:off x="838200" y="1825625"/>
            <a:ext cx="5181600" cy="4351338"/>
          </a:xfrm>
        </p:spPr>
        <p:txBody>
          <a:bodyPr>
            <a:normAutofit/>
          </a:bodyPr>
          <a:lstStyle>
            <a:lvl1pPr>
              <a:defRPr sz="2400">
                <a:solidFill>
                  <a:srgbClr val="29256C"/>
                </a:solidFill>
              </a:defRPr>
            </a:lvl1pPr>
            <a:lvl2pPr>
              <a:defRPr sz="2400">
                <a:solidFill>
                  <a:srgbClr val="29256C"/>
                </a:solidFill>
              </a:defRPr>
            </a:lvl2pPr>
            <a:lvl3pPr>
              <a:defRPr sz="2400">
                <a:solidFill>
                  <a:srgbClr val="29256C"/>
                </a:solidFill>
              </a:defRPr>
            </a:lvl3pPr>
            <a:lvl4pPr>
              <a:defRPr sz="2400">
                <a:solidFill>
                  <a:srgbClr val="29256C"/>
                </a:solidFill>
              </a:defRPr>
            </a:lvl4pPr>
            <a:lvl5pPr>
              <a:defRPr sz="2400">
                <a:solidFill>
                  <a:srgbClr val="29256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7269101-4826-884F-8FAA-A762FE8AF843}"/>
              </a:ext>
            </a:extLst>
          </p:cNvPr>
          <p:cNvSpPr>
            <a:spLocks noGrp="1"/>
          </p:cNvSpPr>
          <p:nvPr>
            <p:ph sz="half" idx="2"/>
          </p:nvPr>
        </p:nvSpPr>
        <p:spPr>
          <a:xfrm>
            <a:off x="6172200" y="1825625"/>
            <a:ext cx="5181600" cy="4351338"/>
          </a:xfrm>
        </p:spPr>
        <p:txBody>
          <a:bodyPr>
            <a:normAutofit/>
          </a:bodyPr>
          <a:lstStyle>
            <a:lvl1pPr>
              <a:defRPr sz="2400">
                <a:solidFill>
                  <a:srgbClr val="29256C"/>
                </a:solidFill>
              </a:defRPr>
            </a:lvl1pPr>
            <a:lvl2pPr>
              <a:defRPr sz="2400">
                <a:solidFill>
                  <a:srgbClr val="29256C"/>
                </a:solidFill>
              </a:defRPr>
            </a:lvl2pPr>
            <a:lvl3pPr>
              <a:defRPr sz="2400">
                <a:solidFill>
                  <a:srgbClr val="29256C"/>
                </a:solidFill>
              </a:defRPr>
            </a:lvl3pPr>
            <a:lvl4pPr>
              <a:defRPr sz="2400">
                <a:solidFill>
                  <a:srgbClr val="29256C"/>
                </a:solidFill>
              </a:defRPr>
            </a:lvl4pPr>
            <a:lvl5pPr>
              <a:defRPr sz="2400">
                <a:solidFill>
                  <a:srgbClr val="29256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7981ADCA-1254-DC48-9E28-55C3AF1BCA62}"/>
              </a:ext>
            </a:extLst>
          </p:cNvPr>
          <p:cNvSpPr>
            <a:spLocks noGrp="1"/>
          </p:cNvSpPr>
          <p:nvPr>
            <p:ph type="sldNum" sz="quarter" idx="12"/>
          </p:nvPr>
        </p:nvSpPr>
        <p:spPr/>
        <p:txBody>
          <a:bodyPr/>
          <a:lstStyle>
            <a:lvl1pPr>
              <a:defRPr>
                <a:solidFill>
                  <a:schemeClr val="accent2"/>
                </a:solidFill>
              </a:defRPr>
            </a:lvl1pPr>
          </a:lstStyle>
          <a:p>
            <a:r>
              <a:rPr lang="en-US" dirty="0"/>
              <a:t>www.cwea.org</a:t>
            </a:r>
          </a:p>
        </p:txBody>
      </p:sp>
      <p:pic>
        <p:nvPicPr>
          <p:cNvPr id="8" name="Picture 7">
            <a:extLst>
              <a:ext uri="{FF2B5EF4-FFF2-40B4-BE49-F238E27FC236}">
                <a16:creationId xmlns:a16="http://schemas.microsoft.com/office/drawing/2014/main" id="{72EF2C82-41A2-A441-A1EF-3882C05E589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4"/>
            <a:ext cx="1567052" cy="482799"/>
          </a:xfrm>
          <a:prstGeom prst="rect">
            <a:avLst/>
          </a:prstGeom>
        </p:spPr>
      </p:pic>
      <p:sp>
        <p:nvSpPr>
          <p:cNvPr id="6" name="Text Placeholder 5">
            <a:extLst>
              <a:ext uri="{FF2B5EF4-FFF2-40B4-BE49-F238E27FC236}">
                <a16:creationId xmlns:a16="http://schemas.microsoft.com/office/drawing/2014/main" id="{0BCB02E4-7136-EB47-AA80-4D8C56BD82A7}"/>
              </a:ext>
            </a:extLst>
          </p:cNvPr>
          <p:cNvSpPr>
            <a:spLocks noGrp="1"/>
          </p:cNvSpPr>
          <p:nvPr>
            <p:ph type="body" sz="quarter" idx="13" hasCustomPrompt="1"/>
          </p:nvPr>
        </p:nvSpPr>
        <p:spPr>
          <a:xfrm>
            <a:off x="838201" y="1122364"/>
            <a:ext cx="10515600" cy="568325"/>
          </a:xfrm>
        </p:spPr>
        <p:txBody>
          <a:bodyPr>
            <a:normAutofit/>
          </a:bodyPr>
          <a:lstStyle>
            <a:lvl1pPr marL="0" indent="0" algn="ctr">
              <a:buNone/>
              <a:defRPr sz="2400"/>
            </a:lvl1pPr>
          </a:lstStyle>
          <a:p>
            <a:pPr lvl="0"/>
            <a:r>
              <a:rPr lang="en-US" dirty="0"/>
              <a:t>SUBHEAD HERE</a:t>
            </a:r>
          </a:p>
        </p:txBody>
      </p:sp>
    </p:spTree>
    <p:extLst>
      <p:ext uri="{BB962C8B-B14F-4D97-AF65-F5344CB8AC3E}">
        <p14:creationId xmlns:p14="http://schemas.microsoft.com/office/powerpoint/2010/main" val="30547114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2377B-2D9E-5C4C-917B-24588C2D5D57}"/>
              </a:ext>
            </a:extLst>
          </p:cNvPr>
          <p:cNvSpPr>
            <a:spLocks noGrp="1"/>
          </p:cNvSpPr>
          <p:nvPr>
            <p:ph type="title" hasCustomPrompt="1"/>
          </p:nvPr>
        </p:nvSpPr>
        <p:spPr>
          <a:xfrm>
            <a:off x="839788" y="365126"/>
            <a:ext cx="10515600" cy="1325563"/>
          </a:xfrm>
        </p:spPr>
        <p:txBody>
          <a:bodyPr/>
          <a:lstStyle>
            <a:lvl1pPr algn="l">
              <a:defRPr b="1" spc="0">
                <a:solidFill>
                  <a:schemeClr val="accent1"/>
                </a:solidFill>
              </a:defRPr>
            </a:lvl1pPr>
          </a:lstStyle>
          <a:p>
            <a:r>
              <a:rPr lang="en-US" dirty="0"/>
              <a:t>TEXT LAYOUT 2</a:t>
            </a:r>
          </a:p>
        </p:txBody>
      </p:sp>
      <p:sp>
        <p:nvSpPr>
          <p:cNvPr id="3" name="Text Placeholder 2">
            <a:extLst>
              <a:ext uri="{FF2B5EF4-FFF2-40B4-BE49-F238E27FC236}">
                <a16:creationId xmlns:a16="http://schemas.microsoft.com/office/drawing/2014/main" id="{B98A2F9D-F2DB-3D4C-A0D7-FB0D4631ED16}"/>
              </a:ext>
            </a:extLst>
          </p:cNvPr>
          <p:cNvSpPr>
            <a:spLocks noGrp="1"/>
          </p:cNvSpPr>
          <p:nvPr>
            <p:ph type="body" idx="1"/>
          </p:nvPr>
        </p:nvSpPr>
        <p:spPr>
          <a:xfrm>
            <a:off x="839788" y="1755305"/>
            <a:ext cx="5157787" cy="823912"/>
          </a:xfrm>
        </p:spPr>
        <p:txBody>
          <a:bodyPr anchor="b"/>
          <a:lstStyle>
            <a:lvl1pPr marL="0" indent="0">
              <a:buNone/>
              <a:defRPr sz="2400" b="0" i="0">
                <a:solidFill>
                  <a:schemeClr val="accent1"/>
                </a:solidFill>
                <a:latin typeface="Century Gothic" panose="020B0502020202020204" pitchFamily="34" charset="0"/>
              </a:defRPr>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A3D683A-4A90-8743-9E3B-1682A35357F6}"/>
              </a:ext>
            </a:extLst>
          </p:cNvPr>
          <p:cNvSpPr>
            <a:spLocks noGrp="1"/>
          </p:cNvSpPr>
          <p:nvPr>
            <p:ph sz="half" idx="2"/>
          </p:nvPr>
        </p:nvSpPr>
        <p:spPr>
          <a:xfrm>
            <a:off x="839788" y="2715141"/>
            <a:ext cx="5157787" cy="3684588"/>
          </a:xfrm>
        </p:spPr>
        <p:txBody>
          <a:bodyPr>
            <a:normAutofit/>
          </a:bodyPr>
          <a:lstStyle>
            <a:lvl1pPr>
              <a:defRPr sz="2400" b="0" i="0">
                <a:solidFill>
                  <a:schemeClr val="accent1"/>
                </a:solidFill>
                <a:latin typeface="Century Gothic" panose="020B0502020202020204" pitchFamily="34" charset="0"/>
              </a:defRPr>
            </a:lvl1pPr>
            <a:lvl2pPr>
              <a:defRPr b="0" i="0">
                <a:solidFill>
                  <a:srgbClr val="FFFFFF"/>
                </a:solidFill>
                <a:latin typeface="Gotham Book" pitchFamily="2" charset="0"/>
              </a:defRPr>
            </a:lvl2pPr>
            <a:lvl3pPr marL="914172" indent="0">
              <a:buNone/>
              <a:defRPr b="0" i="0">
                <a:solidFill>
                  <a:srgbClr val="FFFFFF"/>
                </a:solidFill>
                <a:latin typeface="Gotham Book" pitchFamily="2" charset="0"/>
              </a:defRPr>
            </a:lvl3pPr>
            <a:lvl4pPr>
              <a:defRPr>
                <a:solidFill>
                  <a:srgbClr val="FFFFFF"/>
                </a:solidFill>
              </a:defRPr>
            </a:lvl4pPr>
            <a:lvl5pPr>
              <a:defRPr>
                <a:solidFill>
                  <a:srgbClr val="FFFFFF"/>
                </a:solidFill>
              </a:defRPr>
            </a:lvl5pPr>
          </a:lstStyle>
          <a:p>
            <a:pPr lvl="0"/>
            <a:r>
              <a:rPr lang="en-US" dirty="0"/>
              <a:t>Click to edit Master text styles</a:t>
            </a:r>
          </a:p>
        </p:txBody>
      </p:sp>
      <p:pic>
        <p:nvPicPr>
          <p:cNvPr id="8" name="Picture 7">
            <a:extLst>
              <a:ext uri="{FF2B5EF4-FFF2-40B4-BE49-F238E27FC236}">
                <a16:creationId xmlns:a16="http://schemas.microsoft.com/office/drawing/2014/main" id="{BEF7ADD9-188B-904A-BC93-64C9FA9CE5C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4"/>
            <a:ext cx="1567052" cy="482799"/>
          </a:xfrm>
          <a:prstGeom prst="rect">
            <a:avLst/>
          </a:prstGeom>
        </p:spPr>
      </p:pic>
      <p:sp>
        <p:nvSpPr>
          <p:cNvPr id="6" name="Slide Number Placeholder 6">
            <a:extLst>
              <a:ext uri="{FF2B5EF4-FFF2-40B4-BE49-F238E27FC236}">
                <a16:creationId xmlns:a16="http://schemas.microsoft.com/office/drawing/2014/main" id="{0C0BD959-C273-4A14-9D14-2951D6048646}"/>
              </a:ext>
            </a:extLst>
          </p:cNvPr>
          <p:cNvSpPr>
            <a:spLocks noGrp="1"/>
          </p:cNvSpPr>
          <p:nvPr>
            <p:ph type="sldNum" sz="quarter" idx="12"/>
          </p:nvPr>
        </p:nvSpPr>
        <p:spPr>
          <a:xfrm>
            <a:off x="8610600" y="6356351"/>
            <a:ext cx="2743200" cy="365125"/>
          </a:xfrm>
        </p:spPr>
        <p:txBody>
          <a:bodyPr/>
          <a:lstStyle>
            <a:lvl1pPr>
              <a:defRPr>
                <a:solidFill>
                  <a:schemeClr val="accent2"/>
                </a:solidFill>
              </a:defRPr>
            </a:lvl1pPr>
          </a:lstStyle>
          <a:p>
            <a:r>
              <a:rPr lang="en-US" dirty="0"/>
              <a:t>www.cwea.org</a:t>
            </a:r>
          </a:p>
        </p:txBody>
      </p:sp>
    </p:spTree>
    <p:extLst>
      <p:ext uri="{BB962C8B-B14F-4D97-AF65-F5344CB8AC3E}">
        <p14:creationId xmlns:p14="http://schemas.microsoft.com/office/powerpoint/2010/main" val="15740026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BlueBackground">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A930-B9C5-ED44-B3CD-8042C036DC55}"/>
              </a:ext>
            </a:extLst>
          </p:cNvPr>
          <p:cNvSpPr>
            <a:spLocks noGrp="1"/>
          </p:cNvSpPr>
          <p:nvPr>
            <p:ph type="title" hasCustomPrompt="1"/>
          </p:nvPr>
        </p:nvSpPr>
        <p:spPr>
          <a:xfrm>
            <a:off x="838201" y="95497"/>
            <a:ext cx="10515600" cy="1325563"/>
          </a:xfrm>
        </p:spPr>
        <p:txBody>
          <a:bodyPr/>
          <a:lstStyle>
            <a:lvl1pPr>
              <a:defRPr b="1" spc="0">
                <a:solidFill>
                  <a:schemeClr val="accent1"/>
                </a:solidFill>
              </a:defRPr>
            </a:lvl1pPr>
          </a:lstStyle>
          <a:p>
            <a:r>
              <a:rPr lang="en-US" dirty="0"/>
              <a:t>COMPARISON</a:t>
            </a:r>
          </a:p>
        </p:txBody>
      </p:sp>
      <p:sp>
        <p:nvSpPr>
          <p:cNvPr id="3" name="Content Placeholder 2">
            <a:extLst>
              <a:ext uri="{FF2B5EF4-FFF2-40B4-BE49-F238E27FC236}">
                <a16:creationId xmlns:a16="http://schemas.microsoft.com/office/drawing/2014/main" id="{4F634E41-D89E-3540-A6B8-426D664CDA6C}"/>
              </a:ext>
            </a:extLst>
          </p:cNvPr>
          <p:cNvSpPr>
            <a:spLocks noGrp="1"/>
          </p:cNvSpPr>
          <p:nvPr>
            <p:ph sz="half" idx="1"/>
          </p:nvPr>
        </p:nvSpPr>
        <p:spPr>
          <a:xfrm>
            <a:off x="838200" y="1825626"/>
            <a:ext cx="5181600" cy="1036845"/>
          </a:xfrm>
        </p:spPr>
        <p:txBody>
          <a:bodyPr/>
          <a:lstStyle>
            <a:lvl1pPr marL="0" indent="0">
              <a:buNone/>
              <a:defRPr sz="3000">
                <a:solidFill>
                  <a:schemeClr val="accent1"/>
                </a:solidFill>
              </a:defRPr>
            </a:lvl1pPr>
            <a:lvl2pPr marL="457086" indent="0">
              <a:buNone/>
              <a:defRPr sz="2400" b="0" i="0">
                <a:solidFill>
                  <a:schemeClr val="accent1"/>
                </a:solidFill>
                <a:latin typeface="Century Gothic" panose="020B0502020202020204" pitchFamily="34" charset="0"/>
              </a:defRPr>
            </a:lvl2pPr>
            <a:lvl3pPr>
              <a:defRPr b="0" i="0">
                <a:solidFill>
                  <a:srgbClr val="FFFFFF"/>
                </a:solidFill>
                <a:latin typeface="Gotham Book" pitchFamily="2" charset="0"/>
              </a:defRPr>
            </a:lvl3pPr>
            <a:lvl4pPr>
              <a:defRPr b="0" i="0">
                <a:solidFill>
                  <a:srgbClr val="FFFFFF"/>
                </a:solidFill>
                <a:latin typeface="Gotham Book" pitchFamily="2" charset="0"/>
              </a:defRPr>
            </a:lvl4pPr>
            <a:lvl5pPr>
              <a:defRPr b="0" i="0">
                <a:solidFill>
                  <a:srgbClr val="FFFFFF"/>
                </a:solidFill>
                <a:latin typeface="Gotham Book" pitchFamily="2" charset="0"/>
              </a:defRPr>
            </a:lvl5pPr>
          </a:lstStyle>
          <a:p>
            <a:pPr lvl="0"/>
            <a:r>
              <a:rPr lang="en-US" dirty="0"/>
              <a:t>Click to edit Master text styles</a:t>
            </a:r>
          </a:p>
          <a:p>
            <a:pPr lvl="1"/>
            <a:endParaRPr lang="en-US" dirty="0"/>
          </a:p>
        </p:txBody>
      </p:sp>
      <p:sp>
        <p:nvSpPr>
          <p:cNvPr id="4" name="Content Placeholder 3">
            <a:extLst>
              <a:ext uri="{FF2B5EF4-FFF2-40B4-BE49-F238E27FC236}">
                <a16:creationId xmlns:a16="http://schemas.microsoft.com/office/drawing/2014/main" id="{17269101-4826-884F-8FAA-A762FE8AF843}"/>
              </a:ext>
            </a:extLst>
          </p:cNvPr>
          <p:cNvSpPr>
            <a:spLocks noGrp="1"/>
          </p:cNvSpPr>
          <p:nvPr>
            <p:ph sz="half" idx="2"/>
          </p:nvPr>
        </p:nvSpPr>
        <p:spPr>
          <a:xfrm>
            <a:off x="6172200" y="1825626"/>
            <a:ext cx="5181600" cy="1036845"/>
          </a:xfrm>
        </p:spPr>
        <p:txBody>
          <a:bodyPr/>
          <a:lstStyle>
            <a:lvl1pPr marL="0" indent="0">
              <a:buNone/>
              <a:defRPr sz="3000">
                <a:solidFill>
                  <a:schemeClr val="accent1"/>
                </a:solidFill>
              </a:defRPr>
            </a:lvl1pPr>
            <a:lvl2pPr marL="457086" indent="0">
              <a:buNone/>
              <a:defRPr sz="2400" b="0" i="0">
                <a:solidFill>
                  <a:schemeClr val="accent1"/>
                </a:solidFill>
                <a:latin typeface="Century Gothic" panose="020B0502020202020204" pitchFamily="34" charset="0"/>
              </a:defRPr>
            </a:lvl2pPr>
            <a:lvl3pPr>
              <a:defRPr b="0" i="0">
                <a:solidFill>
                  <a:srgbClr val="FFFFFF"/>
                </a:solidFill>
                <a:latin typeface="Gotham Book" pitchFamily="2" charset="0"/>
              </a:defRPr>
            </a:lvl3pPr>
            <a:lvl4pPr>
              <a:defRPr b="0" i="0">
                <a:solidFill>
                  <a:srgbClr val="FFFFFF"/>
                </a:solidFill>
                <a:latin typeface="Gotham Book" pitchFamily="2" charset="0"/>
              </a:defRPr>
            </a:lvl4pPr>
            <a:lvl5pPr>
              <a:defRPr b="0" i="0">
                <a:solidFill>
                  <a:srgbClr val="FFFFFF"/>
                </a:solidFill>
                <a:latin typeface="Gotham Book" pitchFamily="2" charset="0"/>
              </a:defRPr>
            </a:lvl5pPr>
          </a:lstStyle>
          <a:p>
            <a:pPr lvl="0"/>
            <a:r>
              <a:rPr lang="en-US" dirty="0"/>
              <a:t>Click to edit Master text styles</a:t>
            </a:r>
          </a:p>
          <a:p>
            <a:pPr lvl="1"/>
            <a:endParaRPr lang="en-US" dirty="0"/>
          </a:p>
        </p:txBody>
      </p:sp>
      <p:cxnSp>
        <p:nvCxnSpPr>
          <p:cNvPr id="7" name="Straight Connector 6">
            <a:extLst>
              <a:ext uri="{FF2B5EF4-FFF2-40B4-BE49-F238E27FC236}">
                <a16:creationId xmlns:a16="http://schemas.microsoft.com/office/drawing/2014/main" id="{7549CA77-D923-6A40-9D4C-BFE7C25014A4}"/>
              </a:ext>
            </a:extLst>
          </p:cNvPr>
          <p:cNvCxnSpPr/>
          <p:nvPr userDrawn="1"/>
        </p:nvCxnSpPr>
        <p:spPr>
          <a:xfrm>
            <a:off x="878383" y="2728983"/>
            <a:ext cx="349599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AFB6D92-07B9-E746-9B12-C5BF2885683D}"/>
              </a:ext>
            </a:extLst>
          </p:cNvPr>
          <p:cNvCxnSpPr/>
          <p:nvPr userDrawn="1"/>
        </p:nvCxnSpPr>
        <p:spPr>
          <a:xfrm>
            <a:off x="6206780" y="2728983"/>
            <a:ext cx="349599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C31C7A6-8F1E-7D4F-970E-E559FB7597E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4"/>
            <a:ext cx="1567052" cy="482799"/>
          </a:xfrm>
          <a:prstGeom prst="rect">
            <a:avLst/>
          </a:prstGeom>
        </p:spPr>
      </p:pic>
      <p:sp>
        <p:nvSpPr>
          <p:cNvPr id="8" name="Slide Number Placeholder 6">
            <a:extLst>
              <a:ext uri="{FF2B5EF4-FFF2-40B4-BE49-F238E27FC236}">
                <a16:creationId xmlns:a16="http://schemas.microsoft.com/office/drawing/2014/main" id="{779F4C8C-F457-4D19-A694-65925D7FA7CD}"/>
              </a:ext>
            </a:extLst>
          </p:cNvPr>
          <p:cNvSpPr>
            <a:spLocks noGrp="1"/>
          </p:cNvSpPr>
          <p:nvPr>
            <p:ph type="sldNum" sz="quarter" idx="12"/>
          </p:nvPr>
        </p:nvSpPr>
        <p:spPr>
          <a:xfrm>
            <a:off x="8610600" y="6356351"/>
            <a:ext cx="2743200" cy="365125"/>
          </a:xfrm>
        </p:spPr>
        <p:txBody>
          <a:bodyPr/>
          <a:lstStyle>
            <a:lvl1pPr>
              <a:defRPr>
                <a:solidFill>
                  <a:schemeClr val="accent2"/>
                </a:solidFill>
              </a:defRPr>
            </a:lvl1pPr>
          </a:lstStyle>
          <a:p>
            <a:r>
              <a:rPr lang="en-US" dirty="0"/>
              <a:t>www.cwea.org</a:t>
            </a:r>
          </a:p>
        </p:txBody>
      </p:sp>
      <p:sp>
        <p:nvSpPr>
          <p:cNvPr id="6" name="Text Placeholder 5">
            <a:extLst>
              <a:ext uri="{FF2B5EF4-FFF2-40B4-BE49-F238E27FC236}">
                <a16:creationId xmlns:a16="http://schemas.microsoft.com/office/drawing/2014/main" id="{4020A715-B1F2-1044-8672-06D6A5A0CFCD}"/>
              </a:ext>
            </a:extLst>
          </p:cNvPr>
          <p:cNvSpPr>
            <a:spLocks noGrp="1"/>
          </p:cNvSpPr>
          <p:nvPr>
            <p:ph type="body" sz="quarter" idx="13" hasCustomPrompt="1"/>
          </p:nvPr>
        </p:nvSpPr>
        <p:spPr>
          <a:xfrm>
            <a:off x="838201" y="1073702"/>
            <a:ext cx="10515600" cy="436563"/>
          </a:xfrm>
        </p:spPr>
        <p:txBody>
          <a:bodyPr/>
          <a:lstStyle>
            <a:lvl1pPr marL="0" indent="0" algn="ctr">
              <a:buNone/>
              <a:defRPr sz="2400"/>
            </a:lvl1pPr>
            <a:lvl2pPr marL="457086" indent="0">
              <a:buNone/>
              <a:defRPr/>
            </a:lvl2pPr>
          </a:lstStyle>
          <a:p>
            <a:pPr lvl="0"/>
            <a:r>
              <a:rPr lang="en-US" dirty="0"/>
              <a:t>SUBHEAD HERE</a:t>
            </a:r>
          </a:p>
          <a:p>
            <a:pPr lvl="1"/>
            <a:endParaRPr lang="en-US" dirty="0"/>
          </a:p>
        </p:txBody>
      </p:sp>
      <p:sp>
        <p:nvSpPr>
          <p:cNvPr id="12" name="Text Placeholder 11">
            <a:extLst>
              <a:ext uri="{FF2B5EF4-FFF2-40B4-BE49-F238E27FC236}">
                <a16:creationId xmlns:a16="http://schemas.microsoft.com/office/drawing/2014/main" id="{B211169E-F7CB-7840-90D7-2625B11670F8}"/>
              </a:ext>
            </a:extLst>
          </p:cNvPr>
          <p:cNvSpPr>
            <a:spLocks noGrp="1"/>
          </p:cNvSpPr>
          <p:nvPr>
            <p:ph type="body" sz="quarter" idx="14" hasCustomPrompt="1"/>
          </p:nvPr>
        </p:nvSpPr>
        <p:spPr>
          <a:xfrm>
            <a:off x="838200" y="2886647"/>
            <a:ext cx="5181600" cy="3233737"/>
          </a:xfrm>
        </p:spPr>
        <p:txBody>
          <a:bodyPr/>
          <a:lstStyle>
            <a:lvl2pPr>
              <a:defRPr b="0" i="0">
                <a:latin typeface="Century Gothic" panose="020B0502020202020204" pitchFamily="34" charset="0"/>
              </a:defRPr>
            </a:lvl2pPr>
          </a:lstStyle>
          <a:p>
            <a:pPr lvl="1"/>
            <a:r>
              <a:rPr lang="en-US" dirty="0"/>
              <a:t>Second level</a:t>
            </a:r>
          </a:p>
        </p:txBody>
      </p:sp>
      <p:sp>
        <p:nvSpPr>
          <p:cNvPr id="14" name="Text Placeholder 13">
            <a:extLst>
              <a:ext uri="{FF2B5EF4-FFF2-40B4-BE49-F238E27FC236}">
                <a16:creationId xmlns:a16="http://schemas.microsoft.com/office/drawing/2014/main" id="{D0C53856-E411-544B-B32B-89EFFE1B3744}"/>
              </a:ext>
            </a:extLst>
          </p:cNvPr>
          <p:cNvSpPr>
            <a:spLocks noGrp="1"/>
          </p:cNvSpPr>
          <p:nvPr>
            <p:ph type="body" sz="quarter" idx="15" hasCustomPrompt="1"/>
          </p:nvPr>
        </p:nvSpPr>
        <p:spPr>
          <a:xfrm>
            <a:off x="6172200" y="2911031"/>
            <a:ext cx="5181600" cy="3209352"/>
          </a:xfrm>
        </p:spPr>
        <p:txBody>
          <a:bodyPr/>
          <a:lstStyle>
            <a:lvl2pPr marL="799900" indent="-342815">
              <a:buFont typeface="Arial" panose="020B0604020202020204" pitchFamily="34" charset="0"/>
              <a:buChar char="•"/>
              <a:defRPr b="0" i="0">
                <a:latin typeface="Century Gothic" panose="020B0502020202020204" pitchFamily="34" charset="0"/>
              </a:defRPr>
            </a:lvl2pPr>
          </a:lstStyle>
          <a:p>
            <a:pPr lvl="1"/>
            <a:r>
              <a:rPr lang="en-US" dirty="0"/>
              <a:t>Second level</a:t>
            </a:r>
          </a:p>
        </p:txBody>
      </p:sp>
    </p:spTree>
    <p:extLst>
      <p:ext uri="{BB962C8B-B14F-4D97-AF65-F5344CB8AC3E}">
        <p14:creationId xmlns:p14="http://schemas.microsoft.com/office/powerpoint/2010/main" val="38776358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1_Comparison-BlueBackground">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A930-B9C5-ED44-B3CD-8042C036DC55}"/>
              </a:ext>
            </a:extLst>
          </p:cNvPr>
          <p:cNvSpPr>
            <a:spLocks noGrp="1"/>
          </p:cNvSpPr>
          <p:nvPr>
            <p:ph type="title" hasCustomPrompt="1"/>
          </p:nvPr>
        </p:nvSpPr>
        <p:spPr>
          <a:xfrm>
            <a:off x="838201" y="130666"/>
            <a:ext cx="10515600" cy="1325563"/>
          </a:xfrm>
        </p:spPr>
        <p:txBody>
          <a:bodyPr/>
          <a:lstStyle>
            <a:lvl1pPr>
              <a:defRPr b="1" spc="0">
                <a:solidFill>
                  <a:srgbClr val="29256C"/>
                </a:solidFill>
              </a:defRPr>
            </a:lvl1pPr>
          </a:lstStyle>
          <a:p>
            <a:r>
              <a:rPr lang="en-US" dirty="0"/>
              <a:t>COMPARISON</a:t>
            </a:r>
          </a:p>
        </p:txBody>
      </p:sp>
      <p:sp>
        <p:nvSpPr>
          <p:cNvPr id="3" name="Content Placeholder 2">
            <a:extLst>
              <a:ext uri="{FF2B5EF4-FFF2-40B4-BE49-F238E27FC236}">
                <a16:creationId xmlns:a16="http://schemas.microsoft.com/office/drawing/2014/main" id="{4F634E41-D89E-3540-A6B8-426D664CDA6C}"/>
              </a:ext>
            </a:extLst>
          </p:cNvPr>
          <p:cNvSpPr>
            <a:spLocks noGrp="1"/>
          </p:cNvSpPr>
          <p:nvPr>
            <p:ph sz="half" idx="1"/>
          </p:nvPr>
        </p:nvSpPr>
        <p:spPr>
          <a:xfrm>
            <a:off x="838200" y="1825625"/>
            <a:ext cx="5181600" cy="4351338"/>
          </a:xfrm>
        </p:spPr>
        <p:txBody>
          <a:bodyPr/>
          <a:lstStyle>
            <a:lvl1pPr marL="0" indent="0">
              <a:buNone/>
              <a:defRPr sz="3000">
                <a:solidFill>
                  <a:srgbClr val="29256C"/>
                </a:solidFill>
              </a:defRPr>
            </a:lvl1pPr>
            <a:lvl2pPr>
              <a:defRPr sz="2400" b="0" i="0">
                <a:solidFill>
                  <a:srgbClr val="29256C"/>
                </a:solidFill>
                <a:latin typeface="Century Gothic" panose="020B0502020202020204" pitchFamily="34" charset="0"/>
              </a:defRPr>
            </a:lvl2pPr>
            <a:lvl3pPr>
              <a:defRPr b="0" i="0">
                <a:solidFill>
                  <a:srgbClr val="29256C"/>
                </a:solidFill>
                <a:latin typeface="Gotham Book" pitchFamily="2" charset="0"/>
              </a:defRPr>
            </a:lvl3pPr>
            <a:lvl4pPr>
              <a:defRPr b="0" i="0">
                <a:solidFill>
                  <a:srgbClr val="29256C"/>
                </a:solidFill>
                <a:latin typeface="Gotham Book" pitchFamily="2" charset="0"/>
              </a:defRPr>
            </a:lvl4pPr>
            <a:lvl5pPr>
              <a:defRPr b="0" i="0">
                <a:solidFill>
                  <a:srgbClr val="29256C"/>
                </a:solidFill>
                <a:latin typeface="Gotham Book" pitchFamily="2" charset="0"/>
              </a:defRPr>
            </a:lvl5pPr>
          </a:lstStyle>
          <a:p>
            <a:pPr lvl="0"/>
            <a:r>
              <a:rPr lang="en-US" dirty="0"/>
              <a:t>Click to edit Master text styles</a:t>
            </a:r>
          </a:p>
          <a:p>
            <a:pPr lvl="1"/>
            <a:endParaRPr lang="en-US" dirty="0"/>
          </a:p>
          <a:p>
            <a:pPr lvl="1"/>
            <a:r>
              <a:rPr lang="en-US" dirty="0"/>
              <a:t>Second level</a:t>
            </a:r>
          </a:p>
        </p:txBody>
      </p:sp>
      <p:sp>
        <p:nvSpPr>
          <p:cNvPr id="4" name="Content Placeholder 3">
            <a:extLst>
              <a:ext uri="{FF2B5EF4-FFF2-40B4-BE49-F238E27FC236}">
                <a16:creationId xmlns:a16="http://schemas.microsoft.com/office/drawing/2014/main" id="{17269101-4826-884F-8FAA-A762FE8AF843}"/>
              </a:ext>
            </a:extLst>
          </p:cNvPr>
          <p:cNvSpPr>
            <a:spLocks noGrp="1"/>
          </p:cNvSpPr>
          <p:nvPr>
            <p:ph sz="half" idx="2"/>
          </p:nvPr>
        </p:nvSpPr>
        <p:spPr>
          <a:xfrm>
            <a:off x="6172200" y="1825625"/>
            <a:ext cx="5181600" cy="4351338"/>
          </a:xfrm>
        </p:spPr>
        <p:txBody>
          <a:bodyPr/>
          <a:lstStyle>
            <a:lvl1pPr marL="0" indent="0">
              <a:buNone/>
              <a:defRPr sz="3000">
                <a:solidFill>
                  <a:srgbClr val="29256C"/>
                </a:solidFill>
              </a:defRPr>
            </a:lvl1pPr>
            <a:lvl2pPr>
              <a:defRPr sz="2400" b="0" i="0">
                <a:solidFill>
                  <a:srgbClr val="29256C"/>
                </a:solidFill>
                <a:latin typeface="Century Gothic" panose="020B0502020202020204" pitchFamily="34" charset="0"/>
              </a:defRPr>
            </a:lvl2pPr>
            <a:lvl3pPr>
              <a:defRPr b="0" i="0">
                <a:solidFill>
                  <a:srgbClr val="29256C"/>
                </a:solidFill>
                <a:latin typeface="Gotham Book" pitchFamily="2" charset="0"/>
              </a:defRPr>
            </a:lvl3pPr>
            <a:lvl4pPr>
              <a:defRPr b="0" i="0">
                <a:solidFill>
                  <a:srgbClr val="29256C"/>
                </a:solidFill>
                <a:latin typeface="Gotham Book" pitchFamily="2" charset="0"/>
              </a:defRPr>
            </a:lvl4pPr>
            <a:lvl5pPr>
              <a:defRPr b="0" i="0">
                <a:solidFill>
                  <a:srgbClr val="29256C"/>
                </a:solidFill>
                <a:latin typeface="Gotham Book" pitchFamily="2" charset="0"/>
              </a:defRPr>
            </a:lvl5pPr>
          </a:lstStyle>
          <a:p>
            <a:pPr lvl="0"/>
            <a:r>
              <a:rPr lang="en-US" dirty="0"/>
              <a:t>Click to edit Master text styles</a:t>
            </a:r>
          </a:p>
          <a:p>
            <a:pPr lvl="1"/>
            <a:endParaRPr lang="en-US" dirty="0"/>
          </a:p>
          <a:p>
            <a:pPr lvl="1"/>
            <a:r>
              <a:rPr lang="en-US" dirty="0"/>
              <a:t>Second level</a:t>
            </a:r>
          </a:p>
        </p:txBody>
      </p:sp>
      <p:cxnSp>
        <p:nvCxnSpPr>
          <p:cNvPr id="7" name="Straight Connector 6">
            <a:extLst>
              <a:ext uri="{FF2B5EF4-FFF2-40B4-BE49-F238E27FC236}">
                <a16:creationId xmlns:a16="http://schemas.microsoft.com/office/drawing/2014/main" id="{7549CA77-D923-6A40-9D4C-BFE7C25014A4}"/>
              </a:ext>
            </a:extLst>
          </p:cNvPr>
          <p:cNvCxnSpPr/>
          <p:nvPr userDrawn="1"/>
        </p:nvCxnSpPr>
        <p:spPr>
          <a:xfrm>
            <a:off x="878383" y="2728983"/>
            <a:ext cx="3495996" cy="0"/>
          </a:xfrm>
          <a:prstGeom prst="line">
            <a:avLst/>
          </a:prstGeom>
          <a:ln w="28575">
            <a:solidFill>
              <a:srgbClr val="29256C"/>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AFB6D92-07B9-E746-9B12-C5BF2885683D}"/>
              </a:ext>
            </a:extLst>
          </p:cNvPr>
          <p:cNvCxnSpPr/>
          <p:nvPr userDrawn="1"/>
        </p:nvCxnSpPr>
        <p:spPr>
          <a:xfrm>
            <a:off x="6206780" y="2728983"/>
            <a:ext cx="3495996" cy="0"/>
          </a:xfrm>
          <a:prstGeom prst="line">
            <a:avLst/>
          </a:prstGeom>
          <a:ln w="28575">
            <a:solidFill>
              <a:srgbClr val="29256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28D7819-5C86-1949-965F-3CE9BE0BFEA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4"/>
            <a:ext cx="1567052" cy="482799"/>
          </a:xfrm>
          <a:prstGeom prst="rect">
            <a:avLst/>
          </a:prstGeom>
        </p:spPr>
      </p:pic>
      <p:sp>
        <p:nvSpPr>
          <p:cNvPr id="8" name="Slide Number Placeholder 6">
            <a:extLst>
              <a:ext uri="{FF2B5EF4-FFF2-40B4-BE49-F238E27FC236}">
                <a16:creationId xmlns:a16="http://schemas.microsoft.com/office/drawing/2014/main" id="{0D6AE961-305F-4C81-8582-6FA9C8ACE555}"/>
              </a:ext>
            </a:extLst>
          </p:cNvPr>
          <p:cNvSpPr>
            <a:spLocks noGrp="1"/>
          </p:cNvSpPr>
          <p:nvPr>
            <p:ph type="sldNum" sz="quarter" idx="12"/>
          </p:nvPr>
        </p:nvSpPr>
        <p:spPr>
          <a:xfrm>
            <a:off x="8610600" y="6356351"/>
            <a:ext cx="2743200" cy="365125"/>
          </a:xfrm>
        </p:spPr>
        <p:txBody>
          <a:bodyPr/>
          <a:lstStyle>
            <a:lvl1pPr>
              <a:defRPr>
                <a:solidFill>
                  <a:schemeClr val="accent2"/>
                </a:solidFill>
              </a:defRPr>
            </a:lvl1pPr>
          </a:lstStyle>
          <a:p>
            <a:r>
              <a:rPr lang="en-US" dirty="0"/>
              <a:t>www.cwea.org</a:t>
            </a:r>
          </a:p>
        </p:txBody>
      </p:sp>
    </p:spTree>
    <p:extLst>
      <p:ext uri="{BB962C8B-B14F-4D97-AF65-F5344CB8AC3E}">
        <p14:creationId xmlns:p14="http://schemas.microsoft.com/office/powerpoint/2010/main" val="26053249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hartSlide">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43347-FE9B-2445-A173-B2BD6572631A}"/>
              </a:ext>
            </a:extLst>
          </p:cNvPr>
          <p:cNvSpPr>
            <a:spLocks noGrp="1"/>
          </p:cNvSpPr>
          <p:nvPr>
            <p:ph type="title" hasCustomPrompt="1"/>
          </p:nvPr>
        </p:nvSpPr>
        <p:spPr>
          <a:xfrm>
            <a:off x="839789" y="967872"/>
            <a:ext cx="3932237" cy="625215"/>
          </a:xfrm>
        </p:spPr>
        <p:txBody>
          <a:bodyPr anchor="t"/>
          <a:lstStyle>
            <a:lvl1pPr algn="l">
              <a:defRPr sz="3199" b="1">
                <a:solidFill>
                  <a:schemeClr val="accent1"/>
                </a:solidFill>
              </a:defRPr>
            </a:lvl1pPr>
          </a:lstStyle>
          <a:p>
            <a:r>
              <a:rPr lang="en-US" dirty="0"/>
              <a:t>CHART SLIDE</a:t>
            </a:r>
          </a:p>
        </p:txBody>
      </p:sp>
      <p:sp>
        <p:nvSpPr>
          <p:cNvPr id="3" name="Content Placeholder 2">
            <a:extLst>
              <a:ext uri="{FF2B5EF4-FFF2-40B4-BE49-F238E27FC236}">
                <a16:creationId xmlns:a16="http://schemas.microsoft.com/office/drawing/2014/main" id="{16A6A019-E3C6-B646-8C6F-A6125030DFC9}"/>
              </a:ext>
            </a:extLst>
          </p:cNvPr>
          <p:cNvSpPr>
            <a:spLocks noGrp="1"/>
          </p:cNvSpPr>
          <p:nvPr>
            <p:ph idx="1" hasCustomPrompt="1"/>
          </p:nvPr>
        </p:nvSpPr>
        <p:spPr>
          <a:xfrm>
            <a:off x="5183188" y="987426"/>
            <a:ext cx="6172200" cy="4873625"/>
          </a:xfrm>
        </p:spPr>
        <p:txBody>
          <a:bodyPr/>
          <a:lstStyle>
            <a:lvl1pPr>
              <a:defRPr sz="3199">
                <a:solidFill>
                  <a:schemeClr val="accent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icon to add chart</a:t>
            </a:r>
          </a:p>
        </p:txBody>
      </p:sp>
      <p:sp>
        <p:nvSpPr>
          <p:cNvPr id="4" name="Text Placeholder 3">
            <a:extLst>
              <a:ext uri="{FF2B5EF4-FFF2-40B4-BE49-F238E27FC236}">
                <a16:creationId xmlns:a16="http://schemas.microsoft.com/office/drawing/2014/main" id="{8B73410F-5BC7-254C-B2C4-2AED1CB27765}"/>
              </a:ext>
            </a:extLst>
          </p:cNvPr>
          <p:cNvSpPr>
            <a:spLocks noGrp="1"/>
          </p:cNvSpPr>
          <p:nvPr>
            <p:ph type="body" sz="half" idx="2"/>
          </p:nvPr>
        </p:nvSpPr>
        <p:spPr>
          <a:xfrm>
            <a:off x="839789" y="2057400"/>
            <a:ext cx="3932237" cy="3811588"/>
          </a:xfrm>
        </p:spPr>
        <p:txBody>
          <a:bodyPr>
            <a:normAutofit/>
          </a:bodyPr>
          <a:lstStyle>
            <a:lvl1pPr marL="0" indent="0">
              <a:buNone/>
              <a:defRPr sz="2400" b="0" i="0">
                <a:solidFill>
                  <a:schemeClr val="accent1"/>
                </a:solidFill>
                <a:latin typeface="Century Gothic" panose="020B0502020202020204" pitchFamily="34" charset="0"/>
              </a:defRPr>
            </a:lvl1pPr>
            <a:lvl2pPr marL="457086" indent="0">
              <a:buNone/>
              <a:defRPr sz="1400"/>
            </a:lvl2pPr>
            <a:lvl3pPr marL="914172" indent="0">
              <a:buNone/>
              <a:defRPr sz="1200"/>
            </a:lvl3pPr>
            <a:lvl4pPr marL="1371257" indent="0">
              <a:buNone/>
              <a:defRPr sz="1000"/>
            </a:lvl4pPr>
            <a:lvl5pPr marL="1828343" indent="0">
              <a:buNone/>
              <a:defRPr sz="1000"/>
            </a:lvl5pPr>
            <a:lvl6pPr marL="2285429" indent="0">
              <a:buNone/>
              <a:defRPr sz="1000"/>
            </a:lvl6pPr>
            <a:lvl7pPr marL="2742514" indent="0">
              <a:buNone/>
              <a:defRPr sz="1000"/>
            </a:lvl7pPr>
            <a:lvl8pPr marL="3199600" indent="0">
              <a:buNone/>
              <a:defRPr sz="1000"/>
            </a:lvl8pPr>
            <a:lvl9pPr marL="3656686" indent="0">
              <a:buNone/>
              <a:defRPr sz="1000"/>
            </a:lvl9pPr>
          </a:lstStyle>
          <a:p>
            <a:pPr lvl="0"/>
            <a:r>
              <a:rPr lang="en-US" dirty="0"/>
              <a:t>Click to edit Master text styles</a:t>
            </a:r>
          </a:p>
        </p:txBody>
      </p:sp>
      <p:pic>
        <p:nvPicPr>
          <p:cNvPr id="7" name="Picture 6">
            <a:extLst>
              <a:ext uri="{FF2B5EF4-FFF2-40B4-BE49-F238E27FC236}">
                <a16:creationId xmlns:a16="http://schemas.microsoft.com/office/drawing/2014/main" id="{4C193C8F-3E1D-D846-8435-3F8DDF19737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4"/>
            <a:ext cx="1567052" cy="482799"/>
          </a:xfrm>
          <a:prstGeom prst="rect">
            <a:avLst/>
          </a:prstGeom>
        </p:spPr>
      </p:pic>
      <p:sp>
        <p:nvSpPr>
          <p:cNvPr id="6" name="Slide Number Placeholder 6">
            <a:extLst>
              <a:ext uri="{FF2B5EF4-FFF2-40B4-BE49-F238E27FC236}">
                <a16:creationId xmlns:a16="http://schemas.microsoft.com/office/drawing/2014/main" id="{6BC2CF49-C3AD-47BD-AE02-032F71A6566D}"/>
              </a:ext>
            </a:extLst>
          </p:cNvPr>
          <p:cNvSpPr>
            <a:spLocks noGrp="1"/>
          </p:cNvSpPr>
          <p:nvPr>
            <p:ph type="sldNum" sz="quarter" idx="12"/>
          </p:nvPr>
        </p:nvSpPr>
        <p:spPr>
          <a:xfrm>
            <a:off x="8610600" y="6356351"/>
            <a:ext cx="2743200" cy="365125"/>
          </a:xfrm>
        </p:spPr>
        <p:txBody>
          <a:bodyPr/>
          <a:lstStyle>
            <a:lvl1pPr>
              <a:defRPr>
                <a:solidFill>
                  <a:schemeClr val="accent2"/>
                </a:solidFill>
              </a:defRPr>
            </a:lvl1pPr>
          </a:lstStyle>
          <a:p>
            <a:r>
              <a:rPr lang="en-US" dirty="0"/>
              <a:t>www.cwea.org</a:t>
            </a:r>
          </a:p>
        </p:txBody>
      </p:sp>
    </p:spTree>
    <p:extLst>
      <p:ext uri="{BB962C8B-B14F-4D97-AF65-F5344CB8AC3E}">
        <p14:creationId xmlns:p14="http://schemas.microsoft.com/office/powerpoint/2010/main" val="27758794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TableSlide-BlueBackground">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43347-FE9B-2445-A173-B2BD6572631A}"/>
              </a:ext>
            </a:extLst>
          </p:cNvPr>
          <p:cNvSpPr>
            <a:spLocks noGrp="1"/>
          </p:cNvSpPr>
          <p:nvPr>
            <p:ph type="title" hasCustomPrompt="1"/>
          </p:nvPr>
        </p:nvSpPr>
        <p:spPr>
          <a:xfrm>
            <a:off x="7592280" y="981633"/>
            <a:ext cx="3932237" cy="826477"/>
          </a:xfrm>
        </p:spPr>
        <p:txBody>
          <a:bodyPr anchor="t"/>
          <a:lstStyle>
            <a:lvl1pPr algn="l">
              <a:defRPr sz="3199" b="1">
                <a:solidFill>
                  <a:schemeClr val="accent1"/>
                </a:solidFill>
              </a:defRPr>
            </a:lvl1pPr>
          </a:lstStyle>
          <a:p>
            <a:r>
              <a:rPr lang="en-US" dirty="0"/>
              <a:t>TABLE SLIDE</a:t>
            </a:r>
          </a:p>
        </p:txBody>
      </p:sp>
      <p:sp>
        <p:nvSpPr>
          <p:cNvPr id="3" name="Content Placeholder 2">
            <a:extLst>
              <a:ext uri="{FF2B5EF4-FFF2-40B4-BE49-F238E27FC236}">
                <a16:creationId xmlns:a16="http://schemas.microsoft.com/office/drawing/2014/main" id="{16A6A019-E3C6-B646-8C6F-A6125030DFC9}"/>
              </a:ext>
            </a:extLst>
          </p:cNvPr>
          <p:cNvSpPr>
            <a:spLocks noGrp="1"/>
          </p:cNvSpPr>
          <p:nvPr>
            <p:ph idx="1" hasCustomPrompt="1"/>
          </p:nvPr>
        </p:nvSpPr>
        <p:spPr>
          <a:xfrm>
            <a:off x="845649" y="992188"/>
            <a:ext cx="6172200" cy="4873625"/>
          </a:xfrm>
        </p:spPr>
        <p:txBody>
          <a:bodyPr/>
          <a:lstStyle>
            <a:lvl1pPr>
              <a:defRPr sz="3199">
                <a:solidFill>
                  <a:schemeClr val="accent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icon to add table</a:t>
            </a:r>
          </a:p>
        </p:txBody>
      </p:sp>
      <p:sp>
        <p:nvSpPr>
          <p:cNvPr id="4" name="Text Placeholder 3">
            <a:extLst>
              <a:ext uri="{FF2B5EF4-FFF2-40B4-BE49-F238E27FC236}">
                <a16:creationId xmlns:a16="http://schemas.microsoft.com/office/drawing/2014/main" id="{8B73410F-5BC7-254C-B2C4-2AED1CB27765}"/>
              </a:ext>
            </a:extLst>
          </p:cNvPr>
          <p:cNvSpPr>
            <a:spLocks noGrp="1"/>
          </p:cNvSpPr>
          <p:nvPr>
            <p:ph type="body" sz="half" idx="2"/>
          </p:nvPr>
        </p:nvSpPr>
        <p:spPr>
          <a:xfrm>
            <a:off x="7592280" y="2047794"/>
            <a:ext cx="3932237" cy="3811588"/>
          </a:xfrm>
        </p:spPr>
        <p:txBody>
          <a:bodyPr>
            <a:normAutofit/>
          </a:bodyPr>
          <a:lstStyle>
            <a:lvl1pPr marL="0" indent="0">
              <a:buNone/>
              <a:defRPr sz="2400" b="0" i="0">
                <a:solidFill>
                  <a:schemeClr val="accent1"/>
                </a:solidFill>
                <a:latin typeface="Century Gothic" panose="020B0502020202020204" pitchFamily="34" charset="0"/>
              </a:defRPr>
            </a:lvl1pPr>
            <a:lvl2pPr marL="457086" indent="0">
              <a:buNone/>
              <a:defRPr sz="1400"/>
            </a:lvl2pPr>
            <a:lvl3pPr marL="914172" indent="0">
              <a:buNone/>
              <a:defRPr sz="1200"/>
            </a:lvl3pPr>
            <a:lvl4pPr marL="1371257" indent="0">
              <a:buNone/>
              <a:defRPr sz="1000"/>
            </a:lvl4pPr>
            <a:lvl5pPr marL="1828343" indent="0">
              <a:buNone/>
              <a:defRPr sz="1000"/>
            </a:lvl5pPr>
            <a:lvl6pPr marL="2285429" indent="0">
              <a:buNone/>
              <a:defRPr sz="1000"/>
            </a:lvl6pPr>
            <a:lvl7pPr marL="2742514" indent="0">
              <a:buNone/>
              <a:defRPr sz="1000"/>
            </a:lvl7pPr>
            <a:lvl8pPr marL="3199600" indent="0">
              <a:buNone/>
              <a:defRPr sz="1000"/>
            </a:lvl8pPr>
            <a:lvl9pPr marL="3656686" indent="0">
              <a:buNone/>
              <a:defRPr sz="1000"/>
            </a:lvl9pPr>
          </a:lstStyle>
          <a:p>
            <a:pPr lvl="0"/>
            <a:r>
              <a:rPr lang="en-US" dirty="0"/>
              <a:t>Click to edit Master text styles</a:t>
            </a:r>
          </a:p>
        </p:txBody>
      </p:sp>
      <p:pic>
        <p:nvPicPr>
          <p:cNvPr id="7" name="Picture 6">
            <a:extLst>
              <a:ext uri="{FF2B5EF4-FFF2-40B4-BE49-F238E27FC236}">
                <a16:creationId xmlns:a16="http://schemas.microsoft.com/office/drawing/2014/main" id="{BC0DB9C0-BC40-6147-AA83-28E2D2F99C1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4"/>
            <a:ext cx="1567052" cy="482799"/>
          </a:xfrm>
          <a:prstGeom prst="rect">
            <a:avLst/>
          </a:prstGeom>
        </p:spPr>
      </p:pic>
      <p:sp>
        <p:nvSpPr>
          <p:cNvPr id="6" name="Slide Number Placeholder 6">
            <a:extLst>
              <a:ext uri="{FF2B5EF4-FFF2-40B4-BE49-F238E27FC236}">
                <a16:creationId xmlns:a16="http://schemas.microsoft.com/office/drawing/2014/main" id="{0EA80533-7C44-4ABF-98E5-2E61B9DEEB7A}"/>
              </a:ext>
            </a:extLst>
          </p:cNvPr>
          <p:cNvSpPr>
            <a:spLocks noGrp="1"/>
          </p:cNvSpPr>
          <p:nvPr>
            <p:ph type="sldNum" sz="quarter" idx="12"/>
          </p:nvPr>
        </p:nvSpPr>
        <p:spPr>
          <a:xfrm>
            <a:off x="8610600" y="6356351"/>
            <a:ext cx="2743200" cy="365125"/>
          </a:xfrm>
        </p:spPr>
        <p:txBody>
          <a:bodyPr/>
          <a:lstStyle>
            <a:lvl1pPr>
              <a:defRPr>
                <a:solidFill>
                  <a:schemeClr val="accent2"/>
                </a:solidFill>
              </a:defRPr>
            </a:lvl1pPr>
          </a:lstStyle>
          <a:p>
            <a:r>
              <a:rPr lang="en-US" dirty="0"/>
              <a:t>www.cwea.org</a:t>
            </a:r>
          </a:p>
        </p:txBody>
      </p:sp>
    </p:spTree>
    <p:extLst>
      <p:ext uri="{BB962C8B-B14F-4D97-AF65-F5344CB8AC3E}">
        <p14:creationId xmlns:p14="http://schemas.microsoft.com/office/powerpoint/2010/main" val="9646604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TableSlide-WarmGray">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43347-FE9B-2445-A173-B2BD6572631A}"/>
              </a:ext>
            </a:extLst>
          </p:cNvPr>
          <p:cNvSpPr>
            <a:spLocks noGrp="1"/>
          </p:cNvSpPr>
          <p:nvPr>
            <p:ph type="title" hasCustomPrompt="1"/>
          </p:nvPr>
        </p:nvSpPr>
        <p:spPr>
          <a:xfrm>
            <a:off x="7592280" y="981633"/>
            <a:ext cx="3932237" cy="826477"/>
          </a:xfrm>
        </p:spPr>
        <p:txBody>
          <a:bodyPr anchor="t"/>
          <a:lstStyle>
            <a:lvl1pPr algn="l">
              <a:defRPr sz="3199" b="1" i="0">
                <a:solidFill>
                  <a:srgbClr val="29256C"/>
                </a:solidFill>
                <a:latin typeface="Century Gothic" panose="020B0502020202020204" pitchFamily="34" charset="0"/>
              </a:defRPr>
            </a:lvl1pPr>
          </a:lstStyle>
          <a:p>
            <a:r>
              <a:rPr lang="en-US" dirty="0"/>
              <a:t>TABLE SLIDE</a:t>
            </a:r>
          </a:p>
        </p:txBody>
      </p:sp>
      <p:sp>
        <p:nvSpPr>
          <p:cNvPr id="3" name="Content Placeholder 2">
            <a:extLst>
              <a:ext uri="{FF2B5EF4-FFF2-40B4-BE49-F238E27FC236}">
                <a16:creationId xmlns:a16="http://schemas.microsoft.com/office/drawing/2014/main" id="{16A6A019-E3C6-B646-8C6F-A6125030DFC9}"/>
              </a:ext>
            </a:extLst>
          </p:cNvPr>
          <p:cNvSpPr>
            <a:spLocks noGrp="1"/>
          </p:cNvSpPr>
          <p:nvPr>
            <p:ph idx="1" hasCustomPrompt="1"/>
          </p:nvPr>
        </p:nvSpPr>
        <p:spPr>
          <a:xfrm>
            <a:off x="845649" y="992188"/>
            <a:ext cx="6172200" cy="4873625"/>
          </a:xfrm>
        </p:spPr>
        <p:txBody>
          <a:bodyPr/>
          <a:lstStyle>
            <a:lvl1pPr>
              <a:defRPr sz="3199">
                <a:solidFill>
                  <a:srgbClr val="29256C"/>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icon to add table</a:t>
            </a:r>
          </a:p>
        </p:txBody>
      </p:sp>
      <p:sp>
        <p:nvSpPr>
          <p:cNvPr id="4" name="Text Placeholder 3">
            <a:extLst>
              <a:ext uri="{FF2B5EF4-FFF2-40B4-BE49-F238E27FC236}">
                <a16:creationId xmlns:a16="http://schemas.microsoft.com/office/drawing/2014/main" id="{8B73410F-5BC7-254C-B2C4-2AED1CB27765}"/>
              </a:ext>
            </a:extLst>
          </p:cNvPr>
          <p:cNvSpPr>
            <a:spLocks noGrp="1"/>
          </p:cNvSpPr>
          <p:nvPr>
            <p:ph type="body" sz="half" idx="2"/>
          </p:nvPr>
        </p:nvSpPr>
        <p:spPr>
          <a:xfrm>
            <a:off x="7592280" y="2047794"/>
            <a:ext cx="3932237" cy="3811588"/>
          </a:xfrm>
        </p:spPr>
        <p:txBody>
          <a:bodyPr>
            <a:normAutofit/>
          </a:bodyPr>
          <a:lstStyle>
            <a:lvl1pPr marL="0" indent="0">
              <a:buNone/>
              <a:defRPr sz="2000" b="0" i="0">
                <a:solidFill>
                  <a:srgbClr val="29256C"/>
                </a:solidFill>
                <a:latin typeface="Century Gothic" panose="020B0502020202020204" pitchFamily="34" charset="0"/>
              </a:defRPr>
            </a:lvl1pPr>
            <a:lvl2pPr marL="457086" indent="0">
              <a:buNone/>
              <a:defRPr sz="1400"/>
            </a:lvl2pPr>
            <a:lvl3pPr marL="914172" indent="0">
              <a:buNone/>
              <a:defRPr sz="1200"/>
            </a:lvl3pPr>
            <a:lvl4pPr marL="1371257" indent="0">
              <a:buNone/>
              <a:defRPr sz="1000"/>
            </a:lvl4pPr>
            <a:lvl5pPr marL="1828343" indent="0">
              <a:buNone/>
              <a:defRPr sz="1000"/>
            </a:lvl5pPr>
            <a:lvl6pPr marL="2285429" indent="0">
              <a:buNone/>
              <a:defRPr sz="1000"/>
            </a:lvl6pPr>
            <a:lvl7pPr marL="2742514" indent="0">
              <a:buNone/>
              <a:defRPr sz="1000"/>
            </a:lvl7pPr>
            <a:lvl8pPr marL="3199600" indent="0">
              <a:buNone/>
              <a:defRPr sz="1000"/>
            </a:lvl8pPr>
            <a:lvl9pPr marL="3656686" indent="0">
              <a:buNone/>
              <a:defRPr sz="1000"/>
            </a:lvl9pPr>
          </a:lstStyle>
          <a:p>
            <a:pPr lvl="0"/>
            <a:r>
              <a:rPr lang="en-US" dirty="0"/>
              <a:t>Click to edit Master text styles</a:t>
            </a:r>
          </a:p>
        </p:txBody>
      </p:sp>
      <p:pic>
        <p:nvPicPr>
          <p:cNvPr id="7" name="Picture 6">
            <a:extLst>
              <a:ext uri="{FF2B5EF4-FFF2-40B4-BE49-F238E27FC236}">
                <a16:creationId xmlns:a16="http://schemas.microsoft.com/office/drawing/2014/main" id="{C56174D1-51B6-374E-A47C-92E2CC0FC3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4"/>
            <a:ext cx="1567052" cy="482799"/>
          </a:xfrm>
          <a:prstGeom prst="rect">
            <a:avLst/>
          </a:prstGeom>
        </p:spPr>
      </p:pic>
      <p:sp>
        <p:nvSpPr>
          <p:cNvPr id="6" name="Slide Number Placeholder 6">
            <a:extLst>
              <a:ext uri="{FF2B5EF4-FFF2-40B4-BE49-F238E27FC236}">
                <a16:creationId xmlns:a16="http://schemas.microsoft.com/office/drawing/2014/main" id="{9BFC6F02-8417-4237-9735-B5761C2E966C}"/>
              </a:ext>
            </a:extLst>
          </p:cNvPr>
          <p:cNvSpPr>
            <a:spLocks noGrp="1"/>
          </p:cNvSpPr>
          <p:nvPr>
            <p:ph type="sldNum" sz="quarter" idx="12"/>
          </p:nvPr>
        </p:nvSpPr>
        <p:spPr>
          <a:xfrm>
            <a:off x="8610600" y="6356351"/>
            <a:ext cx="2743200" cy="365125"/>
          </a:xfrm>
        </p:spPr>
        <p:txBody>
          <a:bodyPr/>
          <a:lstStyle>
            <a:lvl1pPr>
              <a:defRPr>
                <a:solidFill>
                  <a:schemeClr val="accent2"/>
                </a:solidFill>
              </a:defRPr>
            </a:lvl1pPr>
          </a:lstStyle>
          <a:p>
            <a:r>
              <a:rPr lang="en-US" dirty="0"/>
              <a:t>www.cwea.org</a:t>
            </a:r>
          </a:p>
        </p:txBody>
      </p:sp>
    </p:spTree>
    <p:extLst>
      <p:ext uri="{BB962C8B-B14F-4D97-AF65-F5344CB8AC3E}">
        <p14:creationId xmlns:p14="http://schemas.microsoft.com/office/powerpoint/2010/main" val="12797858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gImageSlide">
    <p:bg>
      <p:bgPr>
        <a:solidFill>
          <a:srgbClr val="F2F1EC"/>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AEA556D-9A89-DE45-9B41-0E3C3456DA34}"/>
              </a:ext>
            </a:extLst>
          </p:cNvPr>
          <p:cNvSpPr>
            <a:spLocks noGrp="1"/>
          </p:cNvSpPr>
          <p:nvPr>
            <p:ph type="pic" idx="1"/>
          </p:nvPr>
        </p:nvSpPr>
        <p:spPr>
          <a:xfrm>
            <a:off x="-11727" y="1292226"/>
            <a:ext cx="12203724" cy="5565775"/>
          </a:xfrm>
        </p:spPr>
        <p:txBody>
          <a:bodyPr/>
          <a:lstStyle>
            <a:lvl1pPr marL="0" indent="0">
              <a:buNone/>
              <a:defRPr sz="3199"/>
            </a:lvl1pPr>
            <a:lvl2pPr marL="457086" indent="0">
              <a:buNone/>
              <a:defRPr sz="2800"/>
            </a:lvl2pPr>
            <a:lvl3pPr marL="914172" indent="0">
              <a:buNone/>
              <a:defRPr sz="2400"/>
            </a:lvl3pPr>
            <a:lvl4pPr marL="1371257" indent="0">
              <a:buNone/>
              <a:defRPr sz="2000"/>
            </a:lvl4pPr>
            <a:lvl5pPr marL="1828343" indent="0">
              <a:buNone/>
              <a:defRPr sz="2000"/>
            </a:lvl5pPr>
            <a:lvl6pPr marL="2285429" indent="0">
              <a:buNone/>
              <a:defRPr sz="2000"/>
            </a:lvl6pPr>
            <a:lvl7pPr marL="2742514" indent="0">
              <a:buNone/>
              <a:defRPr sz="2000"/>
            </a:lvl7pPr>
            <a:lvl8pPr marL="3199600" indent="0">
              <a:buNone/>
              <a:defRPr sz="2000"/>
            </a:lvl8pPr>
            <a:lvl9pPr marL="3656686" indent="0">
              <a:buNone/>
              <a:defRPr sz="2000"/>
            </a:lvl9pPr>
          </a:lstStyle>
          <a:p>
            <a:r>
              <a:rPr lang="en-US" dirty="0"/>
              <a:t>Click icon to add picture</a:t>
            </a:r>
          </a:p>
        </p:txBody>
      </p:sp>
      <p:sp>
        <p:nvSpPr>
          <p:cNvPr id="2" name="Title 1">
            <a:extLst>
              <a:ext uri="{FF2B5EF4-FFF2-40B4-BE49-F238E27FC236}">
                <a16:creationId xmlns:a16="http://schemas.microsoft.com/office/drawing/2014/main" id="{D1DE4348-4582-484D-A1A2-6CABC8A87D0B}"/>
              </a:ext>
            </a:extLst>
          </p:cNvPr>
          <p:cNvSpPr>
            <a:spLocks noGrp="1"/>
          </p:cNvSpPr>
          <p:nvPr>
            <p:ph type="title" hasCustomPrompt="1"/>
          </p:nvPr>
        </p:nvSpPr>
        <p:spPr>
          <a:xfrm>
            <a:off x="-46896" y="-82062"/>
            <a:ext cx="12238896" cy="1374287"/>
          </a:xfrm>
          <a:solidFill>
            <a:srgbClr val="29256C"/>
          </a:solidFill>
        </p:spPr>
        <p:txBody>
          <a:bodyPr anchor="ctr">
            <a:normAutofit/>
          </a:bodyPr>
          <a:lstStyle>
            <a:lvl1pPr algn="ctr">
              <a:defRPr sz="4399" b="1">
                <a:solidFill>
                  <a:schemeClr val="bg1"/>
                </a:solidFill>
              </a:defRPr>
            </a:lvl1pPr>
          </a:lstStyle>
          <a:p>
            <a:pPr algn="ctr"/>
            <a:r>
              <a:rPr lang="en-US" dirty="0">
                <a:solidFill>
                  <a:schemeClr val="bg1"/>
                </a:solidFill>
              </a:rPr>
              <a:t>BIG IMAGE SLIDE </a:t>
            </a:r>
          </a:p>
        </p:txBody>
      </p:sp>
      <p:pic>
        <p:nvPicPr>
          <p:cNvPr id="5" name="Picture 4">
            <a:extLst>
              <a:ext uri="{FF2B5EF4-FFF2-40B4-BE49-F238E27FC236}">
                <a16:creationId xmlns:a16="http://schemas.microsoft.com/office/drawing/2014/main" id="{502A382F-CCC6-FE43-848B-E2D14390BDF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4"/>
            <a:ext cx="1567052" cy="482799"/>
          </a:xfrm>
          <a:prstGeom prst="rect">
            <a:avLst/>
          </a:prstGeom>
        </p:spPr>
      </p:pic>
    </p:spTree>
    <p:extLst>
      <p:ext uri="{BB962C8B-B14F-4D97-AF65-F5344CB8AC3E}">
        <p14:creationId xmlns:p14="http://schemas.microsoft.com/office/powerpoint/2010/main" val="438156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293577"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488654"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4140" y="2017343"/>
            <a:ext cx="4488654"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dirty="0"/>
              <a:t>10/20/2017</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2668321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E4348-4582-484D-A1A2-6CABC8A87D0B}"/>
              </a:ext>
            </a:extLst>
          </p:cNvPr>
          <p:cNvSpPr>
            <a:spLocks noGrp="1"/>
          </p:cNvSpPr>
          <p:nvPr>
            <p:ph type="title" hasCustomPrompt="1"/>
          </p:nvPr>
        </p:nvSpPr>
        <p:spPr>
          <a:xfrm>
            <a:off x="-46896" y="16331"/>
            <a:ext cx="12227171" cy="1275894"/>
          </a:xfrm>
          <a:solidFill>
            <a:srgbClr val="29256C"/>
          </a:solidFill>
        </p:spPr>
        <p:txBody>
          <a:bodyPr anchor="ctr">
            <a:normAutofit/>
          </a:bodyPr>
          <a:lstStyle>
            <a:lvl1pPr algn="ctr">
              <a:defRPr sz="4399" b="1">
                <a:solidFill>
                  <a:schemeClr val="bg1"/>
                </a:solidFill>
              </a:defRPr>
            </a:lvl1pPr>
          </a:lstStyle>
          <a:p>
            <a:pPr algn="ctr"/>
            <a:r>
              <a:rPr lang="en-US" dirty="0">
                <a:solidFill>
                  <a:schemeClr val="bg1"/>
                </a:solidFill>
              </a:rPr>
              <a:t>VIDEO SLIDE</a:t>
            </a:r>
          </a:p>
        </p:txBody>
      </p:sp>
      <p:pic>
        <p:nvPicPr>
          <p:cNvPr id="7" name="Picture 6">
            <a:extLst>
              <a:ext uri="{FF2B5EF4-FFF2-40B4-BE49-F238E27FC236}">
                <a16:creationId xmlns:a16="http://schemas.microsoft.com/office/drawing/2014/main" id="{65E5E95B-922E-5644-97BD-28171DAD3A2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4"/>
            <a:ext cx="1567052" cy="482799"/>
          </a:xfrm>
          <a:prstGeom prst="rect">
            <a:avLst/>
          </a:prstGeom>
        </p:spPr>
      </p:pic>
      <p:sp>
        <p:nvSpPr>
          <p:cNvPr id="8" name="Content Placeholder 3">
            <a:extLst>
              <a:ext uri="{FF2B5EF4-FFF2-40B4-BE49-F238E27FC236}">
                <a16:creationId xmlns:a16="http://schemas.microsoft.com/office/drawing/2014/main" id="{D527CB41-6617-D64B-8EED-74A5433880C1}"/>
              </a:ext>
            </a:extLst>
          </p:cNvPr>
          <p:cNvSpPr>
            <a:spLocks noGrp="1"/>
          </p:cNvSpPr>
          <p:nvPr>
            <p:ph sz="half" idx="2" hasCustomPrompt="1"/>
          </p:nvPr>
        </p:nvSpPr>
        <p:spPr>
          <a:xfrm>
            <a:off x="1820873" y="1547447"/>
            <a:ext cx="8671281" cy="4568385"/>
          </a:xfrm>
        </p:spPr>
        <p:txBody>
          <a:bodyPr/>
          <a:lstStyle>
            <a:lvl1pPr marL="0" indent="0">
              <a:buNone/>
              <a:defRPr>
                <a:solidFill>
                  <a:srgbClr val="29256C"/>
                </a:solidFill>
              </a:defRPr>
            </a:lvl1pPr>
            <a:lvl2pPr>
              <a:defRPr b="0" i="0">
                <a:solidFill>
                  <a:srgbClr val="29256C"/>
                </a:solidFill>
                <a:latin typeface="Gotham Book" pitchFamily="2" charset="0"/>
              </a:defRPr>
            </a:lvl2pPr>
            <a:lvl3pPr>
              <a:defRPr b="0" i="0">
                <a:solidFill>
                  <a:srgbClr val="29256C"/>
                </a:solidFill>
                <a:latin typeface="Gotham Book" pitchFamily="2" charset="0"/>
              </a:defRPr>
            </a:lvl3pPr>
            <a:lvl4pPr>
              <a:defRPr b="0" i="0">
                <a:solidFill>
                  <a:srgbClr val="29256C"/>
                </a:solidFill>
                <a:latin typeface="Gotham Book" pitchFamily="2" charset="0"/>
              </a:defRPr>
            </a:lvl4pPr>
            <a:lvl5pPr>
              <a:defRPr b="0" i="0">
                <a:solidFill>
                  <a:srgbClr val="29256C"/>
                </a:solidFill>
                <a:latin typeface="Gotham Book" pitchFamily="2" charset="0"/>
              </a:defRPr>
            </a:lvl5pPr>
          </a:lstStyle>
          <a:p>
            <a:pPr lvl="0"/>
            <a:r>
              <a:rPr lang="en-US" dirty="0"/>
              <a:t>Click icon to add video</a:t>
            </a:r>
          </a:p>
        </p:txBody>
      </p:sp>
      <p:sp>
        <p:nvSpPr>
          <p:cNvPr id="5" name="Slide Number Placeholder 6">
            <a:extLst>
              <a:ext uri="{FF2B5EF4-FFF2-40B4-BE49-F238E27FC236}">
                <a16:creationId xmlns:a16="http://schemas.microsoft.com/office/drawing/2014/main" id="{0B84A67F-292C-4452-9F88-471F11F3C7DC}"/>
              </a:ext>
            </a:extLst>
          </p:cNvPr>
          <p:cNvSpPr>
            <a:spLocks noGrp="1"/>
          </p:cNvSpPr>
          <p:nvPr>
            <p:ph type="sldNum" sz="quarter" idx="12"/>
          </p:nvPr>
        </p:nvSpPr>
        <p:spPr>
          <a:xfrm>
            <a:off x="8610600" y="6356351"/>
            <a:ext cx="2743200" cy="365125"/>
          </a:xfrm>
        </p:spPr>
        <p:txBody>
          <a:bodyPr/>
          <a:lstStyle>
            <a:lvl1pPr>
              <a:defRPr>
                <a:solidFill>
                  <a:schemeClr val="accent2"/>
                </a:solidFill>
              </a:defRPr>
            </a:lvl1pPr>
          </a:lstStyle>
          <a:p>
            <a:r>
              <a:rPr lang="en-US" dirty="0"/>
              <a:t>www.cwea.org</a:t>
            </a:r>
          </a:p>
        </p:txBody>
      </p:sp>
    </p:spTree>
    <p:extLst>
      <p:ext uri="{BB962C8B-B14F-4D97-AF65-F5344CB8AC3E}">
        <p14:creationId xmlns:p14="http://schemas.microsoft.com/office/powerpoint/2010/main" val="15095737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Question and Answer Slide">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A930-B9C5-ED44-B3CD-8042C036DC55}"/>
              </a:ext>
            </a:extLst>
          </p:cNvPr>
          <p:cNvSpPr>
            <a:spLocks noGrp="1"/>
          </p:cNvSpPr>
          <p:nvPr>
            <p:ph type="title" hasCustomPrompt="1"/>
          </p:nvPr>
        </p:nvSpPr>
        <p:spPr/>
        <p:txBody>
          <a:bodyPr/>
          <a:lstStyle>
            <a:lvl1pPr>
              <a:defRPr b="1" spc="0">
                <a:solidFill>
                  <a:srgbClr val="29256C"/>
                </a:solidFill>
              </a:defRPr>
            </a:lvl1pPr>
          </a:lstStyle>
          <a:p>
            <a:r>
              <a:rPr lang="en-US" dirty="0"/>
              <a:t>Q &amp; A</a:t>
            </a:r>
          </a:p>
        </p:txBody>
      </p:sp>
      <p:sp>
        <p:nvSpPr>
          <p:cNvPr id="3" name="Content Placeholder 2">
            <a:extLst>
              <a:ext uri="{FF2B5EF4-FFF2-40B4-BE49-F238E27FC236}">
                <a16:creationId xmlns:a16="http://schemas.microsoft.com/office/drawing/2014/main" id="{4F634E41-D89E-3540-A6B8-426D664CDA6C}"/>
              </a:ext>
            </a:extLst>
          </p:cNvPr>
          <p:cNvSpPr>
            <a:spLocks noGrp="1"/>
          </p:cNvSpPr>
          <p:nvPr>
            <p:ph sz="half" idx="1"/>
          </p:nvPr>
        </p:nvSpPr>
        <p:spPr>
          <a:xfrm>
            <a:off x="838200" y="1825625"/>
            <a:ext cx="5181600" cy="4351338"/>
          </a:xfrm>
        </p:spPr>
        <p:txBody>
          <a:bodyPr/>
          <a:lstStyle>
            <a:lvl1pPr marL="0" indent="0">
              <a:buNone/>
              <a:defRPr>
                <a:solidFill>
                  <a:srgbClr val="29256C"/>
                </a:solidFill>
              </a:defRPr>
            </a:lvl1pPr>
            <a:lvl2pPr>
              <a:defRPr b="0" i="0">
                <a:solidFill>
                  <a:srgbClr val="29256C"/>
                </a:solidFill>
                <a:latin typeface="Century Gothic" panose="020B0502020202020204" pitchFamily="34" charset="0"/>
              </a:defRPr>
            </a:lvl2pPr>
            <a:lvl3pPr marL="914172" indent="0">
              <a:buNone/>
              <a:defRPr b="0" i="0">
                <a:solidFill>
                  <a:srgbClr val="29256C"/>
                </a:solidFill>
                <a:latin typeface="Century Gothic" panose="020B0502020202020204" pitchFamily="34" charset="0"/>
              </a:defRPr>
            </a:lvl3pPr>
            <a:lvl4pPr>
              <a:defRPr b="0" i="0">
                <a:solidFill>
                  <a:srgbClr val="29256C"/>
                </a:solidFill>
                <a:latin typeface="Gotham Book" pitchFamily="2" charset="0"/>
              </a:defRPr>
            </a:lvl4pPr>
            <a:lvl5pPr>
              <a:defRPr b="0" i="0">
                <a:solidFill>
                  <a:srgbClr val="29256C"/>
                </a:solidFill>
                <a:latin typeface="Gotham Book" pitchFamily="2" charset="0"/>
              </a:defRPr>
            </a:lvl5pPr>
          </a:lstStyle>
          <a:p>
            <a:pPr lvl="0"/>
            <a:r>
              <a:rPr lang="en-US" dirty="0"/>
              <a:t>Click to edit Master text styles</a:t>
            </a:r>
          </a:p>
          <a:p>
            <a:pPr lvl="1"/>
            <a:r>
              <a:rPr lang="en-US" dirty="0"/>
              <a:t>Second level</a:t>
            </a:r>
          </a:p>
          <a:p>
            <a:pPr lvl="2"/>
            <a:endParaRPr lang="en-US" dirty="0"/>
          </a:p>
        </p:txBody>
      </p:sp>
      <p:sp>
        <p:nvSpPr>
          <p:cNvPr id="4" name="Content Placeholder 3">
            <a:extLst>
              <a:ext uri="{FF2B5EF4-FFF2-40B4-BE49-F238E27FC236}">
                <a16:creationId xmlns:a16="http://schemas.microsoft.com/office/drawing/2014/main" id="{17269101-4826-884F-8FAA-A762FE8AF843}"/>
              </a:ext>
            </a:extLst>
          </p:cNvPr>
          <p:cNvSpPr>
            <a:spLocks noGrp="1"/>
          </p:cNvSpPr>
          <p:nvPr>
            <p:ph sz="half" idx="2"/>
          </p:nvPr>
        </p:nvSpPr>
        <p:spPr>
          <a:xfrm>
            <a:off x="6172200" y="1825625"/>
            <a:ext cx="5181600" cy="4351338"/>
          </a:xfrm>
        </p:spPr>
        <p:txBody>
          <a:bodyPr/>
          <a:lstStyle>
            <a:lvl1pPr marL="0" indent="0">
              <a:buNone/>
              <a:defRPr>
                <a:solidFill>
                  <a:srgbClr val="29256C"/>
                </a:solidFill>
              </a:defRPr>
            </a:lvl1pPr>
            <a:lvl2pPr>
              <a:defRPr b="0" i="0">
                <a:solidFill>
                  <a:srgbClr val="29256C"/>
                </a:solidFill>
                <a:latin typeface="Century Gothic" panose="020B0502020202020204" pitchFamily="34" charset="0"/>
              </a:defRPr>
            </a:lvl2pPr>
            <a:lvl3pPr>
              <a:defRPr b="0" i="0">
                <a:solidFill>
                  <a:srgbClr val="29256C"/>
                </a:solidFill>
                <a:latin typeface="Gotham Book" pitchFamily="2" charset="0"/>
              </a:defRPr>
            </a:lvl3pPr>
            <a:lvl4pPr>
              <a:defRPr b="0" i="0">
                <a:solidFill>
                  <a:srgbClr val="29256C"/>
                </a:solidFill>
                <a:latin typeface="Gotham Book" pitchFamily="2" charset="0"/>
              </a:defRPr>
            </a:lvl4pPr>
            <a:lvl5pPr>
              <a:defRPr b="0" i="0">
                <a:solidFill>
                  <a:srgbClr val="29256C"/>
                </a:solidFill>
                <a:latin typeface="Gotham Book" pitchFamily="2" charset="0"/>
              </a:defRPr>
            </a:lvl5pPr>
          </a:lstStyle>
          <a:p>
            <a:pPr lvl="0"/>
            <a:r>
              <a:rPr lang="en-US" dirty="0"/>
              <a:t>Click to edit Master text styles</a:t>
            </a:r>
          </a:p>
          <a:p>
            <a:pPr lvl="1"/>
            <a:r>
              <a:rPr lang="en-US" dirty="0"/>
              <a:t>Second level</a:t>
            </a:r>
          </a:p>
        </p:txBody>
      </p:sp>
      <p:pic>
        <p:nvPicPr>
          <p:cNvPr id="10" name="Picture 9">
            <a:extLst>
              <a:ext uri="{FF2B5EF4-FFF2-40B4-BE49-F238E27FC236}">
                <a16:creationId xmlns:a16="http://schemas.microsoft.com/office/drawing/2014/main" id="{528D7819-5C86-1949-965F-3CE9BE0BFEA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4"/>
            <a:ext cx="1567052" cy="482799"/>
          </a:xfrm>
          <a:prstGeom prst="rect">
            <a:avLst/>
          </a:prstGeom>
        </p:spPr>
      </p:pic>
      <p:sp>
        <p:nvSpPr>
          <p:cNvPr id="6" name="Slide Number Placeholder 6">
            <a:extLst>
              <a:ext uri="{FF2B5EF4-FFF2-40B4-BE49-F238E27FC236}">
                <a16:creationId xmlns:a16="http://schemas.microsoft.com/office/drawing/2014/main" id="{B9EC1333-850D-4FCA-B9C4-22843CDD7B94}"/>
              </a:ext>
            </a:extLst>
          </p:cNvPr>
          <p:cNvSpPr>
            <a:spLocks noGrp="1"/>
          </p:cNvSpPr>
          <p:nvPr>
            <p:ph type="sldNum" sz="quarter" idx="12"/>
          </p:nvPr>
        </p:nvSpPr>
        <p:spPr>
          <a:xfrm>
            <a:off x="8610600" y="6356351"/>
            <a:ext cx="2743200" cy="365125"/>
          </a:xfrm>
        </p:spPr>
        <p:txBody>
          <a:bodyPr/>
          <a:lstStyle>
            <a:lvl1pPr>
              <a:defRPr>
                <a:solidFill>
                  <a:schemeClr val="accent2"/>
                </a:solidFill>
              </a:defRPr>
            </a:lvl1pPr>
          </a:lstStyle>
          <a:p>
            <a:r>
              <a:rPr lang="en-US" dirty="0"/>
              <a:t>www.cwea.org</a:t>
            </a:r>
          </a:p>
        </p:txBody>
      </p:sp>
    </p:spTree>
    <p:extLst>
      <p:ext uri="{BB962C8B-B14F-4D97-AF65-F5344CB8AC3E}">
        <p14:creationId xmlns:p14="http://schemas.microsoft.com/office/powerpoint/2010/main" val="10906455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hank You Slide">
    <p:bg>
      <p:bgPr>
        <a:solidFill>
          <a:srgbClr val="F2F1EC"/>
        </a:solidFill>
        <a:effectLst/>
      </p:bgPr>
    </p:bg>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835D06E7-A895-8546-9621-FF61DCA139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4027"/>
            <a:ext cx="12192000" cy="6829946"/>
          </a:xfrm>
          <a:prstGeom prst="rect">
            <a:avLst/>
          </a:prstGeom>
        </p:spPr>
      </p:pic>
      <p:sp>
        <p:nvSpPr>
          <p:cNvPr id="2" name="Title 1">
            <a:extLst>
              <a:ext uri="{FF2B5EF4-FFF2-40B4-BE49-F238E27FC236}">
                <a16:creationId xmlns:a16="http://schemas.microsoft.com/office/drawing/2014/main" id="{591BA930-B9C5-ED44-B3CD-8042C036DC55}"/>
              </a:ext>
            </a:extLst>
          </p:cNvPr>
          <p:cNvSpPr>
            <a:spLocks noGrp="1"/>
          </p:cNvSpPr>
          <p:nvPr>
            <p:ph type="title" hasCustomPrompt="1"/>
          </p:nvPr>
        </p:nvSpPr>
        <p:spPr>
          <a:xfrm>
            <a:off x="838201" y="1725001"/>
            <a:ext cx="10515600" cy="1325563"/>
          </a:xfrm>
        </p:spPr>
        <p:txBody>
          <a:bodyPr/>
          <a:lstStyle>
            <a:lvl1pPr>
              <a:defRPr b="1" spc="0">
                <a:solidFill>
                  <a:schemeClr val="tx1"/>
                </a:solidFill>
              </a:defRPr>
            </a:lvl1pPr>
          </a:lstStyle>
          <a:p>
            <a:r>
              <a:rPr lang="en-US" dirty="0"/>
              <a:t>THANK YOU</a:t>
            </a:r>
          </a:p>
        </p:txBody>
      </p:sp>
      <p:sp>
        <p:nvSpPr>
          <p:cNvPr id="3" name="Content Placeholder 2">
            <a:extLst>
              <a:ext uri="{FF2B5EF4-FFF2-40B4-BE49-F238E27FC236}">
                <a16:creationId xmlns:a16="http://schemas.microsoft.com/office/drawing/2014/main" id="{4F634E41-D89E-3540-A6B8-426D664CDA6C}"/>
              </a:ext>
            </a:extLst>
          </p:cNvPr>
          <p:cNvSpPr>
            <a:spLocks noGrp="1"/>
          </p:cNvSpPr>
          <p:nvPr>
            <p:ph sz="half" idx="1" hasCustomPrompt="1"/>
          </p:nvPr>
        </p:nvSpPr>
        <p:spPr>
          <a:xfrm>
            <a:off x="838200" y="3185501"/>
            <a:ext cx="5181600" cy="1902313"/>
          </a:xfrm>
        </p:spPr>
        <p:txBody>
          <a:bodyPr>
            <a:normAutofit/>
          </a:bodyPr>
          <a:lstStyle>
            <a:lvl1pPr marL="0" indent="0" algn="ctr">
              <a:buNone/>
              <a:defRPr sz="2400" b="0" i="0">
                <a:solidFill>
                  <a:schemeClr val="tx1"/>
                </a:solidFill>
                <a:latin typeface="Century Gothic" panose="020B050202020202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NAME</a:t>
            </a:r>
          </a:p>
          <a:p>
            <a:pPr lvl="0"/>
            <a:r>
              <a:rPr lang="en-US" dirty="0"/>
              <a:t>EMAIL</a:t>
            </a:r>
          </a:p>
          <a:p>
            <a:pPr lvl="0"/>
            <a:r>
              <a:rPr lang="en-US" dirty="0"/>
              <a:t>PHONE</a:t>
            </a:r>
          </a:p>
        </p:txBody>
      </p:sp>
      <p:sp>
        <p:nvSpPr>
          <p:cNvPr id="4" name="Content Placeholder 3">
            <a:extLst>
              <a:ext uri="{FF2B5EF4-FFF2-40B4-BE49-F238E27FC236}">
                <a16:creationId xmlns:a16="http://schemas.microsoft.com/office/drawing/2014/main" id="{17269101-4826-884F-8FAA-A762FE8AF843}"/>
              </a:ext>
            </a:extLst>
          </p:cNvPr>
          <p:cNvSpPr>
            <a:spLocks noGrp="1"/>
          </p:cNvSpPr>
          <p:nvPr>
            <p:ph sz="half" idx="2" hasCustomPrompt="1"/>
          </p:nvPr>
        </p:nvSpPr>
        <p:spPr>
          <a:xfrm>
            <a:off x="6172200" y="3185501"/>
            <a:ext cx="5181600" cy="1902313"/>
          </a:xfrm>
        </p:spPr>
        <p:txBody>
          <a:bodyPr/>
          <a:lstStyle>
            <a:lvl1pPr marL="0" indent="0" algn="ctr">
              <a:buNone/>
              <a:defRPr sz="2400" b="0" i="0">
                <a:solidFill>
                  <a:schemeClr val="tx1"/>
                </a:solidFill>
                <a:latin typeface="Century Gothic" panose="020B050202020202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NAME</a:t>
            </a:r>
          </a:p>
          <a:p>
            <a:pPr lvl="0"/>
            <a:r>
              <a:rPr lang="en-US" dirty="0"/>
              <a:t>EMAIL</a:t>
            </a:r>
          </a:p>
          <a:p>
            <a:pPr lvl="0"/>
            <a:r>
              <a:rPr lang="en-US" dirty="0"/>
              <a:t>PHONE</a:t>
            </a:r>
          </a:p>
          <a:p>
            <a:pPr lvl="1"/>
            <a:endParaRPr lang="en-US" dirty="0"/>
          </a:p>
        </p:txBody>
      </p:sp>
      <p:sp>
        <p:nvSpPr>
          <p:cNvPr id="12" name="Title 1">
            <a:extLst>
              <a:ext uri="{FF2B5EF4-FFF2-40B4-BE49-F238E27FC236}">
                <a16:creationId xmlns:a16="http://schemas.microsoft.com/office/drawing/2014/main" id="{56604E71-E87F-BB4E-A168-CD3640495A54}"/>
              </a:ext>
            </a:extLst>
          </p:cNvPr>
          <p:cNvSpPr txBox="1">
            <a:spLocks/>
          </p:cNvSpPr>
          <p:nvPr userDrawn="1"/>
        </p:nvSpPr>
        <p:spPr>
          <a:xfrm>
            <a:off x="838201" y="5881396"/>
            <a:ext cx="10515600" cy="782638"/>
          </a:xfrm>
          <a:prstGeom prst="rect">
            <a:avLst/>
          </a:prstGeom>
        </p:spPr>
        <p:txBody>
          <a:bodyPr/>
          <a:lstStyle>
            <a:lvl1pPr algn="ctr" defTabSz="914400" rtl="0" eaLnBrk="1" latinLnBrk="0" hangingPunct="1">
              <a:lnSpc>
                <a:spcPct val="90000"/>
              </a:lnSpc>
              <a:spcBef>
                <a:spcPct val="0"/>
              </a:spcBef>
              <a:buNone/>
              <a:defRPr sz="6000" b="1" i="0" kern="1200">
                <a:solidFill>
                  <a:schemeClr val="bg1"/>
                </a:solidFill>
                <a:latin typeface="Gotham Bold" pitchFamily="2" charset="0"/>
                <a:ea typeface="+mj-ea"/>
                <a:cs typeface="+mj-cs"/>
              </a:defRPr>
            </a:lvl1pPr>
          </a:lstStyle>
          <a:p>
            <a:pPr marL="0" marR="0" lvl="0" indent="0" algn="ctr" defTabSz="914172" rtl="0" eaLnBrk="1" fontAlgn="auto" latinLnBrk="0" hangingPunct="1">
              <a:lnSpc>
                <a:spcPct val="100000"/>
              </a:lnSpc>
              <a:spcBef>
                <a:spcPct val="0"/>
              </a:spcBef>
              <a:spcAft>
                <a:spcPts val="0"/>
              </a:spcAft>
              <a:buClrTx/>
              <a:buSzTx/>
              <a:buFontTx/>
              <a:buNone/>
              <a:tabLst/>
              <a:defRPr/>
            </a:pPr>
            <a:r>
              <a:rPr lang="en-US" sz="1800" b="0" i="0" dirty="0">
                <a:solidFill>
                  <a:schemeClr val="tx1"/>
                </a:solidFill>
                <a:effectLst/>
                <a:latin typeface="Century Gothic" panose="020B0502020202020204" pitchFamily="34" charset="0"/>
              </a:rPr>
              <a:t>7677 </a:t>
            </a:r>
            <a:r>
              <a:rPr lang="en-US" sz="1800" b="0" i="0" dirty="0" err="1">
                <a:solidFill>
                  <a:schemeClr val="tx1"/>
                </a:solidFill>
                <a:latin typeface="Century Gothic" panose="020B0502020202020204" pitchFamily="34" charset="0"/>
              </a:rPr>
              <a:t>Oakport</a:t>
            </a:r>
            <a:r>
              <a:rPr lang="en-US" sz="1800" b="0" i="0" dirty="0">
                <a:solidFill>
                  <a:schemeClr val="tx1"/>
                </a:solidFill>
                <a:latin typeface="Century Gothic" panose="020B0502020202020204" pitchFamily="34" charset="0"/>
              </a:rPr>
              <a:t> Street Suite 600 Oakland CA 94621</a:t>
            </a:r>
            <a:br>
              <a:rPr lang="en-US" sz="1800" b="0" i="0" dirty="0">
                <a:solidFill>
                  <a:schemeClr val="tx1"/>
                </a:solidFill>
                <a:latin typeface="Century Gothic" panose="020B0502020202020204" pitchFamily="34" charset="0"/>
              </a:rPr>
            </a:br>
            <a:r>
              <a:rPr lang="en-US" sz="1800" b="0" i="0" dirty="0">
                <a:solidFill>
                  <a:schemeClr val="tx1"/>
                </a:solidFill>
                <a:latin typeface="Century Gothic" panose="020B0502020202020204" pitchFamily="34" charset="0"/>
              </a:rPr>
              <a:t>510.382.7800 | </a:t>
            </a:r>
            <a:r>
              <a:rPr lang="en-US" sz="1800" b="1" i="0" dirty="0" err="1">
                <a:solidFill>
                  <a:schemeClr val="accent2"/>
                </a:solidFill>
                <a:latin typeface="Century Gothic" panose="020B0502020202020204" pitchFamily="34" charset="0"/>
              </a:rPr>
              <a:t>www.cwea.org</a:t>
            </a:r>
            <a:r>
              <a:rPr lang="en-US" sz="1800" b="1" i="0" dirty="0">
                <a:solidFill>
                  <a:schemeClr val="accent2"/>
                </a:solidFill>
                <a:latin typeface="Century Gothic" panose="020B0502020202020204" pitchFamily="34" charset="0"/>
              </a:rPr>
              <a:t> </a:t>
            </a:r>
          </a:p>
          <a:p>
            <a:pPr algn="ctr"/>
            <a:endParaRPr lang="en-US" sz="1200" b="0" i="0" dirty="0">
              <a:latin typeface="Century Gothic" panose="020B0502020202020204" pitchFamily="34" charset="0"/>
            </a:endParaRPr>
          </a:p>
        </p:txBody>
      </p:sp>
      <p:pic>
        <p:nvPicPr>
          <p:cNvPr id="8" name="Picture 7">
            <a:extLst>
              <a:ext uri="{FF2B5EF4-FFF2-40B4-BE49-F238E27FC236}">
                <a16:creationId xmlns:a16="http://schemas.microsoft.com/office/drawing/2014/main" id="{E273C60B-365E-8846-9C7E-53C003F292B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082930" y="5210202"/>
            <a:ext cx="2178541" cy="671195"/>
          </a:xfrm>
          <a:prstGeom prst="rect">
            <a:avLst/>
          </a:prstGeom>
        </p:spPr>
      </p:pic>
    </p:spTree>
    <p:extLst>
      <p:ext uri="{BB962C8B-B14F-4D97-AF65-F5344CB8AC3E}">
        <p14:creationId xmlns:p14="http://schemas.microsoft.com/office/powerpoint/2010/main" val="38648362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A0C43-91A4-1543-B0A7-9DB73D6380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8F3071-3F81-7C4E-A325-A9B279AF86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8017235-3B39-334F-8E26-F4388AA4F34B}"/>
              </a:ext>
            </a:extLst>
          </p:cNvPr>
          <p:cNvSpPr>
            <a:spLocks noGrp="1"/>
          </p:cNvSpPr>
          <p:nvPr>
            <p:ph type="sldNum" sz="quarter" idx="12"/>
          </p:nvPr>
        </p:nvSpPr>
        <p:spPr/>
        <p:txBody>
          <a:bodyPr/>
          <a:lstStyle>
            <a:lvl1pPr>
              <a:defRPr/>
            </a:lvl1pPr>
          </a:lstStyle>
          <a:p>
            <a:r>
              <a:rPr lang="en-US" dirty="0"/>
              <a:t>www.cwea.org</a:t>
            </a:r>
          </a:p>
        </p:txBody>
      </p:sp>
      <p:pic>
        <p:nvPicPr>
          <p:cNvPr id="7" name="Picture 6">
            <a:extLst>
              <a:ext uri="{FF2B5EF4-FFF2-40B4-BE49-F238E27FC236}">
                <a16:creationId xmlns:a16="http://schemas.microsoft.com/office/drawing/2014/main" id="{CAD6D73E-86C6-154F-8573-0F26FA0E7D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4"/>
            <a:ext cx="1567052" cy="482799"/>
          </a:xfrm>
          <a:prstGeom prst="rect">
            <a:avLst/>
          </a:prstGeom>
        </p:spPr>
      </p:pic>
    </p:spTree>
    <p:extLst>
      <p:ext uri="{BB962C8B-B14F-4D97-AF65-F5344CB8AC3E}">
        <p14:creationId xmlns:p14="http://schemas.microsoft.com/office/powerpoint/2010/main" val="14646714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rgbClr val="F2F1EC"/>
        </a:solid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8F66D8-A0DF-8C4C-A21F-6A9101BB9C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E18C23-A7C2-1242-B189-23B88FE64B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9FE9F08-900D-1749-A052-85CED057192F}"/>
              </a:ext>
            </a:extLst>
          </p:cNvPr>
          <p:cNvSpPr>
            <a:spLocks noGrp="1"/>
          </p:cNvSpPr>
          <p:nvPr>
            <p:ph type="sldNum" sz="quarter" idx="12"/>
          </p:nvPr>
        </p:nvSpPr>
        <p:spPr/>
        <p:txBody>
          <a:bodyPr/>
          <a:lstStyle/>
          <a:p>
            <a:r>
              <a:rPr lang="en-US" dirty="0"/>
              <a:t>www.cwea.org</a:t>
            </a:r>
          </a:p>
        </p:txBody>
      </p:sp>
      <p:pic>
        <p:nvPicPr>
          <p:cNvPr id="7" name="Picture 6">
            <a:extLst>
              <a:ext uri="{FF2B5EF4-FFF2-40B4-BE49-F238E27FC236}">
                <a16:creationId xmlns:a16="http://schemas.microsoft.com/office/drawing/2014/main" id="{E5D4D3E1-1543-EC4F-8F55-9A30D15D287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4"/>
            <a:ext cx="1567052" cy="482799"/>
          </a:xfrm>
          <a:prstGeom prst="rect">
            <a:avLst/>
          </a:prstGeom>
        </p:spPr>
      </p:pic>
    </p:spTree>
    <p:extLst>
      <p:ext uri="{BB962C8B-B14F-4D97-AF65-F5344CB8AC3E}">
        <p14:creationId xmlns:p14="http://schemas.microsoft.com/office/powerpoint/2010/main" val="36817145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B3F2C3-3314-4F8C-9B0E-7502B75DA7F5}"/>
              </a:ext>
            </a:extLst>
          </p:cNvPr>
          <p:cNvSpPr>
            <a:spLocks noGrp="1"/>
          </p:cNvSpPr>
          <p:nvPr>
            <p:ph type="dt" sz="half" idx="10"/>
          </p:nvPr>
        </p:nvSpPr>
        <p:spPr/>
        <p:txBody>
          <a:bodyPr/>
          <a:lstStyle/>
          <a:p>
            <a:fld id="{B810B7C5-ABBD-4949-A73B-7C71A8FC314F}" type="datetimeFigureOut">
              <a:rPr lang="en-US" smtClean="0"/>
              <a:t>6/14/2022</a:t>
            </a:fld>
            <a:endParaRPr lang="en-US"/>
          </a:p>
        </p:txBody>
      </p:sp>
      <p:sp>
        <p:nvSpPr>
          <p:cNvPr id="3" name="Footer Placeholder 2">
            <a:extLst>
              <a:ext uri="{FF2B5EF4-FFF2-40B4-BE49-F238E27FC236}">
                <a16:creationId xmlns:a16="http://schemas.microsoft.com/office/drawing/2014/main" id="{5780CA77-FD4D-4C07-B4F7-762576922F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0FB4E8-093B-4F24-8661-D800177439AD}"/>
              </a:ext>
            </a:extLst>
          </p:cNvPr>
          <p:cNvSpPr>
            <a:spLocks noGrp="1"/>
          </p:cNvSpPr>
          <p:nvPr>
            <p:ph type="sldNum" sz="quarter" idx="12"/>
          </p:nvPr>
        </p:nvSpPr>
        <p:spPr/>
        <p:txBody>
          <a:bodyPr/>
          <a:lstStyle/>
          <a:p>
            <a:fld id="{2C2A59C1-C25F-40B2-B710-88B1FB21F741}" type="slidenum">
              <a:rPr lang="en-US" smtClean="0"/>
              <a:t>‹#›</a:t>
            </a:fld>
            <a:endParaRPr lang="en-US"/>
          </a:p>
        </p:txBody>
      </p:sp>
    </p:spTree>
    <p:extLst>
      <p:ext uri="{BB962C8B-B14F-4D97-AF65-F5344CB8AC3E}">
        <p14:creationId xmlns:p14="http://schemas.microsoft.com/office/powerpoint/2010/main" val="19604101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2"/>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endParaRPr/>
          </a:p>
        </p:txBody>
      </p:sp>
      <p:sp>
        <p:nvSpPr>
          <p:cNvPr id="11" name="Google Shape;11;p2"/>
          <p:cNvSpPr txBox="1">
            <a:spLocks noGrp="1"/>
          </p:cNvSpPr>
          <p:nvPr>
            <p:ph type="subTitle" idx="1"/>
          </p:nvPr>
        </p:nvSpPr>
        <p:spPr>
          <a:xfrm>
            <a:off x="415601"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2"/>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256998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1"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1" y="1536633"/>
            <a:ext cx="11360800" cy="4555200"/>
          </a:xfrm>
          <a:prstGeom prst="rect">
            <a:avLst/>
          </a:prstGeom>
        </p:spPr>
        <p:txBody>
          <a:bodyPr spcFirstLastPara="1" wrap="square" lIns="91425" tIns="91425" rIns="91425" bIns="91425" anchor="t" anchorCtr="0">
            <a:normAutofit/>
          </a:bodyPr>
          <a:lstStyle>
            <a:lvl1pPr marL="609433" lvl="0" indent="-457075">
              <a:spcBef>
                <a:spcPts val="0"/>
              </a:spcBef>
              <a:spcAft>
                <a:spcPts val="0"/>
              </a:spcAft>
              <a:buSzPts val="1800"/>
              <a:buChar char="●"/>
              <a:defRPr/>
            </a:lvl1pPr>
            <a:lvl2pPr marL="1218865" lvl="1" indent="-423217">
              <a:spcBef>
                <a:spcPts val="0"/>
              </a:spcBef>
              <a:spcAft>
                <a:spcPts val="0"/>
              </a:spcAft>
              <a:buSzPts val="1400"/>
              <a:buChar char="○"/>
              <a:defRPr/>
            </a:lvl2pPr>
            <a:lvl3pPr marL="1828297" lvl="2" indent="-423217">
              <a:spcBef>
                <a:spcPts val="0"/>
              </a:spcBef>
              <a:spcAft>
                <a:spcPts val="0"/>
              </a:spcAft>
              <a:buSzPts val="1400"/>
              <a:buChar char="■"/>
              <a:defRPr/>
            </a:lvl3pPr>
            <a:lvl4pPr marL="2437730" lvl="3" indent="-423217">
              <a:spcBef>
                <a:spcPts val="0"/>
              </a:spcBef>
              <a:spcAft>
                <a:spcPts val="0"/>
              </a:spcAft>
              <a:buSzPts val="1400"/>
              <a:buChar char="●"/>
              <a:defRPr/>
            </a:lvl4pPr>
            <a:lvl5pPr marL="3047162" lvl="4" indent="-423217">
              <a:spcBef>
                <a:spcPts val="0"/>
              </a:spcBef>
              <a:spcAft>
                <a:spcPts val="0"/>
              </a:spcAft>
              <a:buSzPts val="1400"/>
              <a:buChar char="○"/>
              <a:defRPr/>
            </a:lvl5pPr>
            <a:lvl6pPr marL="3656595" lvl="5" indent="-423217">
              <a:spcBef>
                <a:spcPts val="0"/>
              </a:spcBef>
              <a:spcAft>
                <a:spcPts val="0"/>
              </a:spcAft>
              <a:buSzPts val="1400"/>
              <a:buChar char="■"/>
              <a:defRPr/>
            </a:lvl6pPr>
            <a:lvl7pPr marL="4266026" lvl="6" indent="-423217">
              <a:spcBef>
                <a:spcPts val="0"/>
              </a:spcBef>
              <a:spcAft>
                <a:spcPts val="0"/>
              </a:spcAft>
              <a:buSzPts val="1400"/>
              <a:buChar char="●"/>
              <a:defRPr/>
            </a:lvl7pPr>
            <a:lvl8pPr marL="4875459" lvl="7" indent="-423217">
              <a:spcBef>
                <a:spcPts val="0"/>
              </a:spcBef>
              <a:spcAft>
                <a:spcPts val="0"/>
              </a:spcAft>
              <a:buSzPts val="1400"/>
              <a:buChar char="○"/>
              <a:defRPr/>
            </a:lvl8pPr>
            <a:lvl9pPr marL="5484892" lvl="8" indent="-423217">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743683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1"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823032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4C32D-B409-487A-B946-2D3FF95A23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46367D-9D5D-468D-8C5B-CFCE2F4EAB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B1C1B5-0EEC-4BE6-AE35-04473284CFCC}"/>
              </a:ext>
            </a:extLst>
          </p:cNvPr>
          <p:cNvSpPr>
            <a:spLocks noGrp="1"/>
          </p:cNvSpPr>
          <p:nvPr>
            <p:ph type="dt" sz="half" idx="10"/>
          </p:nvPr>
        </p:nvSpPr>
        <p:spPr/>
        <p:txBody>
          <a:bodyPr/>
          <a:lstStyle/>
          <a:p>
            <a:fld id="{451A8D44-A27E-4F65-BCE0-15DE7AEE5FF8}" type="datetimeFigureOut">
              <a:rPr lang="en-US" smtClean="0"/>
              <a:t>6/14/2022</a:t>
            </a:fld>
            <a:endParaRPr lang="en-US"/>
          </a:p>
        </p:txBody>
      </p:sp>
      <p:sp>
        <p:nvSpPr>
          <p:cNvPr id="5" name="Footer Placeholder 4">
            <a:extLst>
              <a:ext uri="{FF2B5EF4-FFF2-40B4-BE49-F238E27FC236}">
                <a16:creationId xmlns:a16="http://schemas.microsoft.com/office/drawing/2014/main" id="{4AA6E55B-16B2-4F16-AF6C-67451F2C27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2C24C1-636C-4FD2-8689-DCB4AF78955D}"/>
              </a:ext>
            </a:extLst>
          </p:cNvPr>
          <p:cNvSpPr>
            <a:spLocks noGrp="1"/>
          </p:cNvSpPr>
          <p:nvPr>
            <p:ph type="sldNum" sz="quarter" idx="12"/>
          </p:nvPr>
        </p:nvSpPr>
        <p:spPr/>
        <p:txBody>
          <a:bodyPr/>
          <a:lstStyle/>
          <a:p>
            <a:fld id="{39A78E3E-922F-4176-9CE2-BA72592EE600}" type="slidenum">
              <a:rPr lang="en-US" smtClean="0"/>
              <a:t>‹#›</a:t>
            </a:fld>
            <a:endParaRPr lang="en-US"/>
          </a:p>
        </p:txBody>
      </p:sp>
    </p:spTree>
    <p:extLst>
      <p:ext uri="{BB962C8B-B14F-4D97-AF65-F5344CB8AC3E}">
        <p14:creationId xmlns:p14="http://schemas.microsoft.com/office/powerpoint/2010/main" val="4083713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295603"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488794"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488794"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56025" y="2023003"/>
            <a:ext cx="4488794"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56025" y="2821491"/>
            <a:ext cx="4488794"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dirty="0"/>
              <a:t>10/20/2017</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9922839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ILMN - Pumpkin Cov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963292-863C-4CB5-8858-D3E25EFF640C}"/>
              </a:ext>
            </a:extLst>
          </p:cNvPr>
          <p:cNvPicPr>
            <a:picLocks noChangeAspect="1"/>
          </p:cNvPicPr>
          <p:nvPr userDrawn="1"/>
        </p:nvPicPr>
        <p:blipFill rotWithShape="1">
          <a:blip r:embed="rId2"/>
          <a:srcRect t="6829" b="6854"/>
          <a:stretch/>
        </p:blipFill>
        <p:spPr>
          <a:xfrm>
            <a:off x="0" y="1868"/>
            <a:ext cx="12192000" cy="6856132"/>
          </a:xfrm>
          <a:prstGeom prst="rect">
            <a:avLst/>
          </a:prstGeom>
        </p:spPr>
      </p:pic>
      <p:cxnSp>
        <p:nvCxnSpPr>
          <p:cNvPr id="9" name="Straight Connector 8">
            <a:extLst>
              <a:ext uri="{FF2B5EF4-FFF2-40B4-BE49-F238E27FC236}">
                <a16:creationId xmlns:a16="http://schemas.microsoft.com/office/drawing/2014/main" id="{E681BA15-D8C4-4B28-937E-72FCB43A6307}"/>
              </a:ext>
            </a:extLst>
          </p:cNvPr>
          <p:cNvCxnSpPr>
            <a:cxnSpLocks/>
          </p:cNvCxnSpPr>
          <p:nvPr userDrawn="1"/>
        </p:nvCxnSpPr>
        <p:spPr>
          <a:xfrm>
            <a:off x="355256" y="5784619"/>
            <a:ext cx="5252441" cy="0"/>
          </a:xfrm>
          <a:prstGeom prst="line">
            <a:avLst/>
          </a:prstGeom>
          <a:ln w="12700" cap="rnd">
            <a:gradFill>
              <a:gsLst>
                <a:gs pos="0">
                  <a:schemeClr val="accent1">
                    <a:lumMod val="5000"/>
                    <a:lumOff val="95000"/>
                    <a:alpha val="0"/>
                  </a:schemeClr>
                </a:gs>
                <a:gs pos="100000">
                  <a:schemeClr val="bg1"/>
                </a:gs>
              </a:gsLst>
              <a:lin ang="21594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7A25EAF-F40F-47C3-8DA5-DDB070C82DD1}"/>
              </a:ext>
            </a:extLst>
          </p:cNvPr>
          <p:cNvCxnSpPr>
            <a:cxnSpLocks/>
          </p:cNvCxnSpPr>
          <p:nvPr userDrawn="1"/>
        </p:nvCxnSpPr>
        <p:spPr>
          <a:xfrm>
            <a:off x="355256" y="4591002"/>
            <a:ext cx="5252441" cy="0"/>
          </a:xfrm>
          <a:prstGeom prst="line">
            <a:avLst/>
          </a:prstGeom>
          <a:ln w="19050" cap="rnd">
            <a:gradFill>
              <a:gsLst>
                <a:gs pos="0">
                  <a:schemeClr val="accent1">
                    <a:lumMod val="5000"/>
                    <a:lumOff val="95000"/>
                    <a:alpha val="0"/>
                  </a:schemeClr>
                </a:gs>
                <a:gs pos="100000">
                  <a:schemeClr val="bg1"/>
                </a:gs>
              </a:gsLst>
              <a:lin ang="21594000" scaled="0"/>
            </a:gradFill>
          </a:ln>
        </p:spPr>
        <p:style>
          <a:lnRef idx="1">
            <a:schemeClr val="accent1"/>
          </a:lnRef>
          <a:fillRef idx="0">
            <a:schemeClr val="accent1"/>
          </a:fillRef>
          <a:effectRef idx="0">
            <a:schemeClr val="accent1"/>
          </a:effectRef>
          <a:fontRef idx="minor">
            <a:schemeClr val="tx1"/>
          </a:fontRef>
        </p:style>
      </p:cxnSp>
      <p:sp>
        <p:nvSpPr>
          <p:cNvPr id="23" name="Text Placeholder 21">
            <a:extLst>
              <a:ext uri="{FF2B5EF4-FFF2-40B4-BE49-F238E27FC236}">
                <a16:creationId xmlns:a16="http://schemas.microsoft.com/office/drawing/2014/main" id="{ED77D6B3-8D25-4635-BF06-3C35FF892B34}"/>
              </a:ext>
            </a:extLst>
          </p:cNvPr>
          <p:cNvSpPr>
            <a:spLocks noGrp="1"/>
          </p:cNvSpPr>
          <p:nvPr>
            <p:ph type="body" sz="quarter" idx="12" hasCustomPrompt="1"/>
          </p:nvPr>
        </p:nvSpPr>
        <p:spPr>
          <a:xfrm>
            <a:off x="355257" y="5175683"/>
            <a:ext cx="5210656" cy="276999"/>
          </a:xfrm>
          <a:prstGeom prst="rect">
            <a:avLst/>
          </a:prstGeom>
        </p:spPr>
        <p:txBody>
          <a:bodyPr>
            <a:spAutoFit/>
          </a:bodyPr>
          <a:lstStyle>
            <a:lvl1pPr marL="0" indent="0" algn="l" defTabSz="914172" rtl="0" eaLnBrk="1" latinLnBrk="0" hangingPunct="1">
              <a:lnSpc>
                <a:spcPct val="100000"/>
              </a:lnSpc>
              <a:spcBef>
                <a:spcPts val="0"/>
              </a:spcBef>
              <a:buFont typeface="Arial" panose="020B0604020202020204" pitchFamily="34" charset="0"/>
              <a:buNone/>
              <a:defRPr lang="en-US" sz="1200" kern="1200" dirty="0" smtClean="0">
                <a:solidFill>
                  <a:schemeClr val="bg1"/>
                </a:solidFill>
                <a:latin typeface="Arial" panose="020B0604020202020204" pitchFamily="34" charset="0"/>
                <a:ea typeface="+mn-ea"/>
                <a:cs typeface="Arial" panose="020B0604020202020204" pitchFamily="34" charset="0"/>
              </a:defRPr>
            </a:lvl1pPr>
            <a:lvl2pPr>
              <a:defRPr lang="en-US" sz="2000" smtClean="0"/>
            </a:lvl2pPr>
            <a:lvl3pPr>
              <a:defRPr lang="en-US" sz="1800" smtClean="0"/>
            </a:lvl3pPr>
            <a:lvl4pPr>
              <a:defRPr lang="en-US" sz="1600" smtClean="0"/>
            </a:lvl4pPr>
            <a:lvl5pPr>
              <a:defRPr lang="en-US" sz="1600"/>
            </a:lvl5pPr>
          </a:lstStyle>
          <a:p>
            <a:pPr marL="171407" lvl="0" indent="-171407">
              <a:lnSpc>
                <a:spcPct val="100000"/>
              </a:lnSpc>
            </a:pPr>
            <a:r>
              <a:rPr lang="en-US" dirty="0"/>
              <a:t>Title, Organization Name</a:t>
            </a:r>
          </a:p>
        </p:txBody>
      </p:sp>
      <p:sp>
        <p:nvSpPr>
          <p:cNvPr id="22" name="Text Placeholder 21">
            <a:extLst>
              <a:ext uri="{FF2B5EF4-FFF2-40B4-BE49-F238E27FC236}">
                <a16:creationId xmlns:a16="http://schemas.microsoft.com/office/drawing/2014/main" id="{07D5AC5E-2FD2-4EA6-9C80-F595A08B2F94}"/>
              </a:ext>
            </a:extLst>
          </p:cNvPr>
          <p:cNvSpPr>
            <a:spLocks noGrp="1"/>
          </p:cNvSpPr>
          <p:nvPr>
            <p:ph type="body" sz="quarter" idx="11" hasCustomPrompt="1"/>
          </p:nvPr>
        </p:nvSpPr>
        <p:spPr>
          <a:xfrm>
            <a:off x="355257" y="4806350"/>
            <a:ext cx="5210656" cy="369332"/>
          </a:xfrm>
          <a:prstGeom prst="rect">
            <a:avLst/>
          </a:prstGeom>
        </p:spPr>
        <p:txBody>
          <a:bodyPr>
            <a:spAutoFit/>
          </a:bodyPr>
          <a:lstStyle>
            <a:lvl1pPr marL="0" indent="0">
              <a:buFontTx/>
              <a:buNone/>
              <a:defRPr lang="en-US" sz="1800" smtClean="0">
                <a:solidFill>
                  <a:schemeClr val="bg1"/>
                </a:solidFill>
              </a:defRPr>
            </a:lvl1pPr>
            <a:lvl2pPr>
              <a:defRPr lang="en-US" sz="2000" smtClean="0"/>
            </a:lvl2pPr>
            <a:lvl3pPr>
              <a:defRPr lang="en-US" sz="1800" smtClean="0"/>
            </a:lvl3pPr>
            <a:lvl4pPr>
              <a:defRPr lang="en-US" sz="1600" smtClean="0"/>
            </a:lvl4pPr>
            <a:lvl5pPr>
              <a:defRPr lang="en-US" sz="1600"/>
            </a:lvl5pPr>
          </a:lstStyle>
          <a:p>
            <a:pPr marL="228543" lvl="0" indent="-228543">
              <a:lnSpc>
                <a:spcPct val="100000"/>
              </a:lnSpc>
            </a:pPr>
            <a:r>
              <a:rPr lang="en-US" dirty="0"/>
              <a:t>Speaker Name Goes Here</a:t>
            </a:r>
          </a:p>
        </p:txBody>
      </p:sp>
      <p:sp>
        <p:nvSpPr>
          <p:cNvPr id="2" name="Footer Placeholder 1">
            <a:extLst>
              <a:ext uri="{FF2B5EF4-FFF2-40B4-BE49-F238E27FC236}">
                <a16:creationId xmlns:a16="http://schemas.microsoft.com/office/drawing/2014/main" id="{38C4716A-1F56-473F-88F8-D55A9A7A9FF7}"/>
              </a:ext>
            </a:extLst>
          </p:cNvPr>
          <p:cNvSpPr>
            <a:spLocks noGrp="1"/>
          </p:cNvSpPr>
          <p:nvPr>
            <p:ph type="ftr" sz="quarter" idx="13"/>
          </p:nvPr>
        </p:nvSpPr>
        <p:spPr>
          <a:xfrm>
            <a:off x="2079347" y="6157896"/>
            <a:ext cx="3640318" cy="230832"/>
          </a:xfrm>
        </p:spPr>
        <p:txBody>
          <a:bodyPr wrap="square" anchor="b">
            <a:spAutoFit/>
          </a:bodyPr>
          <a:lstStyle>
            <a:lvl1pPr algn="r">
              <a:defRPr lang="en-US" b="1" smtClean="0">
                <a:solidFill>
                  <a:schemeClr val="bg1"/>
                </a:solidFill>
                <a:latin typeface="Arial" panose="020B0604020202020204" pitchFamily="34" charset="0"/>
                <a:cs typeface="Arial" panose="020B0604020202020204" pitchFamily="34" charset="0"/>
              </a:defRPr>
            </a:lvl1pPr>
          </a:lstStyle>
          <a:p>
            <a:pPr>
              <a:buFont typeface="Arial" panose="020B0604020202020204" pitchFamily="34" charset="0"/>
              <a:buNone/>
            </a:pPr>
            <a:r>
              <a:rPr lang="en-US" dirty="0"/>
              <a:t>For Research Use Only.  Not for use in diagnostic procedures.</a:t>
            </a:r>
          </a:p>
        </p:txBody>
      </p:sp>
      <p:sp>
        <p:nvSpPr>
          <p:cNvPr id="15" name="Text Placeholder 2">
            <a:extLst>
              <a:ext uri="{FF2B5EF4-FFF2-40B4-BE49-F238E27FC236}">
                <a16:creationId xmlns:a16="http://schemas.microsoft.com/office/drawing/2014/main" id="{1CF7FF65-22AE-4B03-BA7F-DABA1AC8E0C0}"/>
              </a:ext>
            </a:extLst>
          </p:cNvPr>
          <p:cNvSpPr>
            <a:spLocks noGrp="1"/>
          </p:cNvSpPr>
          <p:nvPr>
            <p:ph type="body" sz="quarter" idx="15" hasCustomPrompt="1"/>
          </p:nvPr>
        </p:nvSpPr>
        <p:spPr>
          <a:xfrm>
            <a:off x="355257" y="351509"/>
            <a:ext cx="1930743" cy="216982"/>
          </a:xfrm>
          <a:prstGeom prst="rect">
            <a:avLst/>
          </a:prstGeom>
        </p:spPr>
        <p:txBody>
          <a:bodyPr vert="horz" wrap="square" lIns="91440" tIns="45720" rIns="91440" bIns="45720" rtlCol="0" anchor="ctr">
            <a:spAutoFit/>
          </a:bodyPr>
          <a:lstStyle>
            <a:lvl1pPr marL="0" indent="0">
              <a:buFontTx/>
              <a:buNone/>
              <a:defRPr lang="en-US" sz="900" smtClean="0">
                <a:solidFill>
                  <a:schemeClr val="bg1"/>
                </a:solidFill>
              </a:defRPr>
            </a:lvl1pPr>
            <a:lvl2pPr>
              <a:defRPr lang="en-US" sz="1800" smtClean="0">
                <a:latin typeface="+mn-lt"/>
                <a:cs typeface="+mn-cs"/>
              </a:defRPr>
            </a:lvl2pPr>
            <a:lvl3pPr>
              <a:defRPr lang="en-US" sz="1800" smtClean="0">
                <a:latin typeface="+mn-lt"/>
                <a:cs typeface="+mn-cs"/>
              </a:defRPr>
            </a:lvl3pPr>
            <a:lvl4pPr>
              <a:defRPr lang="en-US" smtClean="0">
                <a:latin typeface="+mn-lt"/>
                <a:cs typeface="+mn-cs"/>
              </a:defRPr>
            </a:lvl4pPr>
            <a:lvl5pPr>
              <a:defRPr lang="en-US">
                <a:latin typeface="+mn-lt"/>
                <a:cs typeface="+mn-cs"/>
              </a:defRPr>
            </a:lvl5pPr>
          </a:lstStyle>
          <a:p>
            <a:pPr marL="0" lvl="0"/>
            <a:r>
              <a:rPr lang="en-US" dirty="0"/>
              <a:t>Today’s Date</a:t>
            </a:r>
          </a:p>
        </p:txBody>
      </p:sp>
      <p:sp>
        <p:nvSpPr>
          <p:cNvPr id="6" name="Text Placeholder 5">
            <a:extLst>
              <a:ext uri="{FF2B5EF4-FFF2-40B4-BE49-F238E27FC236}">
                <a16:creationId xmlns:a16="http://schemas.microsoft.com/office/drawing/2014/main" id="{E44BFABE-D25D-4116-AE41-3DB000095896}"/>
              </a:ext>
            </a:extLst>
          </p:cNvPr>
          <p:cNvSpPr>
            <a:spLocks noGrp="1"/>
          </p:cNvSpPr>
          <p:nvPr>
            <p:ph type="body" sz="quarter" idx="16" hasCustomPrompt="1"/>
          </p:nvPr>
        </p:nvSpPr>
        <p:spPr>
          <a:xfrm>
            <a:off x="3788923" y="289174"/>
            <a:ext cx="1930743" cy="341632"/>
          </a:xfrm>
          <a:prstGeom prst="rect">
            <a:avLst/>
          </a:prstGeom>
        </p:spPr>
        <p:txBody>
          <a:bodyPr vert="horz" wrap="square" lIns="91440" tIns="45720" rIns="91440" bIns="45720" rtlCol="0" anchor="ctr">
            <a:spAutoFit/>
          </a:bodyPr>
          <a:lstStyle>
            <a:lvl1pPr marL="0" indent="0">
              <a:buFontTx/>
              <a:buNone/>
              <a:defRPr lang="en-US" sz="900" dirty="0">
                <a:solidFill>
                  <a:schemeClr val="bg1"/>
                </a:solidFill>
              </a:defRPr>
            </a:lvl1pPr>
          </a:lstStyle>
          <a:p>
            <a:pPr marL="228543" lvl="0" indent="-228543" algn="r"/>
            <a:r>
              <a:rPr lang="en-US" dirty="0"/>
              <a:t>Add CAP Approval Number Here</a:t>
            </a:r>
          </a:p>
        </p:txBody>
      </p:sp>
      <p:sp>
        <p:nvSpPr>
          <p:cNvPr id="8" name="Title 7">
            <a:extLst>
              <a:ext uri="{FF2B5EF4-FFF2-40B4-BE49-F238E27FC236}">
                <a16:creationId xmlns:a16="http://schemas.microsoft.com/office/drawing/2014/main" id="{BA898A94-7508-4ACB-A3F0-B35BB0CD37D5}"/>
              </a:ext>
            </a:extLst>
          </p:cNvPr>
          <p:cNvSpPr>
            <a:spLocks noGrp="1"/>
          </p:cNvSpPr>
          <p:nvPr>
            <p:ph type="title" hasCustomPrompt="1"/>
          </p:nvPr>
        </p:nvSpPr>
        <p:spPr>
          <a:xfrm>
            <a:off x="355257" y="927551"/>
            <a:ext cx="5364408" cy="2720710"/>
          </a:xfrm>
        </p:spPr>
        <p:txBody>
          <a:bodyPr anchor="ctr">
            <a:noAutofit/>
          </a:bodyPr>
          <a:lstStyle>
            <a:lvl1pPr>
              <a:defRPr lang="en-US" sz="3999" dirty="0">
                <a:solidFill>
                  <a:schemeClr val="bg1"/>
                </a:solidFill>
              </a:defRPr>
            </a:lvl1pPr>
          </a:lstStyle>
          <a:p>
            <a:pPr marL="0" lvl="0"/>
            <a:r>
              <a:rPr lang="en-US" dirty="0"/>
              <a:t>Click to edit Master</a:t>
            </a:r>
            <a:br>
              <a:rPr lang="en-US" dirty="0"/>
            </a:br>
            <a:r>
              <a:rPr lang="en-US" dirty="0"/>
              <a:t>title style</a:t>
            </a:r>
          </a:p>
        </p:txBody>
      </p:sp>
      <p:sp>
        <p:nvSpPr>
          <p:cNvPr id="24" name="TextBox 23">
            <a:extLst>
              <a:ext uri="{FF2B5EF4-FFF2-40B4-BE49-F238E27FC236}">
                <a16:creationId xmlns:a16="http://schemas.microsoft.com/office/drawing/2014/main" id="{C214C982-6B70-41C7-A0CF-4D7932F65F76}"/>
              </a:ext>
            </a:extLst>
          </p:cNvPr>
          <p:cNvSpPr txBox="1"/>
          <p:nvPr userDrawn="1"/>
        </p:nvSpPr>
        <p:spPr>
          <a:xfrm>
            <a:off x="2079347" y="6334684"/>
            <a:ext cx="3640319" cy="216958"/>
          </a:xfrm>
          <a:prstGeom prst="rect">
            <a:avLst/>
          </a:prstGeom>
        </p:spPr>
        <p:txBody>
          <a:bodyPr vert="horz" wrap="square" lIns="91416" tIns="45708" rIns="91416" bIns="45708" rtlCol="0" anchor="ctr">
            <a:spAutoFit/>
          </a:bodyPr>
          <a:lstStyle>
            <a:lvl1pPr lvl="0" indent="0">
              <a:lnSpc>
                <a:spcPct val="90000"/>
              </a:lnSpc>
              <a:spcBef>
                <a:spcPts val="1000"/>
              </a:spcBef>
              <a:buFontTx/>
              <a:buNone/>
              <a:defRPr sz="900">
                <a:solidFill>
                  <a:schemeClr val="bg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lvl2pPr>
            <a:lvl3pPr marL="1143000" indent="-228600">
              <a:lnSpc>
                <a:spcPct val="90000"/>
              </a:lnSpc>
              <a:spcBef>
                <a:spcPts val="500"/>
              </a:spcBef>
              <a:buFont typeface="Arial" panose="020B0604020202020204" pitchFamily="34" charset="0"/>
              <a:buChar char="•"/>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r"/>
            <a:r>
              <a:rPr lang="en-US" sz="900" dirty="0"/>
              <a:t>© 2020 Illumina, Inc. All rights reserved.</a:t>
            </a:r>
          </a:p>
        </p:txBody>
      </p:sp>
      <p:pic>
        <p:nvPicPr>
          <p:cNvPr id="3" name="Picture 2" descr="A picture containing shape&#10;&#10;Description automatically generated">
            <a:extLst>
              <a:ext uri="{FF2B5EF4-FFF2-40B4-BE49-F238E27FC236}">
                <a16:creationId xmlns:a16="http://schemas.microsoft.com/office/drawing/2014/main" id="{FB38187F-E8DE-4303-B5A2-C3259411399F}"/>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428625" y="6215210"/>
            <a:ext cx="1138238" cy="276778"/>
          </a:xfrm>
          <a:prstGeom prst="rect">
            <a:avLst/>
          </a:prstGeom>
        </p:spPr>
      </p:pic>
    </p:spTree>
    <p:extLst>
      <p:ext uri="{BB962C8B-B14F-4D97-AF65-F5344CB8AC3E}">
        <p14:creationId xmlns:p14="http://schemas.microsoft.com/office/powerpoint/2010/main" val="1823372287"/>
      </p:ext>
    </p:extLst>
  </p:cSld>
  <p:clrMapOvr>
    <a:masterClrMapping/>
  </p:clrMapOvr>
  <p:hf hdr="0"/>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ILMN -  Pumpkin Bas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A5381-F3AF-4E86-934D-4457EFB34E0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BBB5E41-5D83-4F62-83B3-D3ED635F7FBF}"/>
              </a:ext>
            </a:extLst>
          </p:cNvPr>
          <p:cNvSpPr>
            <a:spLocks noGrp="1"/>
          </p:cNvSpPr>
          <p:nvPr>
            <p:ph type="sldNum" sz="quarter" idx="10"/>
          </p:nvPr>
        </p:nvSpPr>
        <p:spPr>
          <a:xfrm>
            <a:off x="9029700" y="6397715"/>
            <a:ext cx="2743200" cy="246221"/>
          </a:xfrm>
          <a:prstGeom prst="rect">
            <a:avLst/>
          </a:prstGeom>
        </p:spPr>
        <p:txBody>
          <a:bodyPr/>
          <a:lstStyle/>
          <a:p>
            <a:pPr algn="r"/>
            <a:fld id="{994DAC62-DFCC-2344-9D9C-E6732834CDA4}" type="slidenum">
              <a:rPr lang="en-US" smtClean="0"/>
              <a:pPr algn="r"/>
              <a:t>‹#›</a:t>
            </a:fld>
            <a:endParaRPr lang="en-US" dirty="0"/>
          </a:p>
        </p:txBody>
      </p:sp>
      <p:sp>
        <p:nvSpPr>
          <p:cNvPr id="4" name="Footer Placeholder 3">
            <a:extLst>
              <a:ext uri="{FF2B5EF4-FFF2-40B4-BE49-F238E27FC236}">
                <a16:creationId xmlns:a16="http://schemas.microsoft.com/office/drawing/2014/main" id="{F23B35D4-37FB-4227-875D-E447552D7082}"/>
              </a:ext>
            </a:extLst>
          </p:cNvPr>
          <p:cNvSpPr>
            <a:spLocks noGrp="1"/>
          </p:cNvSpPr>
          <p:nvPr>
            <p:ph type="ftr" sz="quarter" idx="11"/>
          </p:nvPr>
        </p:nvSpPr>
        <p:spPr/>
        <p:txBody>
          <a:bodyPr/>
          <a:lstStyle/>
          <a:p>
            <a:r>
              <a:rPr lang="en-US"/>
              <a:t>For Research Use Only. Not for use in diagnostic procedures.</a:t>
            </a:r>
            <a:endParaRPr lang="en-US" dirty="0">
              <a:solidFill>
                <a:schemeClr val="bg1">
                  <a:lumMod val="50000"/>
                </a:schemeClr>
              </a:solidFill>
            </a:endParaRPr>
          </a:p>
        </p:txBody>
      </p:sp>
      <p:sp>
        <p:nvSpPr>
          <p:cNvPr id="20" name="Text Placeholder 2">
            <a:extLst>
              <a:ext uri="{FF2B5EF4-FFF2-40B4-BE49-F238E27FC236}">
                <a16:creationId xmlns:a16="http://schemas.microsoft.com/office/drawing/2014/main" id="{6C95FEBD-6ACB-4A1C-A12F-8A6B1FE4D7A7}"/>
              </a:ext>
            </a:extLst>
          </p:cNvPr>
          <p:cNvSpPr>
            <a:spLocks noGrp="1"/>
          </p:cNvSpPr>
          <p:nvPr>
            <p:ph type="body" sz="quarter" idx="13" hasCustomPrompt="1"/>
          </p:nvPr>
        </p:nvSpPr>
        <p:spPr>
          <a:xfrm>
            <a:off x="355258" y="208691"/>
            <a:ext cx="4635843" cy="216982"/>
          </a:xfrm>
          <a:prstGeom prst="rect">
            <a:avLst/>
          </a:prstGeom>
        </p:spPr>
        <p:txBody>
          <a:bodyPr vert="horz" wrap="square" lIns="91440" tIns="45720" rIns="91440" bIns="45720" rtlCol="0" anchor="ctr">
            <a:spAutoFit/>
          </a:bodyPr>
          <a:lstStyle>
            <a:lvl1pPr marL="0" indent="0">
              <a:buFontTx/>
              <a:buNone/>
              <a:defRPr lang="en-US" sz="900" smtClean="0">
                <a:solidFill>
                  <a:schemeClr val="bg1">
                    <a:lumMod val="50000"/>
                  </a:schemeClr>
                </a:solidFill>
              </a:defRPr>
            </a:lvl1pPr>
            <a:lvl2pPr>
              <a:defRPr lang="en-US" sz="1800" smtClean="0">
                <a:latin typeface="+mn-lt"/>
                <a:cs typeface="+mn-cs"/>
              </a:defRPr>
            </a:lvl2pPr>
            <a:lvl3pPr>
              <a:defRPr lang="en-US" sz="1800" smtClean="0">
                <a:latin typeface="+mn-lt"/>
                <a:cs typeface="+mn-cs"/>
              </a:defRPr>
            </a:lvl3pPr>
            <a:lvl4pPr>
              <a:defRPr lang="en-US" smtClean="0">
                <a:latin typeface="+mn-lt"/>
                <a:cs typeface="+mn-cs"/>
              </a:defRPr>
            </a:lvl4pPr>
            <a:lvl5pPr>
              <a:defRPr lang="en-US">
                <a:latin typeface="+mn-lt"/>
                <a:cs typeface="+mn-cs"/>
              </a:defRPr>
            </a:lvl5pPr>
          </a:lstStyle>
          <a:p>
            <a:pPr marL="0" lvl="0"/>
            <a:r>
              <a:rPr lang="en-US" dirty="0"/>
              <a:t>Section Title Goes Here</a:t>
            </a:r>
          </a:p>
        </p:txBody>
      </p:sp>
    </p:spTree>
    <p:extLst>
      <p:ext uri="{BB962C8B-B14F-4D97-AF65-F5344CB8AC3E}">
        <p14:creationId xmlns:p14="http://schemas.microsoft.com/office/powerpoint/2010/main" val="22531523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ILMN -  Blue/Purple Graph Two Column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418E264-0816-46C9-A20C-EC986A255403}"/>
              </a:ext>
            </a:extLst>
          </p:cNvPr>
          <p:cNvSpPr>
            <a:spLocks noGrp="1"/>
          </p:cNvSpPr>
          <p:nvPr>
            <p:ph type="sldNum" sz="quarter" idx="10"/>
          </p:nvPr>
        </p:nvSpPr>
        <p:spPr/>
        <p:txBody>
          <a:bodyPr/>
          <a:lstStyle/>
          <a:p>
            <a:pPr algn="r"/>
            <a:fld id="{994DAC62-DFCC-2344-9D9C-E6732834CDA4}" type="slidenum">
              <a:rPr lang="en-US" smtClean="0"/>
              <a:pPr algn="r"/>
              <a:t>‹#›</a:t>
            </a:fld>
            <a:endParaRPr lang="en-US" dirty="0"/>
          </a:p>
        </p:txBody>
      </p:sp>
      <p:sp>
        <p:nvSpPr>
          <p:cNvPr id="4" name="Footer Placeholder 3">
            <a:extLst>
              <a:ext uri="{FF2B5EF4-FFF2-40B4-BE49-F238E27FC236}">
                <a16:creationId xmlns:a16="http://schemas.microsoft.com/office/drawing/2014/main" id="{085DE351-AEE2-48BB-9864-687088E560DB}"/>
              </a:ext>
            </a:extLst>
          </p:cNvPr>
          <p:cNvSpPr>
            <a:spLocks noGrp="1"/>
          </p:cNvSpPr>
          <p:nvPr>
            <p:ph type="ftr" sz="quarter" idx="11"/>
          </p:nvPr>
        </p:nvSpPr>
        <p:spPr/>
        <p:txBody>
          <a:bodyPr/>
          <a:lstStyle/>
          <a:p>
            <a:r>
              <a:rPr lang="en-US" dirty="0"/>
              <a:t>For Research Use Only.  </a:t>
            </a:r>
            <a:r>
              <a:rPr lang="en-US" dirty="0">
                <a:solidFill>
                  <a:schemeClr val="bg1">
                    <a:lumMod val="50000"/>
                  </a:schemeClr>
                </a:solidFill>
              </a:rPr>
              <a:t>Not for use in diagnostic procedures.</a:t>
            </a:r>
            <a:endParaRPr lang="en-US" sz="900" b="1" kern="1200" dirty="0">
              <a:solidFill>
                <a:schemeClr val="bg1">
                  <a:lumMod val="50000"/>
                </a:schemeClr>
              </a:solidFill>
              <a:latin typeface="+mn-lt"/>
              <a:ea typeface="+mn-ea"/>
              <a:cs typeface="+mn-cs"/>
            </a:endParaRPr>
          </a:p>
        </p:txBody>
      </p:sp>
      <p:sp>
        <p:nvSpPr>
          <p:cNvPr id="26" name="Content Placeholder 8">
            <a:extLst>
              <a:ext uri="{FF2B5EF4-FFF2-40B4-BE49-F238E27FC236}">
                <a16:creationId xmlns:a16="http://schemas.microsoft.com/office/drawing/2014/main" id="{7480546F-0B23-4D8F-ABBB-3F61DD4DDD33}"/>
              </a:ext>
            </a:extLst>
          </p:cNvPr>
          <p:cNvSpPr>
            <a:spLocks noGrp="1"/>
          </p:cNvSpPr>
          <p:nvPr>
            <p:ph sz="quarter" idx="26" hasCustomPrompt="1"/>
          </p:nvPr>
        </p:nvSpPr>
        <p:spPr>
          <a:xfrm>
            <a:off x="355258" y="2187839"/>
            <a:ext cx="3645243" cy="3671358"/>
          </a:xfrm>
          <a:prstGeom prst="rect">
            <a:avLst/>
          </a:prstGeom>
        </p:spPr>
        <p:txBody>
          <a:bodyPr anchor="ctr"/>
          <a:lstStyle>
            <a:lvl1pPr marL="0" indent="0" algn="ctr">
              <a:buNone/>
              <a:defRPr/>
            </a:lvl1pPr>
            <a:lvl2pPr marL="457086" indent="0">
              <a:buNone/>
              <a:defRPr/>
            </a:lvl2pPr>
            <a:lvl3pPr marL="914172" indent="0">
              <a:buNone/>
              <a:defRPr/>
            </a:lvl3pPr>
            <a:lvl4pPr marL="1371257" indent="0">
              <a:buNone/>
              <a:defRPr/>
            </a:lvl4pPr>
            <a:lvl5pPr marL="1828343" indent="0">
              <a:buNone/>
              <a:defRPr/>
            </a:lvl5pPr>
          </a:lstStyle>
          <a:p>
            <a:pPr lvl="0"/>
            <a:r>
              <a:rPr lang="en-US" dirty="0"/>
              <a:t>Insert chart/graph/table here</a:t>
            </a:r>
          </a:p>
        </p:txBody>
      </p:sp>
      <p:sp>
        <p:nvSpPr>
          <p:cNvPr id="9" name="Text Placeholder 9">
            <a:extLst>
              <a:ext uri="{FF2B5EF4-FFF2-40B4-BE49-F238E27FC236}">
                <a16:creationId xmlns:a16="http://schemas.microsoft.com/office/drawing/2014/main" id="{A21B8666-7DB0-40B6-8959-0EEDFB0BFED0}"/>
              </a:ext>
            </a:extLst>
          </p:cNvPr>
          <p:cNvSpPr>
            <a:spLocks noGrp="1"/>
          </p:cNvSpPr>
          <p:nvPr>
            <p:ph type="body" sz="quarter" idx="13"/>
          </p:nvPr>
        </p:nvSpPr>
        <p:spPr>
          <a:xfrm>
            <a:off x="8475050" y="2187839"/>
            <a:ext cx="3289474" cy="818372"/>
          </a:xfrm>
          <a:prstGeom prst="rect">
            <a:avLst/>
          </a:prstGeom>
        </p:spPr>
        <p:txBody>
          <a:bodyPr anchor="t">
            <a:noAutofit/>
          </a:bodyPr>
          <a:lstStyle>
            <a:lvl1pPr marL="0" indent="0">
              <a:buNone/>
              <a:defRPr lang="en-US" sz="2000" spc="-50" baseline="0" smtClean="0">
                <a:solidFill>
                  <a:schemeClr val="accent1"/>
                </a:solidFill>
                <a:latin typeface="+mj-lt"/>
                <a:ea typeface="+mj-ea"/>
              </a:defRPr>
            </a:lvl1pPr>
            <a:lvl2pPr marL="228543" indent="0">
              <a:buNone/>
              <a:defRPr lang="en-US" sz="1800" smtClean="0">
                <a:latin typeface="+mn-lt"/>
                <a:cs typeface="+mn-cs"/>
              </a:defRPr>
            </a:lvl2pPr>
            <a:lvl3pPr marL="685629" indent="0">
              <a:buNone/>
              <a:defRPr lang="en-US" sz="1800" smtClean="0">
                <a:latin typeface="+mn-lt"/>
                <a:cs typeface="+mn-cs"/>
              </a:defRPr>
            </a:lvl3pPr>
            <a:lvl4pPr marL="1142715" indent="0">
              <a:buNone/>
              <a:defRPr lang="en-US" smtClean="0">
                <a:latin typeface="+mn-lt"/>
                <a:cs typeface="+mn-cs"/>
              </a:defRPr>
            </a:lvl4pPr>
            <a:lvl5pPr marL="1599800" indent="0">
              <a:buNone/>
              <a:defRPr lang="en-US">
                <a:latin typeface="+mn-lt"/>
                <a:cs typeface="+mn-cs"/>
              </a:defRPr>
            </a:lvl5pPr>
          </a:lstStyle>
          <a:p>
            <a:pPr marL="114272" lvl="0" indent="-342815">
              <a:lnSpc>
                <a:spcPct val="100000"/>
              </a:lnSpc>
              <a:spcBef>
                <a:spcPct val="0"/>
              </a:spcBef>
            </a:pPr>
            <a:r>
              <a:rPr lang="en-US" dirty="0"/>
              <a:t>Click to edit Master text styles</a:t>
            </a:r>
          </a:p>
        </p:txBody>
      </p:sp>
      <p:sp>
        <p:nvSpPr>
          <p:cNvPr id="10" name="Text Placeholder 15">
            <a:extLst>
              <a:ext uri="{FF2B5EF4-FFF2-40B4-BE49-F238E27FC236}">
                <a16:creationId xmlns:a16="http://schemas.microsoft.com/office/drawing/2014/main" id="{ACE24C77-4ED6-49E2-83DD-87B3179ECD09}"/>
              </a:ext>
            </a:extLst>
          </p:cNvPr>
          <p:cNvSpPr>
            <a:spLocks noGrp="1"/>
          </p:cNvSpPr>
          <p:nvPr>
            <p:ph type="body" sz="quarter" idx="16"/>
          </p:nvPr>
        </p:nvSpPr>
        <p:spPr>
          <a:xfrm>
            <a:off x="8475050" y="3238032"/>
            <a:ext cx="3289474" cy="1795363"/>
          </a:xfrm>
          <a:prstGeom prst="rect">
            <a:avLst/>
          </a:prstGeom>
          <a:noFill/>
        </p:spPr>
        <p:txBody>
          <a:bodyPr wrap="square" rtlCol="0">
            <a:spAutoFit/>
          </a:bodyPr>
          <a:lstStyle>
            <a:lvl1pPr>
              <a:defRPr lang="en-US" sz="1200" dirty="0" smtClean="0"/>
            </a:lvl1pPr>
            <a:lvl2pPr>
              <a:defRPr lang="en-US" sz="1200" dirty="0"/>
            </a:lvl2pPr>
            <a:lvl3pPr>
              <a:defRPr sz="1200"/>
            </a:lvl3pPr>
            <a:lvl4pPr>
              <a:defRPr sz="1200"/>
            </a:lvl4pPr>
            <a:lvl5pPr>
              <a:defRPr sz="1200"/>
            </a:lvl5pPr>
          </a:lstStyle>
          <a:p>
            <a:pPr marL="171407" lvl="0" indent="-171407">
              <a:spcAft>
                <a:spcPts val="1200"/>
              </a:spcAft>
              <a:buClr>
                <a:schemeClr val="accent1"/>
              </a:buClr>
            </a:pPr>
            <a:r>
              <a:rPr lang="en-US" dirty="0"/>
              <a:t>Click to edit Master text styles</a:t>
            </a:r>
          </a:p>
          <a:p>
            <a:pPr marL="628493" lvl="1" indent="-171407">
              <a:spcAft>
                <a:spcPts val="1200"/>
              </a:spcAft>
              <a:buClr>
                <a:schemeClr val="accent1"/>
              </a:buClr>
            </a:pPr>
            <a:r>
              <a:rPr lang="en-US" dirty="0"/>
              <a:t>Second level</a:t>
            </a:r>
          </a:p>
          <a:p>
            <a:pPr marL="1085579" lvl="2" indent="-171407">
              <a:spcAft>
                <a:spcPts val="1200"/>
              </a:spcAft>
              <a:buClr>
                <a:schemeClr val="accent1"/>
              </a:buClr>
            </a:pPr>
            <a:r>
              <a:rPr lang="en-US" dirty="0"/>
              <a:t>Third level</a:t>
            </a:r>
          </a:p>
          <a:p>
            <a:pPr marL="1542664" lvl="3" indent="-171407">
              <a:spcAft>
                <a:spcPts val="1200"/>
              </a:spcAft>
              <a:buClr>
                <a:schemeClr val="accent1"/>
              </a:buClr>
            </a:pPr>
            <a:r>
              <a:rPr lang="en-US" dirty="0"/>
              <a:t>Fourth level</a:t>
            </a:r>
          </a:p>
          <a:p>
            <a:pPr marL="1999750" lvl="4" indent="-171407">
              <a:spcAft>
                <a:spcPts val="1200"/>
              </a:spcAft>
              <a:buClr>
                <a:schemeClr val="accent1"/>
              </a:buClr>
            </a:pPr>
            <a:r>
              <a:rPr lang="en-US" dirty="0"/>
              <a:t>Fifth level</a:t>
            </a:r>
          </a:p>
        </p:txBody>
      </p:sp>
      <p:sp>
        <p:nvSpPr>
          <p:cNvPr id="11" name="Text Placeholder 9">
            <a:extLst>
              <a:ext uri="{FF2B5EF4-FFF2-40B4-BE49-F238E27FC236}">
                <a16:creationId xmlns:a16="http://schemas.microsoft.com/office/drawing/2014/main" id="{FEB8879F-B003-491A-9FCE-D744802400FE}"/>
              </a:ext>
            </a:extLst>
          </p:cNvPr>
          <p:cNvSpPr>
            <a:spLocks noGrp="1"/>
          </p:cNvSpPr>
          <p:nvPr>
            <p:ph type="body" sz="quarter" idx="17"/>
          </p:nvPr>
        </p:nvSpPr>
        <p:spPr>
          <a:xfrm>
            <a:off x="4597227" y="2187839"/>
            <a:ext cx="3289474" cy="818372"/>
          </a:xfrm>
          <a:prstGeom prst="rect">
            <a:avLst/>
          </a:prstGeom>
        </p:spPr>
        <p:txBody>
          <a:bodyPr anchor="t">
            <a:noAutofit/>
          </a:bodyPr>
          <a:lstStyle>
            <a:lvl1pPr marL="0" indent="0">
              <a:buNone/>
              <a:defRPr lang="en-US" sz="2000" spc="-50" baseline="0" smtClean="0">
                <a:solidFill>
                  <a:schemeClr val="accent1"/>
                </a:solidFill>
                <a:latin typeface="+mj-lt"/>
                <a:ea typeface="+mj-ea"/>
              </a:defRPr>
            </a:lvl1pPr>
            <a:lvl2pPr marL="228543" indent="0">
              <a:buNone/>
              <a:defRPr lang="en-US" sz="1800" smtClean="0">
                <a:latin typeface="+mn-lt"/>
                <a:cs typeface="+mn-cs"/>
              </a:defRPr>
            </a:lvl2pPr>
            <a:lvl3pPr marL="685629" indent="0">
              <a:buNone/>
              <a:defRPr lang="en-US" sz="1800" smtClean="0">
                <a:latin typeface="+mn-lt"/>
                <a:cs typeface="+mn-cs"/>
              </a:defRPr>
            </a:lvl3pPr>
            <a:lvl4pPr marL="1142715" indent="0">
              <a:buNone/>
              <a:defRPr lang="en-US" smtClean="0">
                <a:latin typeface="+mn-lt"/>
                <a:cs typeface="+mn-cs"/>
              </a:defRPr>
            </a:lvl4pPr>
            <a:lvl5pPr marL="1599800" indent="0">
              <a:buNone/>
              <a:defRPr lang="en-US">
                <a:latin typeface="+mn-lt"/>
                <a:cs typeface="+mn-cs"/>
              </a:defRPr>
            </a:lvl5pPr>
          </a:lstStyle>
          <a:p>
            <a:pPr marL="114272" lvl="0" indent="-342815">
              <a:lnSpc>
                <a:spcPct val="100000"/>
              </a:lnSpc>
              <a:spcBef>
                <a:spcPct val="0"/>
              </a:spcBef>
            </a:pPr>
            <a:r>
              <a:rPr lang="en-US" dirty="0"/>
              <a:t>Click to edit Master text styles</a:t>
            </a:r>
          </a:p>
        </p:txBody>
      </p:sp>
      <p:sp>
        <p:nvSpPr>
          <p:cNvPr id="12" name="Text Placeholder 15">
            <a:extLst>
              <a:ext uri="{FF2B5EF4-FFF2-40B4-BE49-F238E27FC236}">
                <a16:creationId xmlns:a16="http://schemas.microsoft.com/office/drawing/2014/main" id="{C2AD4560-1581-44F7-91BA-EB42F2766BCB}"/>
              </a:ext>
            </a:extLst>
          </p:cNvPr>
          <p:cNvSpPr>
            <a:spLocks noGrp="1"/>
          </p:cNvSpPr>
          <p:nvPr>
            <p:ph type="body" sz="quarter" idx="18"/>
          </p:nvPr>
        </p:nvSpPr>
        <p:spPr>
          <a:xfrm>
            <a:off x="4597227" y="3238032"/>
            <a:ext cx="3289474" cy="1795363"/>
          </a:xfrm>
          <a:prstGeom prst="rect">
            <a:avLst/>
          </a:prstGeom>
          <a:noFill/>
        </p:spPr>
        <p:txBody>
          <a:bodyPr wrap="square" rtlCol="0">
            <a:spAutoFit/>
          </a:bodyPr>
          <a:lstStyle>
            <a:lvl1pPr>
              <a:defRPr lang="en-US" sz="1200" dirty="0" smtClean="0"/>
            </a:lvl1pPr>
            <a:lvl2pPr>
              <a:defRPr lang="en-US" sz="1200" dirty="0"/>
            </a:lvl2pPr>
            <a:lvl3pPr>
              <a:defRPr sz="1200"/>
            </a:lvl3pPr>
            <a:lvl4pPr>
              <a:defRPr sz="1200"/>
            </a:lvl4pPr>
            <a:lvl5pPr>
              <a:defRPr sz="1200"/>
            </a:lvl5pPr>
          </a:lstStyle>
          <a:p>
            <a:pPr marL="171407" lvl="0" indent="-171407">
              <a:spcAft>
                <a:spcPts val="1200"/>
              </a:spcAft>
              <a:buClr>
                <a:schemeClr val="accent1"/>
              </a:buClr>
            </a:pPr>
            <a:r>
              <a:rPr lang="en-US" dirty="0"/>
              <a:t>Click to edit Master text styles</a:t>
            </a:r>
          </a:p>
          <a:p>
            <a:pPr marL="628493" lvl="1" indent="-171407">
              <a:spcAft>
                <a:spcPts val="1200"/>
              </a:spcAft>
              <a:buClr>
                <a:schemeClr val="accent1"/>
              </a:buClr>
            </a:pPr>
            <a:r>
              <a:rPr lang="en-US" dirty="0"/>
              <a:t>Second level</a:t>
            </a:r>
          </a:p>
          <a:p>
            <a:pPr marL="1085579" lvl="2" indent="-171407">
              <a:spcAft>
                <a:spcPts val="1200"/>
              </a:spcAft>
              <a:buClr>
                <a:schemeClr val="accent1"/>
              </a:buClr>
            </a:pPr>
            <a:r>
              <a:rPr lang="en-US" dirty="0"/>
              <a:t>Third level</a:t>
            </a:r>
          </a:p>
          <a:p>
            <a:pPr marL="1542664" lvl="3" indent="-171407">
              <a:spcAft>
                <a:spcPts val="1200"/>
              </a:spcAft>
              <a:buClr>
                <a:schemeClr val="accent1"/>
              </a:buClr>
            </a:pPr>
            <a:r>
              <a:rPr lang="en-US" dirty="0"/>
              <a:t>Fourth level</a:t>
            </a:r>
          </a:p>
          <a:p>
            <a:pPr marL="1999750" lvl="4" indent="-171407">
              <a:spcAft>
                <a:spcPts val="1200"/>
              </a:spcAft>
              <a:buClr>
                <a:schemeClr val="accent1"/>
              </a:buClr>
            </a:pPr>
            <a:r>
              <a:rPr lang="en-US" dirty="0"/>
              <a:t>Fifth level</a:t>
            </a:r>
          </a:p>
        </p:txBody>
      </p:sp>
      <p:sp>
        <p:nvSpPr>
          <p:cNvPr id="13" name="Text Placeholder 2">
            <a:extLst>
              <a:ext uri="{FF2B5EF4-FFF2-40B4-BE49-F238E27FC236}">
                <a16:creationId xmlns:a16="http://schemas.microsoft.com/office/drawing/2014/main" id="{C4D81575-FF83-47C6-B41D-1039998AFB23}"/>
              </a:ext>
            </a:extLst>
          </p:cNvPr>
          <p:cNvSpPr>
            <a:spLocks noGrp="1"/>
          </p:cNvSpPr>
          <p:nvPr>
            <p:ph type="body" sz="quarter" idx="27" hasCustomPrompt="1"/>
          </p:nvPr>
        </p:nvSpPr>
        <p:spPr>
          <a:xfrm>
            <a:off x="355258" y="208691"/>
            <a:ext cx="4635843" cy="216982"/>
          </a:xfrm>
          <a:prstGeom prst="rect">
            <a:avLst/>
          </a:prstGeom>
        </p:spPr>
        <p:txBody>
          <a:bodyPr vert="horz" wrap="square" lIns="91440" tIns="45720" rIns="91440" bIns="45720" rtlCol="0" anchor="ctr">
            <a:spAutoFit/>
          </a:bodyPr>
          <a:lstStyle>
            <a:lvl1pPr marL="0" indent="0">
              <a:buFontTx/>
              <a:buNone/>
              <a:defRPr lang="en-US" sz="900" dirty="0">
                <a:solidFill>
                  <a:schemeClr val="bg1">
                    <a:lumMod val="50000"/>
                  </a:schemeClr>
                </a:solidFill>
                <a:latin typeface="Arial" panose="020B0604020202020204" pitchFamily="34" charset="0"/>
                <a:cs typeface="Arial" panose="020B0604020202020204" pitchFamily="34" charset="0"/>
              </a:defRPr>
            </a:lvl1pPr>
          </a:lstStyle>
          <a:p>
            <a:pPr marL="0" lvl="0"/>
            <a:r>
              <a:rPr lang="en-US" dirty="0"/>
              <a:t>Section Title Goes Here</a:t>
            </a:r>
          </a:p>
        </p:txBody>
      </p:sp>
      <p:sp>
        <p:nvSpPr>
          <p:cNvPr id="5" name="Title 4">
            <a:extLst>
              <a:ext uri="{FF2B5EF4-FFF2-40B4-BE49-F238E27FC236}">
                <a16:creationId xmlns:a16="http://schemas.microsoft.com/office/drawing/2014/main" id="{A729D505-6B74-48C0-A440-2B37A29FD96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335350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ILMN - Two Column">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FBBB5E41-5D83-4F62-83B3-D3ED635F7FBF}"/>
              </a:ext>
            </a:extLst>
          </p:cNvPr>
          <p:cNvSpPr>
            <a:spLocks noGrp="1"/>
          </p:cNvSpPr>
          <p:nvPr>
            <p:ph type="sldNum" sz="quarter" idx="10"/>
          </p:nvPr>
        </p:nvSpPr>
        <p:spPr>
          <a:xfrm>
            <a:off x="9029700" y="6397715"/>
            <a:ext cx="2743200" cy="246221"/>
          </a:xfrm>
          <a:prstGeom prst="rect">
            <a:avLst/>
          </a:prstGeom>
        </p:spPr>
        <p:txBody>
          <a:bodyPr/>
          <a:lstStyle/>
          <a:p>
            <a:pPr algn="r"/>
            <a:fld id="{994DAC62-DFCC-2344-9D9C-E6732834CDA4}" type="slidenum">
              <a:rPr lang="en-US" smtClean="0"/>
              <a:pPr algn="r"/>
              <a:t>‹#›</a:t>
            </a:fld>
            <a:endParaRPr lang="en-US" dirty="0"/>
          </a:p>
        </p:txBody>
      </p:sp>
      <p:sp>
        <p:nvSpPr>
          <p:cNvPr id="4" name="RUO/IVD">
            <a:extLst>
              <a:ext uri="{FF2B5EF4-FFF2-40B4-BE49-F238E27FC236}">
                <a16:creationId xmlns:a16="http://schemas.microsoft.com/office/drawing/2014/main" id="{F23B35D4-37FB-4227-875D-E447552D7082}"/>
              </a:ext>
            </a:extLst>
          </p:cNvPr>
          <p:cNvSpPr>
            <a:spLocks noGrp="1"/>
          </p:cNvSpPr>
          <p:nvPr>
            <p:ph type="ftr" sz="quarter" idx="11"/>
          </p:nvPr>
        </p:nvSpPr>
        <p:spPr/>
        <p:txBody>
          <a:bodyPr vert="horz" lIns="91440" tIns="45720" rIns="91440" bIns="45720" rtlCol="0" anchor="b"/>
          <a:lstStyle>
            <a:lvl1pPr>
              <a:defRPr lang="en-US" smtClean="0"/>
            </a:lvl1pPr>
          </a:lstStyle>
          <a:p>
            <a:r>
              <a:rPr lang="en-US" dirty="0"/>
              <a:t>For Research Use Only.  Not for use in diagnostic procedures.</a:t>
            </a:r>
          </a:p>
        </p:txBody>
      </p:sp>
      <p:sp>
        <p:nvSpPr>
          <p:cNvPr id="13" name="Section Title">
            <a:extLst>
              <a:ext uri="{FF2B5EF4-FFF2-40B4-BE49-F238E27FC236}">
                <a16:creationId xmlns:a16="http://schemas.microsoft.com/office/drawing/2014/main" id="{0F2278D5-5C58-4C4D-9B79-E2ADA0956344}"/>
              </a:ext>
            </a:extLst>
          </p:cNvPr>
          <p:cNvSpPr>
            <a:spLocks noGrp="1"/>
          </p:cNvSpPr>
          <p:nvPr>
            <p:ph type="body" sz="quarter" idx="19" hasCustomPrompt="1"/>
          </p:nvPr>
        </p:nvSpPr>
        <p:spPr>
          <a:xfrm>
            <a:off x="355258" y="208691"/>
            <a:ext cx="4635843" cy="216982"/>
          </a:xfrm>
          <a:prstGeom prst="rect">
            <a:avLst/>
          </a:prstGeom>
        </p:spPr>
        <p:txBody>
          <a:bodyPr vert="horz" wrap="square" lIns="91440" tIns="45720" rIns="91440" bIns="45720" rtlCol="0" anchor="ctr">
            <a:spAutoFit/>
          </a:bodyPr>
          <a:lstStyle>
            <a:lvl1pPr marL="0" indent="0">
              <a:buFontTx/>
              <a:buNone/>
              <a:defRPr lang="en-US" sz="900" smtClean="0">
                <a:solidFill>
                  <a:schemeClr val="bg1">
                    <a:lumMod val="50000"/>
                  </a:schemeClr>
                </a:solidFill>
              </a:defRPr>
            </a:lvl1pPr>
            <a:lvl2pPr>
              <a:defRPr lang="en-US" sz="1800" smtClean="0">
                <a:latin typeface="+mn-lt"/>
                <a:cs typeface="+mn-cs"/>
              </a:defRPr>
            </a:lvl2pPr>
            <a:lvl3pPr>
              <a:defRPr lang="en-US" sz="1800" smtClean="0">
                <a:latin typeface="+mn-lt"/>
                <a:cs typeface="+mn-cs"/>
              </a:defRPr>
            </a:lvl3pPr>
            <a:lvl4pPr>
              <a:defRPr lang="en-US" smtClean="0">
                <a:latin typeface="+mn-lt"/>
                <a:cs typeface="+mn-cs"/>
              </a:defRPr>
            </a:lvl4pPr>
            <a:lvl5pPr>
              <a:defRPr lang="en-US">
                <a:latin typeface="+mn-lt"/>
                <a:cs typeface="+mn-cs"/>
              </a:defRPr>
            </a:lvl5pPr>
          </a:lstStyle>
          <a:p>
            <a:pPr marL="0" lvl="0"/>
            <a:r>
              <a:rPr lang="en-US" dirty="0"/>
              <a:t>Section Title Goes Here</a:t>
            </a:r>
          </a:p>
        </p:txBody>
      </p:sp>
      <p:sp>
        <p:nvSpPr>
          <p:cNvPr id="14" name="Body Text - 2">
            <a:extLst>
              <a:ext uri="{FF2B5EF4-FFF2-40B4-BE49-F238E27FC236}">
                <a16:creationId xmlns:a16="http://schemas.microsoft.com/office/drawing/2014/main" id="{403C1728-2484-4250-8E24-3331EA6F11DD}"/>
              </a:ext>
            </a:extLst>
          </p:cNvPr>
          <p:cNvSpPr>
            <a:spLocks noGrp="1"/>
          </p:cNvSpPr>
          <p:nvPr>
            <p:ph type="body" sz="quarter" idx="21"/>
          </p:nvPr>
        </p:nvSpPr>
        <p:spPr>
          <a:xfrm>
            <a:off x="6184559" y="2878994"/>
            <a:ext cx="5156541" cy="3064607"/>
          </a:xfrm>
          <a:prstGeom prst="rect">
            <a:avLst/>
          </a:prstGeom>
          <a:noFill/>
        </p:spPr>
        <p:txBody>
          <a:bodyPr wrap="square" rtlCol="0">
            <a:noAutofit/>
          </a:bodyPr>
          <a:lstStyle>
            <a:lvl1pPr>
              <a:defRPr lang="en-US" sz="1200" dirty="0" smtClean="0"/>
            </a:lvl1pPr>
            <a:lvl2pPr marL="685629" indent="-228543">
              <a:defRPr lang="en-US" sz="1200" kern="1200" dirty="0">
                <a:solidFill>
                  <a:schemeClr val="tx1"/>
                </a:solidFill>
                <a:latin typeface="Arial" panose="020B0604020202020204" pitchFamily="34" charset="0"/>
                <a:ea typeface="+mn-ea"/>
                <a:cs typeface="Arial" panose="020B0604020202020204" pitchFamily="34" charset="0"/>
              </a:defRPr>
            </a:lvl2pPr>
            <a:lvl3pPr>
              <a:defRPr lang="en-US" sz="1200" dirty="0" smtClean="0"/>
            </a:lvl3pPr>
            <a:lvl4pPr>
              <a:defRPr lang="en-US" sz="1200" dirty="0" smtClean="0"/>
            </a:lvl4pPr>
            <a:lvl5pPr>
              <a:defRPr lang="en-US" sz="1200" dirty="0"/>
            </a:lvl5pPr>
          </a:lstStyle>
          <a:p>
            <a:pPr marL="164551" lvl="0" indent="-164551">
              <a:spcBef>
                <a:spcPts val="400"/>
              </a:spcBef>
              <a:spcAft>
                <a:spcPts val="800"/>
              </a:spcAft>
              <a:buClr>
                <a:schemeClr val="accent1"/>
              </a:buClr>
            </a:pPr>
            <a:r>
              <a:rPr lang="en-US"/>
              <a:t>Click to edit Master text styles</a:t>
            </a:r>
          </a:p>
          <a:p>
            <a:pPr marL="164551" lvl="1" indent="-164551">
              <a:spcBef>
                <a:spcPts val="400"/>
              </a:spcBef>
              <a:spcAft>
                <a:spcPts val="800"/>
              </a:spcAft>
              <a:buClr>
                <a:schemeClr val="accent1"/>
              </a:buClr>
            </a:pPr>
            <a:r>
              <a:rPr lang="en-US"/>
              <a:t>Second level</a:t>
            </a:r>
          </a:p>
          <a:p>
            <a:pPr marL="164551" lvl="2" indent="-164551">
              <a:spcBef>
                <a:spcPts val="400"/>
              </a:spcBef>
              <a:spcAft>
                <a:spcPts val="800"/>
              </a:spcAft>
              <a:buClr>
                <a:schemeClr val="accent1"/>
              </a:buClr>
            </a:pPr>
            <a:r>
              <a:rPr lang="en-US"/>
              <a:t>Third level</a:t>
            </a:r>
          </a:p>
        </p:txBody>
      </p:sp>
      <p:sp>
        <p:nvSpPr>
          <p:cNvPr id="12" name="Header Text - 2">
            <a:extLst>
              <a:ext uri="{FF2B5EF4-FFF2-40B4-BE49-F238E27FC236}">
                <a16:creationId xmlns:a16="http://schemas.microsoft.com/office/drawing/2014/main" id="{862A4FD9-C282-49B4-BF32-F8AE686677CF}"/>
              </a:ext>
            </a:extLst>
          </p:cNvPr>
          <p:cNvSpPr>
            <a:spLocks noGrp="1"/>
          </p:cNvSpPr>
          <p:nvPr>
            <p:ph type="body" sz="quarter" idx="15"/>
          </p:nvPr>
        </p:nvSpPr>
        <p:spPr>
          <a:xfrm>
            <a:off x="6184559" y="1828800"/>
            <a:ext cx="5156541" cy="818372"/>
          </a:xfrm>
          <a:prstGeom prst="rect">
            <a:avLst/>
          </a:prstGeom>
        </p:spPr>
        <p:txBody>
          <a:bodyPr anchor="t">
            <a:noAutofit/>
          </a:bodyPr>
          <a:lstStyle>
            <a:lvl1pPr marL="0" indent="0">
              <a:buNone/>
              <a:defRPr lang="en-US" sz="2000" spc="-50" baseline="0" dirty="0" smtClean="0">
                <a:solidFill>
                  <a:schemeClr val="accent1"/>
                </a:solidFill>
                <a:latin typeface="+mj-lt"/>
                <a:ea typeface="+mj-ea"/>
              </a:defRPr>
            </a:lvl1pPr>
          </a:lstStyle>
          <a:p>
            <a:pPr marL="228543" lvl="0" indent="-228543">
              <a:lnSpc>
                <a:spcPct val="100000"/>
              </a:lnSpc>
              <a:spcBef>
                <a:spcPct val="0"/>
              </a:spcBef>
            </a:pPr>
            <a:r>
              <a:rPr lang="en-US"/>
              <a:t>Click to edit Master text styles</a:t>
            </a:r>
          </a:p>
        </p:txBody>
      </p:sp>
      <p:sp>
        <p:nvSpPr>
          <p:cNvPr id="11" name="Body Text - 1">
            <a:extLst>
              <a:ext uri="{FF2B5EF4-FFF2-40B4-BE49-F238E27FC236}">
                <a16:creationId xmlns:a16="http://schemas.microsoft.com/office/drawing/2014/main" id="{057B92AF-B46E-4C2E-A6CF-D2A112E10D45}"/>
              </a:ext>
            </a:extLst>
          </p:cNvPr>
          <p:cNvSpPr>
            <a:spLocks noGrp="1"/>
          </p:cNvSpPr>
          <p:nvPr>
            <p:ph type="body" sz="quarter" idx="20"/>
          </p:nvPr>
        </p:nvSpPr>
        <p:spPr>
          <a:xfrm>
            <a:off x="355257" y="2878994"/>
            <a:ext cx="5156541" cy="3064607"/>
          </a:xfrm>
          <a:prstGeom prst="rect">
            <a:avLst/>
          </a:prstGeom>
          <a:noFill/>
        </p:spPr>
        <p:txBody>
          <a:bodyPr wrap="square" rtlCol="0">
            <a:noAutofit/>
          </a:bodyPr>
          <a:lstStyle>
            <a:lvl1pPr>
              <a:defRPr lang="en-US" sz="1200" dirty="0" smtClean="0"/>
            </a:lvl1pPr>
            <a:lvl2pPr marL="685629" indent="-228543">
              <a:defRPr lang="en-US" sz="1200" kern="1200" dirty="0">
                <a:solidFill>
                  <a:schemeClr val="tx1"/>
                </a:solidFill>
                <a:latin typeface="Arial" panose="020B0604020202020204" pitchFamily="34" charset="0"/>
                <a:ea typeface="+mn-ea"/>
                <a:cs typeface="Arial" panose="020B0604020202020204" pitchFamily="34" charset="0"/>
              </a:defRPr>
            </a:lvl2pPr>
            <a:lvl3pPr>
              <a:defRPr lang="en-US" sz="1200" dirty="0" smtClean="0"/>
            </a:lvl3pPr>
            <a:lvl4pPr>
              <a:defRPr lang="en-US" sz="1200" dirty="0" smtClean="0"/>
            </a:lvl4pPr>
            <a:lvl5pPr>
              <a:defRPr lang="en-US" sz="1200" dirty="0"/>
            </a:lvl5pPr>
          </a:lstStyle>
          <a:p>
            <a:pPr marL="164551" lvl="0" indent="-164551">
              <a:spcBef>
                <a:spcPts val="400"/>
              </a:spcBef>
              <a:spcAft>
                <a:spcPts val="800"/>
              </a:spcAft>
              <a:buClr>
                <a:schemeClr val="accent1"/>
              </a:buClr>
            </a:pPr>
            <a:r>
              <a:rPr lang="en-US"/>
              <a:t>Click to edit Master text styles</a:t>
            </a:r>
          </a:p>
          <a:p>
            <a:pPr marL="164551" lvl="1" indent="-164551">
              <a:spcBef>
                <a:spcPts val="400"/>
              </a:spcBef>
              <a:spcAft>
                <a:spcPts val="800"/>
              </a:spcAft>
              <a:buClr>
                <a:schemeClr val="accent1"/>
              </a:buClr>
            </a:pPr>
            <a:r>
              <a:rPr lang="en-US"/>
              <a:t>Second level</a:t>
            </a:r>
          </a:p>
          <a:p>
            <a:pPr marL="164551" lvl="2" indent="-164551">
              <a:spcBef>
                <a:spcPts val="400"/>
              </a:spcBef>
              <a:spcAft>
                <a:spcPts val="800"/>
              </a:spcAft>
              <a:buClr>
                <a:schemeClr val="accent1"/>
              </a:buClr>
            </a:pPr>
            <a:r>
              <a:rPr lang="en-US"/>
              <a:t>Third level</a:t>
            </a:r>
          </a:p>
        </p:txBody>
      </p:sp>
      <p:sp>
        <p:nvSpPr>
          <p:cNvPr id="10" name="Header Text - 1">
            <a:extLst>
              <a:ext uri="{FF2B5EF4-FFF2-40B4-BE49-F238E27FC236}">
                <a16:creationId xmlns:a16="http://schemas.microsoft.com/office/drawing/2014/main" id="{7839502F-0658-4423-8AAD-73BEB77474A4}"/>
              </a:ext>
            </a:extLst>
          </p:cNvPr>
          <p:cNvSpPr>
            <a:spLocks noGrp="1"/>
          </p:cNvSpPr>
          <p:nvPr>
            <p:ph type="body" sz="quarter" idx="13"/>
          </p:nvPr>
        </p:nvSpPr>
        <p:spPr>
          <a:xfrm>
            <a:off x="355257" y="1828800"/>
            <a:ext cx="5156541" cy="818372"/>
          </a:xfrm>
          <a:prstGeom prst="rect">
            <a:avLst/>
          </a:prstGeom>
        </p:spPr>
        <p:txBody>
          <a:bodyPr anchor="t">
            <a:noAutofit/>
          </a:bodyPr>
          <a:lstStyle>
            <a:lvl1pPr marL="0" indent="0">
              <a:buNone/>
              <a:defRPr lang="en-US" sz="2000" spc="-50" baseline="0" dirty="0" smtClean="0">
                <a:solidFill>
                  <a:schemeClr val="accent1"/>
                </a:solidFill>
                <a:latin typeface="+mj-lt"/>
                <a:ea typeface="+mj-ea"/>
              </a:defRPr>
            </a:lvl1pPr>
          </a:lstStyle>
          <a:p>
            <a:pPr marL="228543" lvl="0" indent="-228543">
              <a:lnSpc>
                <a:spcPct val="100000"/>
              </a:lnSpc>
              <a:spcBef>
                <a:spcPct val="0"/>
              </a:spcBef>
            </a:pPr>
            <a:r>
              <a:rPr lang="en-US"/>
              <a:t>Click to edit Master text styles</a:t>
            </a:r>
          </a:p>
        </p:txBody>
      </p:sp>
      <p:sp>
        <p:nvSpPr>
          <p:cNvPr id="2" name="Slide Title">
            <a:extLst>
              <a:ext uri="{FF2B5EF4-FFF2-40B4-BE49-F238E27FC236}">
                <a16:creationId xmlns:a16="http://schemas.microsoft.com/office/drawing/2014/main" id="{DADA5381-F3AF-4E86-934D-4457EFB34E0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302335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ILMN - List">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3418E264-0816-46C9-A20C-EC986A255403}"/>
              </a:ext>
            </a:extLst>
          </p:cNvPr>
          <p:cNvSpPr>
            <a:spLocks noGrp="1"/>
          </p:cNvSpPr>
          <p:nvPr>
            <p:ph type="sldNum" sz="quarter" idx="10"/>
          </p:nvPr>
        </p:nvSpPr>
        <p:spPr>
          <a:xfrm>
            <a:off x="9029700" y="6397715"/>
            <a:ext cx="2743200" cy="246221"/>
          </a:xfrm>
          <a:prstGeom prst="rect">
            <a:avLst/>
          </a:prstGeom>
        </p:spPr>
        <p:txBody>
          <a:bodyPr/>
          <a:lstStyle/>
          <a:p>
            <a:pPr algn="r"/>
            <a:fld id="{994DAC62-DFCC-2344-9D9C-E6732834CDA4}" type="slidenum">
              <a:rPr lang="en-US" smtClean="0"/>
              <a:pPr algn="r"/>
              <a:t>‹#›</a:t>
            </a:fld>
            <a:endParaRPr lang="en-US" dirty="0"/>
          </a:p>
        </p:txBody>
      </p:sp>
      <p:sp>
        <p:nvSpPr>
          <p:cNvPr id="4" name="RUO/IVD">
            <a:extLst>
              <a:ext uri="{FF2B5EF4-FFF2-40B4-BE49-F238E27FC236}">
                <a16:creationId xmlns:a16="http://schemas.microsoft.com/office/drawing/2014/main" id="{085DE351-AEE2-48BB-9864-687088E560DB}"/>
              </a:ext>
            </a:extLst>
          </p:cNvPr>
          <p:cNvSpPr>
            <a:spLocks noGrp="1"/>
          </p:cNvSpPr>
          <p:nvPr>
            <p:ph type="ftr" sz="quarter" idx="11"/>
          </p:nvPr>
        </p:nvSpPr>
        <p:spPr/>
        <p:txBody>
          <a:bodyPr vert="horz" lIns="91440" tIns="45720" rIns="91440" bIns="45720" rtlCol="0" anchor="b"/>
          <a:lstStyle>
            <a:lvl1pPr>
              <a:defRPr lang="en-US" smtClean="0"/>
            </a:lvl1pPr>
          </a:lstStyle>
          <a:p>
            <a:r>
              <a:rPr lang="en-US" dirty="0"/>
              <a:t>For Research Use Only.  Not for use in diagnostic procedures.</a:t>
            </a:r>
          </a:p>
        </p:txBody>
      </p:sp>
      <p:sp>
        <p:nvSpPr>
          <p:cNvPr id="24" name="Section Title">
            <a:extLst>
              <a:ext uri="{FF2B5EF4-FFF2-40B4-BE49-F238E27FC236}">
                <a16:creationId xmlns:a16="http://schemas.microsoft.com/office/drawing/2014/main" id="{491CE62D-BDE1-4960-AE45-9F7803B7AFBD}"/>
              </a:ext>
            </a:extLst>
          </p:cNvPr>
          <p:cNvSpPr>
            <a:spLocks noGrp="1"/>
          </p:cNvSpPr>
          <p:nvPr>
            <p:ph type="body" sz="quarter" idx="29" hasCustomPrompt="1"/>
          </p:nvPr>
        </p:nvSpPr>
        <p:spPr>
          <a:xfrm>
            <a:off x="355258" y="208691"/>
            <a:ext cx="4635843" cy="216982"/>
          </a:xfrm>
          <a:prstGeom prst="rect">
            <a:avLst/>
          </a:prstGeom>
        </p:spPr>
        <p:txBody>
          <a:bodyPr vert="horz" wrap="square" lIns="91440" tIns="45720" rIns="91440" bIns="45720" rtlCol="0" anchor="ctr">
            <a:spAutoFit/>
          </a:bodyPr>
          <a:lstStyle>
            <a:lvl1pPr marL="0" indent="0">
              <a:buFontTx/>
              <a:buNone/>
              <a:defRPr lang="en-US" sz="900" smtClean="0">
                <a:solidFill>
                  <a:schemeClr val="bg1">
                    <a:lumMod val="50000"/>
                  </a:schemeClr>
                </a:solidFill>
              </a:defRPr>
            </a:lvl1pPr>
          </a:lstStyle>
          <a:p>
            <a:pPr marL="0" lvl="0"/>
            <a:r>
              <a:rPr lang="en-US" dirty="0"/>
              <a:t>Section Title Goes Here</a:t>
            </a:r>
          </a:p>
        </p:txBody>
      </p:sp>
      <p:sp>
        <p:nvSpPr>
          <p:cNvPr id="42" name="List Text - 6">
            <a:extLst>
              <a:ext uri="{FF2B5EF4-FFF2-40B4-BE49-F238E27FC236}">
                <a16:creationId xmlns:a16="http://schemas.microsoft.com/office/drawing/2014/main" id="{D5018888-4792-43AD-96A6-F1788E85EC4F}"/>
              </a:ext>
            </a:extLst>
          </p:cNvPr>
          <p:cNvSpPr>
            <a:spLocks noGrp="1"/>
          </p:cNvSpPr>
          <p:nvPr>
            <p:ph type="body" sz="quarter" idx="28"/>
          </p:nvPr>
        </p:nvSpPr>
        <p:spPr>
          <a:xfrm>
            <a:off x="9127519" y="4166383"/>
            <a:ext cx="2650984" cy="818372"/>
          </a:xfrm>
          <a:prstGeom prst="rect">
            <a:avLst/>
          </a:prstGeom>
          <a:noFill/>
        </p:spPr>
        <p:txBody>
          <a:bodyPr wrap="square" rtlCol="0">
            <a:noAutofit/>
          </a:bodyPr>
          <a:lstStyle>
            <a:lvl1pPr marL="0" indent="0">
              <a:buNone/>
              <a:defRPr lang="en-US" sz="1200" smtClean="0"/>
            </a:lvl1pPr>
          </a:lstStyle>
          <a:p>
            <a:pPr marL="228543" lvl="0" indent="-228543">
              <a:spcAft>
                <a:spcPts val="1200"/>
              </a:spcAft>
              <a:buClr>
                <a:schemeClr val="accent1"/>
              </a:buClr>
            </a:pPr>
            <a:r>
              <a:rPr lang="en-US"/>
              <a:t>Click to edit Master text styles</a:t>
            </a:r>
          </a:p>
        </p:txBody>
      </p:sp>
      <p:sp>
        <p:nvSpPr>
          <p:cNvPr id="41" name="List Header - 6">
            <a:extLst>
              <a:ext uri="{FF2B5EF4-FFF2-40B4-BE49-F238E27FC236}">
                <a16:creationId xmlns:a16="http://schemas.microsoft.com/office/drawing/2014/main" id="{5989BEB4-09AA-4322-A1B5-91C4E1288A84}"/>
              </a:ext>
            </a:extLst>
          </p:cNvPr>
          <p:cNvSpPr>
            <a:spLocks noGrp="1"/>
          </p:cNvSpPr>
          <p:nvPr>
            <p:ph type="body" sz="quarter" idx="27" hasCustomPrompt="1"/>
          </p:nvPr>
        </p:nvSpPr>
        <p:spPr>
          <a:xfrm>
            <a:off x="8115300" y="4166383"/>
            <a:ext cx="783619" cy="818372"/>
          </a:xfrm>
          <a:prstGeom prst="rect">
            <a:avLst/>
          </a:prstGeom>
        </p:spPr>
        <p:txBody>
          <a:bodyPr anchor="t">
            <a:noAutofit/>
          </a:bodyPr>
          <a:lstStyle>
            <a:lvl1pPr marL="0" indent="0">
              <a:buNone/>
              <a:defRPr lang="en-US" sz="3599" spc="-50" baseline="0" smtClean="0">
                <a:solidFill>
                  <a:schemeClr val="accent1"/>
                </a:solidFill>
                <a:latin typeface="+mj-lt"/>
                <a:ea typeface="+mj-ea"/>
              </a:defRPr>
            </a:lvl1pPr>
            <a:lvl2pPr marL="228543" indent="0">
              <a:buNone/>
              <a:defRPr lang="en-US" sz="1800" smtClean="0">
                <a:latin typeface="+mn-lt"/>
                <a:cs typeface="+mn-cs"/>
              </a:defRPr>
            </a:lvl2pPr>
            <a:lvl3pPr marL="685629" indent="0">
              <a:buNone/>
              <a:defRPr lang="en-US" sz="1800" smtClean="0">
                <a:latin typeface="+mn-lt"/>
                <a:cs typeface="+mn-cs"/>
              </a:defRPr>
            </a:lvl3pPr>
            <a:lvl4pPr marL="1142715" indent="0">
              <a:buNone/>
              <a:defRPr lang="en-US" smtClean="0">
                <a:latin typeface="+mn-lt"/>
                <a:cs typeface="+mn-cs"/>
              </a:defRPr>
            </a:lvl4pPr>
            <a:lvl5pPr marL="1599800" indent="0">
              <a:buNone/>
              <a:defRPr lang="en-US">
                <a:latin typeface="+mn-lt"/>
                <a:cs typeface="+mn-cs"/>
              </a:defRPr>
            </a:lvl5pPr>
          </a:lstStyle>
          <a:p>
            <a:pPr marL="114272" lvl="0" indent="-342815">
              <a:lnSpc>
                <a:spcPct val="100000"/>
              </a:lnSpc>
              <a:spcBef>
                <a:spcPct val="0"/>
              </a:spcBef>
            </a:pPr>
            <a:r>
              <a:rPr lang="en-US" dirty="0"/>
              <a:t>##</a:t>
            </a:r>
          </a:p>
        </p:txBody>
      </p:sp>
      <p:sp>
        <p:nvSpPr>
          <p:cNvPr id="40" name="List Text - 5">
            <a:extLst>
              <a:ext uri="{FF2B5EF4-FFF2-40B4-BE49-F238E27FC236}">
                <a16:creationId xmlns:a16="http://schemas.microsoft.com/office/drawing/2014/main" id="{878D2088-FCB9-4437-854B-695BE8281645}"/>
              </a:ext>
            </a:extLst>
          </p:cNvPr>
          <p:cNvSpPr>
            <a:spLocks noGrp="1"/>
          </p:cNvSpPr>
          <p:nvPr>
            <p:ph type="body" sz="quarter" idx="26"/>
          </p:nvPr>
        </p:nvSpPr>
        <p:spPr>
          <a:xfrm>
            <a:off x="5235716" y="4166383"/>
            <a:ext cx="2650984" cy="818372"/>
          </a:xfrm>
          <a:prstGeom prst="rect">
            <a:avLst/>
          </a:prstGeom>
          <a:noFill/>
        </p:spPr>
        <p:txBody>
          <a:bodyPr wrap="square" rtlCol="0">
            <a:noAutofit/>
          </a:bodyPr>
          <a:lstStyle>
            <a:lvl1pPr marL="0" indent="0">
              <a:buNone/>
              <a:defRPr lang="en-US" sz="1200" smtClean="0"/>
            </a:lvl1pPr>
          </a:lstStyle>
          <a:p>
            <a:pPr marL="228543" lvl="0" indent="-228543">
              <a:spcAft>
                <a:spcPts val="1200"/>
              </a:spcAft>
              <a:buClr>
                <a:schemeClr val="accent1"/>
              </a:buClr>
            </a:pPr>
            <a:r>
              <a:rPr lang="en-US"/>
              <a:t>Click to edit Master text styles</a:t>
            </a:r>
          </a:p>
        </p:txBody>
      </p:sp>
      <p:sp>
        <p:nvSpPr>
          <p:cNvPr id="39" name="List Header - 5">
            <a:extLst>
              <a:ext uri="{FF2B5EF4-FFF2-40B4-BE49-F238E27FC236}">
                <a16:creationId xmlns:a16="http://schemas.microsoft.com/office/drawing/2014/main" id="{143DD3CC-0115-4582-B28E-1E240AEA3628}"/>
              </a:ext>
            </a:extLst>
          </p:cNvPr>
          <p:cNvSpPr>
            <a:spLocks noGrp="1"/>
          </p:cNvSpPr>
          <p:nvPr>
            <p:ph type="body" sz="quarter" idx="25" hasCustomPrompt="1"/>
          </p:nvPr>
        </p:nvSpPr>
        <p:spPr>
          <a:xfrm>
            <a:off x="4223497" y="4166383"/>
            <a:ext cx="783619" cy="818372"/>
          </a:xfrm>
          <a:prstGeom prst="rect">
            <a:avLst/>
          </a:prstGeom>
        </p:spPr>
        <p:txBody>
          <a:bodyPr anchor="t">
            <a:noAutofit/>
          </a:bodyPr>
          <a:lstStyle>
            <a:lvl1pPr marL="0" indent="0">
              <a:buNone/>
              <a:defRPr lang="en-US" sz="3599" spc="-50" baseline="0" smtClean="0">
                <a:solidFill>
                  <a:schemeClr val="accent1"/>
                </a:solidFill>
                <a:latin typeface="+mj-lt"/>
                <a:ea typeface="+mj-ea"/>
              </a:defRPr>
            </a:lvl1pPr>
            <a:lvl2pPr marL="228543" indent="0">
              <a:buNone/>
              <a:defRPr lang="en-US" sz="1800" smtClean="0">
                <a:latin typeface="+mn-lt"/>
                <a:cs typeface="+mn-cs"/>
              </a:defRPr>
            </a:lvl2pPr>
            <a:lvl3pPr marL="685629" indent="0">
              <a:buNone/>
              <a:defRPr lang="en-US" sz="1800" smtClean="0">
                <a:latin typeface="+mn-lt"/>
                <a:cs typeface="+mn-cs"/>
              </a:defRPr>
            </a:lvl3pPr>
            <a:lvl4pPr marL="1142715" indent="0">
              <a:buNone/>
              <a:defRPr lang="en-US" smtClean="0">
                <a:latin typeface="+mn-lt"/>
                <a:cs typeface="+mn-cs"/>
              </a:defRPr>
            </a:lvl4pPr>
            <a:lvl5pPr marL="1599800" indent="0">
              <a:buNone/>
              <a:defRPr lang="en-US">
                <a:latin typeface="+mn-lt"/>
                <a:cs typeface="+mn-cs"/>
              </a:defRPr>
            </a:lvl5pPr>
          </a:lstStyle>
          <a:p>
            <a:pPr marL="114272" lvl="0" indent="-342815">
              <a:lnSpc>
                <a:spcPct val="100000"/>
              </a:lnSpc>
              <a:spcBef>
                <a:spcPct val="0"/>
              </a:spcBef>
            </a:pPr>
            <a:r>
              <a:rPr lang="en-US" dirty="0"/>
              <a:t>##</a:t>
            </a:r>
          </a:p>
        </p:txBody>
      </p:sp>
      <p:sp>
        <p:nvSpPr>
          <p:cNvPr id="38" name="List Text - 4">
            <a:extLst>
              <a:ext uri="{FF2B5EF4-FFF2-40B4-BE49-F238E27FC236}">
                <a16:creationId xmlns:a16="http://schemas.microsoft.com/office/drawing/2014/main" id="{8EA78E17-57AD-4B7E-B14C-1E52B20B6835}"/>
              </a:ext>
            </a:extLst>
          </p:cNvPr>
          <p:cNvSpPr>
            <a:spLocks noGrp="1"/>
          </p:cNvSpPr>
          <p:nvPr>
            <p:ph type="body" sz="quarter" idx="24"/>
          </p:nvPr>
        </p:nvSpPr>
        <p:spPr>
          <a:xfrm>
            <a:off x="1333500" y="4166383"/>
            <a:ext cx="2667000" cy="818372"/>
          </a:xfrm>
          <a:prstGeom prst="rect">
            <a:avLst/>
          </a:prstGeom>
          <a:noFill/>
        </p:spPr>
        <p:txBody>
          <a:bodyPr wrap="square" rtlCol="0">
            <a:noAutofit/>
          </a:bodyPr>
          <a:lstStyle>
            <a:lvl1pPr marL="0" indent="0">
              <a:buNone/>
              <a:defRPr lang="en-US" sz="1200" smtClean="0"/>
            </a:lvl1pPr>
          </a:lstStyle>
          <a:p>
            <a:pPr marL="228543" lvl="0" indent="-228543">
              <a:spcAft>
                <a:spcPts val="1200"/>
              </a:spcAft>
              <a:buClr>
                <a:schemeClr val="accent1"/>
              </a:buClr>
            </a:pPr>
            <a:r>
              <a:rPr lang="en-US"/>
              <a:t>Click to edit Master text styles</a:t>
            </a:r>
          </a:p>
        </p:txBody>
      </p:sp>
      <p:sp>
        <p:nvSpPr>
          <p:cNvPr id="37" name="List Header - 4">
            <a:extLst>
              <a:ext uri="{FF2B5EF4-FFF2-40B4-BE49-F238E27FC236}">
                <a16:creationId xmlns:a16="http://schemas.microsoft.com/office/drawing/2014/main" id="{1C015150-0F9D-47B8-A9E2-10055294931E}"/>
              </a:ext>
            </a:extLst>
          </p:cNvPr>
          <p:cNvSpPr>
            <a:spLocks noGrp="1"/>
          </p:cNvSpPr>
          <p:nvPr>
            <p:ph type="body" sz="quarter" idx="23" hasCustomPrompt="1"/>
          </p:nvPr>
        </p:nvSpPr>
        <p:spPr>
          <a:xfrm>
            <a:off x="321282" y="4166383"/>
            <a:ext cx="783619" cy="818372"/>
          </a:xfrm>
          <a:prstGeom prst="rect">
            <a:avLst/>
          </a:prstGeom>
        </p:spPr>
        <p:txBody>
          <a:bodyPr anchor="t">
            <a:noAutofit/>
          </a:bodyPr>
          <a:lstStyle>
            <a:lvl1pPr marL="0" indent="0">
              <a:buNone/>
              <a:defRPr lang="en-US" sz="3599" spc="-50" baseline="0" smtClean="0">
                <a:solidFill>
                  <a:schemeClr val="accent1"/>
                </a:solidFill>
                <a:latin typeface="+mj-lt"/>
                <a:ea typeface="+mj-ea"/>
              </a:defRPr>
            </a:lvl1pPr>
            <a:lvl2pPr marL="228543" indent="0">
              <a:buNone/>
              <a:defRPr lang="en-US" sz="1800" smtClean="0">
                <a:latin typeface="+mn-lt"/>
                <a:cs typeface="+mn-cs"/>
              </a:defRPr>
            </a:lvl2pPr>
            <a:lvl3pPr marL="685629" indent="0">
              <a:buNone/>
              <a:defRPr lang="en-US" sz="1800" smtClean="0">
                <a:latin typeface="+mn-lt"/>
                <a:cs typeface="+mn-cs"/>
              </a:defRPr>
            </a:lvl3pPr>
            <a:lvl4pPr marL="1142715" indent="0">
              <a:buNone/>
              <a:defRPr lang="en-US" smtClean="0">
                <a:latin typeface="+mn-lt"/>
                <a:cs typeface="+mn-cs"/>
              </a:defRPr>
            </a:lvl4pPr>
            <a:lvl5pPr marL="1599800" indent="0">
              <a:buNone/>
              <a:defRPr lang="en-US">
                <a:latin typeface="+mn-lt"/>
                <a:cs typeface="+mn-cs"/>
              </a:defRPr>
            </a:lvl5pPr>
          </a:lstStyle>
          <a:p>
            <a:pPr marL="114272" lvl="0" indent="-342815">
              <a:lnSpc>
                <a:spcPct val="100000"/>
              </a:lnSpc>
              <a:spcBef>
                <a:spcPct val="0"/>
              </a:spcBef>
            </a:pPr>
            <a:r>
              <a:rPr lang="en-US" dirty="0"/>
              <a:t>##</a:t>
            </a:r>
          </a:p>
        </p:txBody>
      </p:sp>
      <p:sp>
        <p:nvSpPr>
          <p:cNvPr id="35" name="List Text - 3">
            <a:extLst>
              <a:ext uri="{FF2B5EF4-FFF2-40B4-BE49-F238E27FC236}">
                <a16:creationId xmlns:a16="http://schemas.microsoft.com/office/drawing/2014/main" id="{634BDECC-5522-472C-96B4-11CB91C2A7FB}"/>
              </a:ext>
            </a:extLst>
          </p:cNvPr>
          <p:cNvSpPr>
            <a:spLocks noGrp="1"/>
          </p:cNvSpPr>
          <p:nvPr>
            <p:ph type="body" sz="quarter" idx="22"/>
          </p:nvPr>
        </p:nvSpPr>
        <p:spPr>
          <a:xfrm>
            <a:off x="9127519" y="2302859"/>
            <a:ext cx="2650984" cy="818372"/>
          </a:xfrm>
          <a:prstGeom prst="rect">
            <a:avLst/>
          </a:prstGeom>
          <a:noFill/>
        </p:spPr>
        <p:txBody>
          <a:bodyPr wrap="square" rtlCol="0">
            <a:noAutofit/>
          </a:bodyPr>
          <a:lstStyle>
            <a:lvl1pPr marL="0" indent="0">
              <a:buNone/>
              <a:defRPr lang="en-US" sz="1200" smtClean="0"/>
            </a:lvl1pPr>
          </a:lstStyle>
          <a:p>
            <a:pPr marL="228543" lvl="0" indent="-228543">
              <a:spcAft>
                <a:spcPts val="1200"/>
              </a:spcAft>
              <a:buClr>
                <a:schemeClr val="accent1"/>
              </a:buClr>
            </a:pPr>
            <a:r>
              <a:rPr lang="en-US"/>
              <a:t>Click to edit Master text styles</a:t>
            </a:r>
          </a:p>
        </p:txBody>
      </p:sp>
      <p:sp>
        <p:nvSpPr>
          <p:cNvPr id="34" name="List Header - 3">
            <a:extLst>
              <a:ext uri="{FF2B5EF4-FFF2-40B4-BE49-F238E27FC236}">
                <a16:creationId xmlns:a16="http://schemas.microsoft.com/office/drawing/2014/main" id="{9DA8E0BD-700C-4F6F-97AF-3F8AB3ACE66E}"/>
              </a:ext>
            </a:extLst>
          </p:cNvPr>
          <p:cNvSpPr>
            <a:spLocks noGrp="1"/>
          </p:cNvSpPr>
          <p:nvPr>
            <p:ph type="body" sz="quarter" idx="21" hasCustomPrompt="1"/>
          </p:nvPr>
        </p:nvSpPr>
        <p:spPr>
          <a:xfrm>
            <a:off x="8115300" y="2302859"/>
            <a:ext cx="783619" cy="818372"/>
          </a:xfrm>
          <a:prstGeom prst="rect">
            <a:avLst/>
          </a:prstGeom>
        </p:spPr>
        <p:txBody>
          <a:bodyPr anchor="t">
            <a:noAutofit/>
          </a:bodyPr>
          <a:lstStyle>
            <a:lvl1pPr marL="0" indent="0">
              <a:buNone/>
              <a:defRPr lang="en-US" sz="3599" spc="-50" baseline="0" smtClean="0">
                <a:solidFill>
                  <a:schemeClr val="accent1"/>
                </a:solidFill>
                <a:latin typeface="+mj-lt"/>
                <a:ea typeface="+mj-ea"/>
              </a:defRPr>
            </a:lvl1pPr>
            <a:lvl2pPr marL="228543" indent="0">
              <a:buNone/>
              <a:defRPr lang="en-US" sz="1800" smtClean="0">
                <a:latin typeface="+mn-lt"/>
                <a:cs typeface="+mn-cs"/>
              </a:defRPr>
            </a:lvl2pPr>
            <a:lvl3pPr marL="685629" indent="0">
              <a:buNone/>
              <a:defRPr lang="en-US" sz="1800" smtClean="0">
                <a:latin typeface="+mn-lt"/>
                <a:cs typeface="+mn-cs"/>
              </a:defRPr>
            </a:lvl3pPr>
            <a:lvl4pPr marL="1142715" indent="0">
              <a:buNone/>
              <a:defRPr lang="en-US" smtClean="0">
                <a:latin typeface="+mn-lt"/>
                <a:cs typeface="+mn-cs"/>
              </a:defRPr>
            </a:lvl4pPr>
            <a:lvl5pPr marL="1599800" indent="0">
              <a:buNone/>
              <a:defRPr lang="en-US">
                <a:latin typeface="+mn-lt"/>
                <a:cs typeface="+mn-cs"/>
              </a:defRPr>
            </a:lvl5pPr>
          </a:lstStyle>
          <a:p>
            <a:pPr marL="114272" lvl="0" indent="-342815">
              <a:lnSpc>
                <a:spcPct val="100000"/>
              </a:lnSpc>
              <a:spcBef>
                <a:spcPct val="0"/>
              </a:spcBef>
            </a:pPr>
            <a:r>
              <a:rPr lang="en-US" dirty="0"/>
              <a:t>##</a:t>
            </a:r>
          </a:p>
        </p:txBody>
      </p:sp>
      <p:sp>
        <p:nvSpPr>
          <p:cNvPr id="33" name="List Text - 2">
            <a:extLst>
              <a:ext uri="{FF2B5EF4-FFF2-40B4-BE49-F238E27FC236}">
                <a16:creationId xmlns:a16="http://schemas.microsoft.com/office/drawing/2014/main" id="{DC697F0E-3F55-42F0-B890-2C31D53D7D4B}"/>
              </a:ext>
            </a:extLst>
          </p:cNvPr>
          <p:cNvSpPr>
            <a:spLocks noGrp="1"/>
          </p:cNvSpPr>
          <p:nvPr>
            <p:ph type="body" sz="quarter" idx="20"/>
          </p:nvPr>
        </p:nvSpPr>
        <p:spPr>
          <a:xfrm>
            <a:off x="5235716" y="2302859"/>
            <a:ext cx="2650984" cy="818372"/>
          </a:xfrm>
          <a:prstGeom prst="rect">
            <a:avLst/>
          </a:prstGeom>
          <a:noFill/>
        </p:spPr>
        <p:txBody>
          <a:bodyPr wrap="square" rtlCol="0">
            <a:noAutofit/>
          </a:bodyPr>
          <a:lstStyle>
            <a:lvl1pPr marL="0" indent="0">
              <a:buNone/>
              <a:defRPr lang="en-US" sz="1200" smtClean="0"/>
            </a:lvl1pPr>
          </a:lstStyle>
          <a:p>
            <a:pPr marL="228543" lvl="0" indent="-228543">
              <a:spcAft>
                <a:spcPts val="1200"/>
              </a:spcAft>
              <a:buClr>
                <a:schemeClr val="accent1"/>
              </a:buClr>
            </a:pPr>
            <a:r>
              <a:rPr lang="en-US"/>
              <a:t>Click to edit Master text styles</a:t>
            </a:r>
          </a:p>
        </p:txBody>
      </p:sp>
      <p:sp>
        <p:nvSpPr>
          <p:cNvPr id="32" name="List Header - 2">
            <a:extLst>
              <a:ext uri="{FF2B5EF4-FFF2-40B4-BE49-F238E27FC236}">
                <a16:creationId xmlns:a16="http://schemas.microsoft.com/office/drawing/2014/main" id="{DBE9FD31-64B5-4043-8FB6-59AFAD9ECBA5}"/>
              </a:ext>
            </a:extLst>
          </p:cNvPr>
          <p:cNvSpPr>
            <a:spLocks noGrp="1"/>
          </p:cNvSpPr>
          <p:nvPr>
            <p:ph type="body" sz="quarter" idx="19" hasCustomPrompt="1"/>
          </p:nvPr>
        </p:nvSpPr>
        <p:spPr>
          <a:xfrm>
            <a:off x="4223497" y="2302859"/>
            <a:ext cx="783619" cy="818372"/>
          </a:xfrm>
          <a:prstGeom prst="rect">
            <a:avLst/>
          </a:prstGeom>
        </p:spPr>
        <p:txBody>
          <a:bodyPr anchor="t">
            <a:noAutofit/>
          </a:bodyPr>
          <a:lstStyle>
            <a:lvl1pPr marL="0" indent="0">
              <a:buNone/>
              <a:defRPr lang="en-US" sz="3599" spc="-50" baseline="0" smtClean="0">
                <a:solidFill>
                  <a:schemeClr val="accent1"/>
                </a:solidFill>
                <a:latin typeface="+mj-lt"/>
                <a:ea typeface="+mj-ea"/>
              </a:defRPr>
            </a:lvl1pPr>
            <a:lvl2pPr marL="228543" indent="0">
              <a:buNone/>
              <a:defRPr lang="en-US" sz="1800" smtClean="0">
                <a:latin typeface="+mn-lt"/>
                <a:cs typeface="+mn-cs"/>
              </a:defRPr>
            </a:lvl2pPr>
            <a:lvl3pPr marL="685629" indent="0">
              <a:buNone/>
              <a:defRPr lang="en-US" sz="1800" smtClean="0">
                <a:latin typeface="+mn-lt"/>
                <a:cs typeface="+mn-cs"/>
              </a:defRPr>
            </a:lvl3pPr>
            <a:lvl4pPr marL="1142715" indent="0">
              <a:buNone/>
              <a:defRPr lang="en-US" smtClean="0">
                <a:latin typeface="+mn-lt"/>
                <a:cs typeface="+mn-cs"/>
              </a:defRPr>
            </a:lvl4pPr>
            <a:lvl5pPr marL="1599800" indent="0">
              <a:buNone/>
              <a:defRPr lang="en-US">
                <a:latin typeface="+mn-lt"/>
                <a:cs typeface="+mn-cs"/>
              </a:defRPr>
            </a:lvl5pPr>
          </a:lstStyle>
          <a:p>
            <a:pPr marL="114272" lvl="0" indent="-342815">
              <a:lnSpc>
                <a:spcPct val="100000"/>
              </a:lnSpc>
              <a:spcBef>
                <a:spcPct val="0"/>
              </a:spcBef>
            </a:pPr>
            <a:r>
              <a:rPr lang="en-US" dirty="0"/>
              <a:t>##</a:t>
            </a:r>
          </a:p>
        </p:txBody>
      </p:sp>
      <p:sp>
        <p:nvSpPr>
          <p:cNvPr id="28" name="List Text - 1">
            <a:extLst>
              <a:ext uri="{FF2B5EF4-FFF2-40B4-BE49-F238E27FC236}">
                <a16:creationId xmlns:a16="http://schemas.microsoft.com/office/drawing/2014/main" id="{A8F7234F-121E-4502-873B-24C696D69509}"/>
              </a:ext>
            </a:extLst>
          </p:cNvPr>
          <p:cNvSpPr>
            <a:spLocks noGrp="1"/>
          </p:cNvSpPr>
          <p:nvPr>
            <p:ph type="body" sz="quarter" idx="18"/>
          </p:nvPr>
        </p:nvSpPr>
        <p:spPr>
          <a:xfrm>
            <a:off x="1333500" y="2302859"/>
            <a:ext cx="2667000" cy="818372"/>
          </a:xfrm>
          <a:prstGeom prst="rect">
            <a:avLst/>
          </a:prstGeom>
          <a:noFill/>
        </p:spPr>
        <p:txBody>
          <a:bodyPr wrap="square" rtlCol="0">
            <a:noAutofit/>
          </a:bodyPr>
          <a:lstStyle>
            <a:lvl1pPr marL="0" indent="0">
              <a:buNone/>
              <a:defRPr lang="en-US" sz="1200" smtClean="0"/>
            </a:lvl1pPr>
          </a:lstStyle>
          <a:p>
            <a:pPr marL="228543" lvl="0" indent="-228543">
              <a:spcAft>
                <a:spcPts val="1200"/>
              </a:spcAft>
              <a:buClr>
                <a:schemeClr val="accent1"/>
              </a:buClr>
            </a:pPr>
            <a:r>
              <a:rPr lang="en-US"/>
              <a:t>Click to edit Master text styles</a:t>
            </a:r>
          </a:p>
        </p:txBody>
      </p:sp>
      <p:sp>
        <p:nvSpPr>
          <p:cNvPr id="27" name="List Header - 1">
            <a:extLst>
              <a:ext uri="{FF2B5EF4-FFF2-40B4-BE49-F238E27FC236}">
                <a16:creationId xmlns:a16="http://schemas.microsoft.com/office/drawing/2014/main" id="{F75BD5D3-ED7C-4FCC-A619-23E9DB9FF1D8}"/>
              </a:ext>
            </a:extLst>
          </p:cNvPr>
          <p:cNvSpPr>
            <a:spLocks noGrp="1"/>
          </p:cNvSpPr>
          <p:nvPr>
            <p:ph type="body" sz="quarter" idx="13" hasCustomPrompt="1"/>
          </p:nvPr>
        </p:nvSpPr>
        <p:spPr>
          <a:xfrm>
            <a:off x="321282" y="2302859"/>
            <a:ext cx="783619" cy="818372"/>
          </a:xfrm>
          <a:prstGeom prst="rect">
            <a:avLst/>
          </a:prstGeom>
        </p:spPr>
        <p:txBody>
          <a:bodyPr anchor="t">
            <a:noAutofit/>
          </a:bodyPr>
          <a:lstStyle>
            <a:lvl1pPr marL="0" indent="0">
              <a:buNone/>
              <a:defRPr lang="en-US" sz="3599" spc="-50" baseline="0" smtClean="0">
                <a:solidFill>
                  <a:schemeClr val="accent1"/>
                </a:solidFill>
                <a:latin typeface="+mj-lt"/>
                <a:ea typeface="+mj-ea"/>
              </a:defRPr>
            </a:lvl1pPr>
            <a:lvl2pPr marL="228543" indent="0">
              <a:buNone/>
              <a:defRPr lang="en-US" sz="1800" smtClean="0">
                <a:latin typeface="+mn-lt"/>
                <a:cs typeface="+mn-cs"/>
              </a:defRPr>
            </a:lvl2pPr>
            <a:lvl3pPr marL="685629" indent="0">
              <a:buNone/>
              <a:defRPr lang="en-US" sz="1800" smtClean="0">
                <a:latin typeface="+mn-lt"/>
                <a:cs typeface="+mn-cs"/>
              </a:defRPr>
            </a:lvl3pPr>
            <a:lvl4pPr marL="1142715" indent="0">
              <a:buNone/>
              <a:defRPr lang="en-US" smtClean="0">
                <a:latin typeface="+mn-lt"/>
                <a:cs typeface="+mn-cs"/>
              </a:defRPr>
            </a:lvl4pPr>
            <a:lvl5pPr marL="1599800" indent="0">
              <a:buNone/>
              <a:defRPr lang="en-US">
                <a:latin typeface="+mn-lt"/>
                <a:cs typeface="+mn-cs"/>
              </a:defRPr>
            </a:lvl5pPr>
          </a:lstStyle>
          <a:p>
            <a:pPr marL="114272" lvl="0" indent="-342815">
              <a:lnSpc>
                <a:spcPct val="100000"/>
              </a:lnSpc>
              <a:spcBef>
                <a:spcPct val="0"/>
              </a:spcBef>
            </a:pPr>
            <a:r>
              <a:rPr lang="en-US" dirty="0"/>
              <a:t>##</a:t>
            </a:r>
          </a:p>
        </p:txBody>
      </p:sp>
      <p:sp>
        <p:nvSpPr>
          <p:cNvPr id="2" name="Slide Title">
            <a:extLst>
              <a:ext uri="{FF2B5EF4-FFF2-40B4-BE49-F238E27FC236}">
                <a16:creationId xmlns:a16="http://schemas.microsoft.com/office/drawing/2014/main" id="{C65E0942-1B5C-4FF8-9268-E5DF2F05ADF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89042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ILMN - Graph Callout 1">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3418E264-0816-46C9-A20C-EC986A255403}"/>
              </a:ext>
            </a:extLst>
          </p:cNvPr>
          <p:cNvSpPr>
            <a:spLocks noGrp="1"/>
          </p:cNvSpPr>
          <p:nvPr>
            <p:ph type="sldNum" sz="quarter" idx="10"/>
          </p:nvPr>
        </p:nvSpPr>
        <p:spPr>
          <a:xfrm>
            <a:off x="9029700" y="6397715"/>
            <a:ext cx="2743200" cy="246221"/>
          </a:xfrm>
          <a:prstGeom prst="rect">
            <a:avLst/>
          </a:prstGeom>
        </p:spPr>
        <p:txBody>
          <a:bodyPr/>
          <a:lstStyle/>
          <a:p>
            <a:pPr algn="r"/>
            <a:fld id="{994DAC62-DFCC-2344-9D9C-E6732834CDA4}" type="slidenum">
              <a:rPr lang="en-US" smtClean="0"/>
              <a:pPr algn="r"/>
              <a:t>‹#›</a:t>
            </a:fld>
            <a:endParaRPr lang="en-US" dirty="0"/>
          </a:p>
        </p:txBody>
      </p:sp>
      <p:sp>
        <p:nvSpPr>
          <p:cNvPr id="4" name="RUO/IVD">
            <a:extLst>
              <a:ext uri="{FF2B5EF4-FFF2-40B4-BE49-F238E27FC236}">
                <a16:creationId xmlns:a16="http://schemas.microsoft.com/office/drawing/2014/main" id="{085DE351-AEE2-48BB-9864-687088E560DB}"/>
              </a:ext>
            </a:extLst>
          </p:cNvPr>
          <p:cNvSpPr>
            <a:spLocks noGrp="1"/>
          </p:cNvSpPr>
          <p:nvPr>
            <p:ph type="ftr" sz="quarter" idx="11"/>
          </p:nvPr>
        </p:nvSpPr>
        <p:spPr/>
        <p:txBody>
          <a:bodyPr vert="horz" lIns="91440" tIns="45720" rIns="91440" bIns="45720" rtlCol="0" anchor="b"/>
          <a:lstStyle>
            <a:lvl1pPr>
              <a:defRPr lang="en-US" smtClean="0"/>
            </a:lvl1pPr>
          </a:lstStyle>
          <a:p>
            <a:r>
              <a:rPr lang="en-US" dirty="0"/>
              <a:t>For Research Use Only.  Not for use in diagnostic procedures.</a:t>
            </a:r>
          </a:p>
        </p:txBody>
      </p:sp>
      <p:sp>
        <p:nvSpPr>
          <p:cNvPr id="27" name="Section Title">
            <a:extLst>
              <a:ext uri="{FF2B5EF4-FFF2-40B4-BE49-F238E27FC236}">
                <a16:creationId xmlns:a16="http://schemas.microsoft.com/office/drawing/2014/main" id="{D929265B-47B8-46F3-9B84-97143861932B}"/>
              </a:ext>
            </a:extLst>
          </p:cNvPr>
          <p:cNvSpPr>
            <a:spLocks noGrp="1"/>
          </p:cNvSpPr>
          <p:nvPr>
            <p:ph type="body" sz="quarter" idx="13" hasCustomPrompt="1"/>
          </p:nvPr>
        </p:nvSpPr>
        <p:spPr>
          <a:xfrm>
            <a:off x="355258" y="208691"/>
            <a:ext cx="4635843" cy="216982"/>
          </a:xfrm>
          <a:prstGeom prst="rect">
            <a:avLst/>
          </a:prstGeom>
        </p:spPr>
        <p:txBody>
          <a:bodyPr vert="horz" wrap="square" lIns="91440" tIns="45720" rIns="91440" bIns="45720" rtlCol="0" anchor="ctr">
            <a:spAutoFit/>
          </a:bodyPr>
          <a:lstStyle>
            <a:lvl1pPr marL="0" indent="0">
              <a:buFontTx/>
              <a:buNone/>
              <a:defRPr lang="en-US" sz="900" smtClean="0">
                <a:solidFill>
                  <a:schemeClr val="bg1">
                    <a:lumMod val="50000"/>
                  </a:schemeClr>
                </a:solidFill>
              </a:defRPr>
            </a:lvl1pPr>
          </a:lstStyle>
          <a:p>
            <a:pPr marL="0" lvl="0"/>
            <a:r>
              <a:rPr lang="en-US" dirty="0"/>
              <a:t>Section Title Goes Here</a:t>
            </a:r>
          </a:p>
        </p:txBody>
      </p:sp>
      <p:sp>
        <p:nvSpPr>
          <p:cNvPr id="26" name="Content - 1">
            <a:extLst>
              <a:ext uri="{FF2B5EF4-FFF2-40B4-BE49-F238E27FC236}">
                <a16:creationId xmlns:a16="http://schemas.microsoft.com/office/drawing/2014/main" id="{7480546F-0B23-4D8F-ABBB-3F61DD4DDD33}"/>
              </a:ext>
            </a:extLst>
          </p:cNvPr>
          <p:cNvSpPr>
            <a:spLocks noGrp="1"/>
          </p:cNvSpPr>
          <p:nvPr>
            <p:ph sz="quarter" idx="26" hasCustomPrompt="1"/>
          </p:nvPr>
        </p:nvSpPr>
        <p:spPr>
          <a:xfrm>
            <a:off x="5219700" y="1828800"/>
            <a:ext cx="6553200" cy="4114800"/>
          </a:xfrm>
          <a:prstGeom prst="rect">
            <a:avLst/>
          </a:prstGeom>
        </p:spPr>
        <p:txBody>
          <a:bodyPr anchor="ctr"/>
          <a:lstStyle>
            <a:lvl1pPr marL="0" indent="0" algn="ctr">
              <a:buNone/>
              <a:defRPr/>
            </a:lvl1pPr>
            <a:lvl2pPr marL="457086" indent="0">
              <a:buNone/>
              <a:defRPr/>
            </a:lvl2pPr>
            <a:lvl3pPr marL="914172" indent="0">
              <a:buNone/>
              <a:defRPr/>
            </a:lvl3pPr>
            <a:lvl4pPr marL="1371257" indent="0">
              <a:buNone/>
              <a:defRPr/>
            </a:lvl4pPr>
            <a:lvl5pPr marL="1828343" indent="0">
              <a:buNone/>
              <a:defRPr/>
            </a:lvl5pPr>
          </a:lstStyle>
          <a:p>
            <a:pPr lvl="0"/>
            <a:r>
              <a:rPr lang="en-US" dirty="0"/>
              <a:t>Insert chart/graph/table here</a:t>
            </a:r>
          </a:p>
        </p:txBody>
      </p:sp>
      <p:sp>
        <p:nvSpPr>
          <p:cNvPr id="64" name="Body Text - 1">
            <a:extLst>
              <a:ext uri="{FF2B5EF4-FFF2-40B4-BE49-F238E27FC236}">
                <a16:creationId xmlns:a16="http://schemas.microsoft.com/office/drawing/2014/main" id="{1F025297-2BDF-406B-A0F2-71AA6D9B37AE}"/>
              </a:ext>
            </a:extLst>
          </p:cNvPr>
          <p:cNvSpPr>
            <a:spLocks noGrp="1"/>
          </p:cNvSpPr>
          <p:nvPr>
            <p:ph type="body" sz="quarter" idx="16"/>
          </p:nvPr>
        </p:nvSpPr>
        <p:spPr>
          <a:xfrm>
            <a:off x="355258" y="2878994"/>
            <a:ext cx="4220924" cy="3064607"/>
          </a:xfrm>
          <a:prstGeom prst="rect">
            <a:avLst/>
          </a:prstGeom>
          <a:noFill/>
        </p:spPr>
        <p:txBody>
          <a:bodyPr wrap="square" rtlCol="0">
            <a:noAutofit/>
          </a:bodyPr>
          <a:lstStyle>
            <a:lvl1pPr>
              <a:defRPr lang="en-US" sz="1200" dirty="0" smtClean="0"/>
            </a:lvl1pPr>
            <a:lvl2pPr marL="685629" indent="-228543">
              <a:defRPr lang="en-US" sz="1200" kern="1200" dirty="0">
                <a:solidFill>
                  <a:schemeClr val="tx1"/>
                </a:solidFill>
                <a:latin typeface="Arial" panose="020B0604020202020204" pitchFamily="34" charset="0"/>
                <a:ea typeface="+mn-ea"/>
                <a:cs typeface="Arial" panose="020B0604020202020204" pitchFamily="34" charset="0"/>
              </a:defRPr>
            </a:lvl2pPr>
            <a:lvl3pPr>
              <a:defRPr lang="en-US" sz="1200" dirty="0" smtClean="0"/>
            </a:lvl3pPr>
            <a:lvl4pPr>
              <a:defRPr lang="en-US" sz="1200" dirty="0" smtClean="0"/>
            </a:lvl4pPr>
            <a:lvl5pPr>
              <a:defRPr lang="en-US" sz="1200" dirty="0"/>
            </a:lvl5pPr>
          </a:lstStyle>
          <a:p>
            <a:pPr marL="164551" lvl="0" indent="-164551">
              <a:spcBef>
                <a:spcPts val="400"/>
              </a:spcBef>
              <a:spcAft>
                <a:spcPts val="800"/>
              </a:spcAft>
              <a:buClr>
                <a:schemeClr val="accent1"/>
              </a:buClr>
            </a:pPr>
            <a:r>
              <a:rPr lang="en-US"/>
              <a:t>Click to edit Master text styles</a:t>
            </a:r>
          </a:p>
          <a:p>
            <a:pPr marL="164551" lvl="1" indent="-164551">
              <a:spcBef>
                <a:spcPts val="400"/>
              </a:spcBef>
              <a:spcAft>
                <a:spcPts val="800"/>
              </a:spcAft>
              <a:buClr>
                <a:schemeClr val="accent1"/>
              </a:buClr>
            </a:pPr>
            <a:r>
              <a:rPr lang="en-US"/>
              <a:t>Second level</a:t>
            </a:r>
          </a:p>
          <a:p>
            <a:pPr marL="164551" lvl="2" indent="-164551">
              <a:spcBef>
                <a:spcPts val="400"/>
              </a:spcBef>
              <a:spcAft>
                <a:spcPts val="800"/>
              </a:spcAft>
              <a:buClr>
                <a:schemeClr val="accent1"/>
              </a:buClr>
            </a:pPr>
            <a:r>
              <a:rPr lang="en-US"/>
              <a:t>Third level</a:t>
            </a:r>
          </a:p>
        </p:txBody>
      </p:sp>
      <p:sp>
        <p:nvSpPr>
          <p:cNvPr id="63" name="Header Text - 1">
            <a:extLst>
              <a:ext uri="{FF2B5EF4-FFF2-40B4-BE49-F238E27FC236}">
                <a16:creationId xmlns:a16="http://schemas.microsoft.com/office/drawing/2014/main" id="{712E3C78-40F4-49B3-B7C7-40550ED7852B}"/>
              </a:ext>
            </a:extLst>
          </p:cNvPr>
          <p:cNvSpPr>
            <a:spLocks noGrp="1"/>
          </p:cNvSpPr>
          <p:nvPr>
            <p:ph type="body" sz="quarter" idx="25"/>
          </p:nvPr>
        </p:nvSpPr>
        <p:spPr>
          <a:xfrm>
            <a:off x="355258" y="1828800"/>
            <a:ext cx="4220924" cy="818372"/>
          </a:xfrm>
          <a:prstGeom prst="rect">
            <a:avLst/>
          </a:prstGeom>
        </p:spPr>
        <p:txBody>
          <a:bodyPr anchor="t">
            <a:noAutofit/>
          </a:bodyPr>
          <a:lstStyle>
            <a:lvl1pPr marL="0" indent="0">
              <a:buNone/>
              <a:defRPr lang="en-US" sz="2000" spc="-50" baseline="0" smtClean="0">
                <a:solidFill>
                  <a:schemeClr val="accent1"/>
                </a:solidFill>
                <a:latin typeface="+mj-lt"/>
                <a:ea typeface="+mj-ea"/>
              </a:defRPr>
            </a:lvl1pPr>
          </a:lstStyle>
          <a:p>
            <a:pPr marL="228543" lvl="0" indent="-228543">
              <a:lnSpc>
                <a:spcPct val="100000"/>
              </a:lnSpc>
              <a:spcBef>
                <a:spcPct val="0"/>
              </a:spcBef>
            </a:pPr>
            <a:r>
              <a:rPr lang="en-US"/>
              <a:t>Click to edit Master text styles</a:t>
            </a:r>
          </a:p>
        </p:txBody>
      </p:sp>
      <p:sp>
        <p:nvSpPr>
          <p:cNvPr id="2" name="Slide Title">
            <a:extLst>
              <a:ext uri="{FF2B5EF4-FFF2-40B4-BE49-F238E27FC236}">
                <a16:creationId xmlns:a16="http://schemas.microsoft.com/office/drawing/2014/main" id="{C65E0942-1B5C-4FF8-9268-E5DF2F05ADF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151163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Header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36033" y="183240"/>
            <a:ext cx="11303000" cy="961274"/>
          </a:xfrm>
        </p:spPr>
        <p:txBody>
          <a:bodyPr/>
          <a:lstStyle>
            <a:lvl1pPr>
              <a:defRPr sz="3000" b="1" i="0" kern="600" baseline="0">
                <a:latin typeface="+mj-lt"/>
              </a:defRPr>
            </a:lvl1pPr>
          </a:lstStyle>
          <a:p>
            <a:r>
              <a:rPr lang="en-US" dirty="0"/>
              <a:t>Slide Header Goes Here</a:t>
            </a:r>
          </a:p>
        </p:txBody>
      </p:sp>
      <p:sp>
        <p:nvSpPr>
          <p:cNvPr id="2" name="Footer Placeholder 1"/>
          <p:cNvSpPr>
            <a:spLocks noGrp="1"/>
          </p:cNvSpPr>
          <p:nvPr>
            <p:ph type="ftr" sz="quarter" idx="10"/>
          </p:nvPr>
        </p:nvSpPr>
        <p:spPr/>
        <p:txBody>
          <a:bodyPr/>
          <a:lstStyle/>
          <a:p>
            <a:r>
              <a:rPr lang="en-US"/>
              <a:t>For Research Use Only.  Not for use in diagnostic procedures.</a:t>
            </a:r>
            <a:endParaRPr lang="en-US" dirty="0"/>
          </a:p>
        </p:txBody>
      </p:sp>
    </p:spTree>
    <p:extLst>
      <p:ext uri="{BB962C8B-B14F-4D97-AF65-F5344CB8AC3E}">
        <p14:creationId xmlns:p14="http://schemas.microsoft.com/office/powerpoint/2010/main" val="2283438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5_One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0190" y="365125"/>
            <a:ext cx="11548872" cy="701602"/>
          </a:xfrm>
          <a:prstGeom prst="rect">
            <a:avLst/>
          </a:prstGeom>
        </p:spPr>
        <p:txBody>
          <a:bodyPr vert="horz" wrap="square" lIns="91440" tIns="45720" rIns="91440" bIns="45720" rtlCol="0" anchor="t">
            <a:spAutoFit/>
          </a:bodyPr>
          <a:lstStyle>
            <a:lvl1pPr>
              <a:defRPr lang="en-US" dirty="0"/>
            </a:lvl1pPr>
          </a:lstStyle>
          <a:p>
            <a:pPr lvl="0"/>
            <a:r>
              <a:rPr lang="en-US" dirty="0"/>
              <a:t>Slide Header Goes Here</a:t>
            </a:r>
          </a:p>
        </p:txBody>
      </p:sp>
      <p:sp>
        <p:nvSpPr>
          <p:cNvPr id="4" name="Content Placeholder 3"/>
          <p:cNvSpPr>
            <a:spLocks noGrp="1"/>
          </p:cNvSpPr>
          <p:nvPr>
            <p:ph sz="quarter" idx="10"/>
          </p:nvPr>
        </p:nvSpPr>
        <p:spPr>
          <a:xfrm>
            <a:off x="320190" y="1654215"/>
            <a:ext cx="11548872" cy="4506441"/>
          </a:xfrm>
          <a:prstGeom prst="rect">
            <a:avLst/>
          </a:prstGeom>
          <a:noFill/>
        </p:spPr>
        <p:txBody>
          <a:bodyPr/>
          <a:lstStyle>
            <a:lvl1pPr>
              <a:defRPr sz="2200" kern="600" spc="0" baseline="0">
                <a:solidFill>
                  <a:schemeClr val="tx2"/>
                </a:solidFill>
                <a:latin typeface="+mj-lt"/>
              </a:defRPr>
            </a:lvl1pPr>
            <a:lvl2pPr marL="571357" indent="-228543">
              <a:tabLst/>
              <a:defRPr sz="2000" kern="600" spc="0" baseline="0">
                <a:solidFill>
                  <a:schemeClr val="tx2"/>
                </a:solidFill>
                <a:latin typeface="+mj-lt"/>
              </a:defRPr>
            </a:lvl2pPr>
            <a:lvl3pPr marL="799900" indent="-228543">
              <a:tabLst/>
              <a:defRPr kern="600" baseline="0">
                <a:solidFill>
                  <a:schemeClr val="tx2"/>
                </a:solidFill>
                <a:latin typeface="+mj-lt"/>
              </a:defRPr>
            </a:lvl3pPr>
            <a:lvl4pPr marL="1028443" indent="-228543">
              <a:tabLst/>
              <a:defRPr kern="600">
                <a:solidFill>
                  <a:schemeClr val="tx2"/>
                </a:solidFill>
                <a:latin typeface="+mj-lt"/>
              </a:defRPr>
            </a:lvl4pPr>
            <a:lvl5pPr marL="1256986" indent="-228543">
              <a:tabLst/>
              <a:defRPr kern="600">
                <a:solidFill>
                  <a:schemeClr val="tx2"/>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7AA4217E-780C-1743-A6CF-703891E0C278}"/>
              </a:ext>
            </a:extLst>
          </p:cNvPr>
          <p:cNvSpPr>
            <a:spLocks noGrp="1"/>
          </p:cNvSpPr>
          <p:nvPr>
            <p:ph type="body" sz="quarter" idx="12" hasCustomPrompt="1"/>
          </p:nvPr>
        </p:nvSpPr>
        <p:spPr>
          <a:xfrm>
            <a:off x="320190" y="919124"/>
            <a:ext cx="11548872" cy="341632"/>
          </a:xfrm>
          <a:prstGeom prst="rect">
            <a:avLst/>
          </a:prstGeom>
        </p:spPr>
        <p:txBody>
          <a:bodyPr>
            <a:spAutoFit/>
          </a:bodyPr>
          <a:lstStyle>
            <a:lvl1pPr marL="0" indent="0">
              <a:buNone/>
              <a:defRPr lang="en-US" sz="1800" dirty="0">
                <a:solidFill>
                  <a:schemeClr val="bg1">
                    <a:lumMod val="50000"/>
                  </a:schemeClr>
                </a:solidFill>
              </a:defRPr>
            </a:lvl1pPr>
          </a:lstStyle>
          <a:p>
            <a:pPr marL="342815" lvl="0" indent="-342815"/>
            <a:r>
              <a:rPr lang="en-US" dirty="0"/>
              <a:t>Subtitle text goes here</a:t>
            </a:r>
          </a:p>
        </p:txBody>
      </p:sp>
      <p:sp>
        <p:nvSpPr>
          <p:cNvPr id="6" name="Footer Placeholder 1">
            <a:extLst>
              <a:ext uri="{FF2B5EF4-FFF2-40B4-BE49-F238E27FC236}">
                <a16:creationId xmlns:a16="http://schemas.microsoft.com/office/drawing/2014/main" id="{25F22BD3-90D6-4B90-8D1B-B83D5A0C1736}"/>
              </a:ext>
            </a:extLst>
          </p:cNvPr>
          <p:cNvSpPr>
            <a:spLocks noGrp="1"/>
          </p:cNvSpPr>
          <p:nvPr>
            <p:ph type="ftr" sz="quarter" idx="3"/>
          </p:nvPr>
        </p:nvSpPr>
        <p:spPr>
          <a:xfrm>
            <a:off x="914400" y="6389041"/>
            <a:ext cx="4565620" cy="276999"/>
          </a:xfrm>
          <a:prstGeom prst="rect">
            <a:avLst/>
          </a:prstGeom>
        </p:spPr>
        <p:txBody>
          <a:bodyPr wrap="square">
            <a:spAutoFit/>
          </a:bodyPr>
          <a:lstStyle>
            <a:lvl1pPr>
              <a:defRPr lang="en-US" sz="1200" smtClean="0">
                <a:solidFill>
                  <a:schemeClr val="tx1"/>
                </a:solidFill>
              </a:defRPr>
            </a:lvl1pPr>
          </a:lstStyle>
          <a:p>
            <a:r>
              <a:rPr lang="en-US" dirty="0"/>
              <a:t>For Research Use Only.  Not for use in diagnostic procedures.</a:t>
            </a:r>
          </a:p>
        </p:txBody>
      </p:sp>
      <p:sp>
        <p:nvSpPr>
          <p:cNvPr id="8" name="Slide Number Placeholder 4">
            <a:extLst>
              <a:ext uri="{FF2B5EF4-FFF2-40B4-BE49-F238E27FC236}">
                <a16:creationId xmlns:a16="http://schemas.microsoft.com/office/drawing/2014/main" id="{8C286A2F-D26B-403C-AAB7-9E3BB0778C2B}"/>
              </a:ext>
            </a:extLst>
          </p:cNvPr>
          <p:cNvSpPr>
            <a:spLocks noGrp="1"/>
          </p:cNvSpPr>
          <p:nvPr>
            <p:ph type="sldNum" sz="quarter" idx="4"/>
          </p:nvPr>
        </p:nvSpPr>
        <p:spPr>
          <a:xfrm>
            <a:off x="320190" y="6389042"/>
            <a:ext cx="457200" cy="276999"/>
          </a:xfrm>
          <a:prstGeom prst="rect">
            <a:avLst/>
          </a:prstGeom>
        </p:spPr>
        <p:txBody>
          <a:bodyPr wrap="square">
            <a:spAutoFit/>
          </a:bodyPr>
          <a:lstStyle>
            <a:lvl1pPr>
              <a:defRPr lang="en-US" sz="1200" smtClean="0"/>
            </a:lvl1pPr>
          </a:lstStyle>
          <a:p>
            <a:fld id="{CC498439-BD06-4F6C-8D04-C5DF934C0DB9}" type="slidenum">
              <a:rPr lang="en-US" smtClean="0"/>
              <a:pPr/>
              <a:t>‹#›</a:t>
            </a:fld>
            <a:endParaRPr lang="en-US" dirty="0"/>
          </a:p>
        </p:txBody>
      </p:sp>
    </p:spTree>
    <p:extLst>
      <p:ext uri="{BB962C8B-B14F-4D97-AF65-F5344CB8AC3E}">
        <p14:creationId xmlns:p14="http://schemas.microsoft.com/office/powerpoint/2010/main" val="2207419039"/>
      </p:ext>
    </p:extLst>
  </p:cSld>
  <p:clrMapOvr>
    <a:masterClrMapping/>
  </p:clrMapOvr>
  <p:transition spd="med">
    <p:wipe dir="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ILMN - Two Column Image">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FBBB5E41-5D83-4F62-83B3-D3ED635F7FBF}"/>
              </a:ext>
            </a:extLst>
          </p:cNvPr>
          <p:cNvSpPr>
            <a:spLocks noGrp="1"/>
          </p:cNvSpPr>
          <p:nvPr>
            <p:ph type="sldNum" sz="quarter" idx="10"/>
          </p:nvPr>
        </p:nvSpPr>
        <p:spPr>
          <a:xfrm>
            <a:off x="9029700" y="6397715"/>
            <a:ext cx="2743200" cy="246221"/>
          </a:xfrm>
          <a:prstGeom prst="rect">
            <a:avLst/>
          </a:prstGeom>
        </p:spPr>
        <p:txBody>
          <a:bodyPr/>
          <a:lstStyle/>
          <a:p>
            <a:pPr algn="r"/>
            <a:fld id="{994DAC62-DFCC-2344-9D9C-E6732834CDA4}" type="slidenum">
              <a:rPr lang="en-US" smtClean="0"/>
              <a:pPr algn="r"/>
              <a:t>‹#›</a:t>
            </a:fld>
            <a:endParaRPr lang="en-US" dirty="0"/>
          </a:p>
        </p:txBody>
      </p:sp>
      <p:sp>
        <p:nvSpPr>
          <p:cNvPr id="4" name="RUO/IVD">
            <a:extLst>
              <a:ext uri="{FF2B5EF4-FFF2-40B4-BE49-F238E27FC236}">
                <a16:creationId xmlns:a16="http://schemas.microsoft.com/office/drawing/2014/main" id="{F23B35D4-37FB-4227-875D-E447552D7082}"/>
              </a:ext>
            </a:extLst>
          </p:cNvPr>
          <p:cNvSpPr>
            <a:spLocks noGrp="1"/>
          </p:cNvSpPr>
          <p:nvPr>
            <p:ph type="ftr" sz="quarter" idx="11"/>
          </p:nvPr>
        </p:nvSpPr>
        <p:spPr/>
        <p:txBody>
          <a:bodyPr vert="horz" lIns="91440" tIns="45720" rIns="91440" bIns="45720" rtlCol="0" anchor="b"/>
          <a:lstStyle>
            <a:lvl1pPr>
              <a:defRPr lang="en-US" smtClean="0"/>
            </a:lvl1pPr>
          </a:lstStyle>
          <a:p>
            <a:r>
              <a:rPr lang="en-US" dirty="0"/>
              <a:t>For Research Use Only.  Not for use in diagnostic procedures.</a:t>
            </a:r>
          </a:p>
        </p:txBody>
      </p:sp>
      <p:sp>
        <p:nvSpPr>
          <p:cNvPr id="25" name="Section Title">
            <a:extLst>
              <a:ext uri="{FF2B5EF4-FFF2-40B4-BE49-F238E27FC236}">
                <a16:creationId xmlns:a16="http://schemas.microsoft.com/office/drawing/2014/main" id="{0C36D0B5-4579-4715-82F8-5F293B8BACC1}"/>
              </a:ext>
            </a:extLst>
          </p:cNvPr>
          <p:cNvSpPr>
            <a:spLocks noGrp="1"/>
          </p:cNvSpPr>
          <p:nvPr>
            <p:ph type="body" sz="quarter" idx="21" hasCustomPrompt="1"/>
          </p:nvPr>
        </p:nvSpPr>
        <p:spPr>
          <a:xfrm>
            <a:off x="355258" y="208691"/>
            <a:ext cx="4635843" cy="216982"/>
          </a:xfrm>
          <a:prstGeom prst="rect">
            <a:avLst/>
          </a:prstGeom>
        </p:spPr>
        <p:txBody>
          <a:bodyPr vert="horz" wrap="square" lIns="91440" tIns="45720" rIns="91440" bIns="45720" rtlCol="0" anchor="ctr">
            <a:spAutoFit/>
          </a:bodyPr>
          <a:lstStyle>
            <a:lvl1pPr marL="0" indent="0">
              <a:buFontTx/>
              <a:buNone/>
              <a:defRPr lang="en-US" sz="900" smtClean="0">
                <a:solidFill>
                  <a:schemeClr val="bg1">
                    <a:lumMod val="50000"/>
                  </a:schemeClr>
                </a:solidFill>
              </a:defRPr>
            </a:lvl1pPr>
          </a:lstStyle>
          <a:p>
            <a:pPr marL="0" lvl="0"/>
            <a:r>
              <a:rPr lang="en-US" dirty="0"/>
              <a:t>Section Title Goes Here</a:t>
            </a:r>
          </a:p>
        </p:txBody>
      </p:sp>
      <p:sp>
        <p:nvSpPr>
          <p:cNvPr id="19" name="Body Text - 2">
            <a:extLst>
              <a:ext uri="{FF2B5EF4-FFF2-40B4-BE49-F238E27FC236}">
                <a16:creationId xmlns:a16="http://schemas.microsoft.com/office/drawing/2014/main" id="{6AF2D5D2-0F2D-42A5-B18A-3EEFED6AE846}"/>
              </a:ext>
            </a:extLst>
          </p:cNvPr>
          <p:cNvSpPr>
            <a:spLocks noGrp="1"/>
          </p:cNvSpPr>
          <p:nvPr>
            <p:ph type="body" sz="quarter" idx="16"/>
          </p:nvPr>
        </p:nvSpPr>
        <p:spPr>
          <a:xfrm>
            <a:off x="10072386" y="2878993"/>
            <a:ext cx="1480836" cy="1836684"/>
          </a:xfrm>
          <a:prstGeom prst="rect">
            <a:avLst/>
          </a:prstGeom>
          <a:noFill/>
        </p:spPr>
        <p:txBody>
          <a:bodyPr wrap="square" rtlCol="0">
            <a:noAutofit/>
          </a:bodyPr>
          <a:lstStyle>
            <a:lvl1pPr>
              <a:defRPr lang="en-US" sz="1200" dirty="0" smtClean="0"/>
            </a:lvl1pPr>
          </a:lstStyle>
          <a:p>
            <a:pPr marL="164551" lvl="0" indent="-164551">
              <a:spcBef>
                <a:spcPts val="400"/>
              </a:spcBef>
              <a:spcAft>
                <a:spcPts val="800"/>
              </a:spcAft>
              <a:buClr>
                <a:schemeClr val="accent1"/>
              </a:buClr>
            </a:pPr>
            <a:r>
              <a:rPr lang="en-US"/>
              <a:t>Click to edit Master text styles</a:t>
            </a:r>
          </a:p>
        </p:txBody>
      </p:sp>
      <p:sp>
        <p:nvSpPr>
          <p:cNvPr id="17" name="Header Text - 2">
            <a:extLst>
              <a:ext uri="{FF2B5EF4-FFF2-40B4-BE49-F238E27FC236}">
                <a16:creationId xmlns:a16="http://schemas.microsoft.com/office/drawing/2014/main" id="{C1F083AF-5865-4B3D-BD85-C5FB8AFB460E}"/>
              </a:ext>
            </a:extLst>
          </p:cNvPr>
          <p:cNvSpPr>
            <a:spLocks noGrp="1"/>
          </p:cNvSpPr>
          <p:nvPr>
            <p:ph type="body" sz="quarter" idx="13"/>
          </p:nvPr>
        </p:nvSpPr>
        <p:spPr>
          <a:xfrm>
            <a:off x="10072386" y="1828800"/>
            <a:ext cx="1480836" cy="818372"/>
          </a:xfrm>
          <a:prstGeom prst="rect">
            <a:avLst/>
          </a:prstGeom>
        </p:spPr>
        <p:txBody>
          <a:bodyPr anchor="t">
            <a:noAutofit/>
          </a:bodyPr>
          <a:lstStyle>
            <a:lvl1pPr marL="0" indent="0">
              <a:buNone/>
              <a:defRPr lang="en-US" sz="2000" spc="-50" baseline="0" smtClean="0">
                <a:solidFill>
                  <a:schemeClr val="accent1"/>
                </a:solidFill>
                <a:latin typeface="+mj-lt"/>
                <a:ea typeface="+mj-ea"/>
              </a:defRPr>
            </a:lvl1pPr>
          </a:lstStyle>
          <a:p>
            <a:pPr marL="228543" lvl="0" indent="-228543">
              <a:lnSpc>
                <a:spcPct val="100000"/>
              </a:lnSpc>
              <a:spcBef>
                <a:spcPct val="0"/>
              </a:spcBef>
            </a:pPr>
            <a:r>
              <a:rPr lang="en-US"/>
              <a:t>Click to edit Master text styles</a:t>
            </a:r>
          </a:p>
        </p:txBody>
      </p:sp>
      <p:sp>
        <p:nvSpPr>
          <p:cNvPr id="23" name="Picture - 2">
            <a:extLst>
              <a:ext uri="{FF2B5EF4-FFF2-40B4-BE49-F238E27FC236}">
                <a16:creationId xmlns:a16="http://schemas.microsoft.com/office/drawing/2014/main" id="{CE3DD4DE-6AFE-46F5-987C-1BF28A393C59}"/>
              </a:ext>
            </a:extLst>
          </p:cNvPr>
          <p:cNvSpPr>
            <a:spLocks noGrp="1"/>
          </p:cNvSpPr>
          <p:nvPr>
            <p:ph type="pic" sz="quarter" idx="20" hasCustomPrompt="1"/>
          </p:nvPr>
        </p:nvSpPr>
        <p:spPr>
          <a:xfrm>
            <a:off x="6274142" y="1828801"/>
            <a:ext cx="3555658" cy="2886876"/>
          </a:xfrm>
          <a:prstGeom prst="rect">
            <a:avLst/>
          </a:prstGeom>
          <a:solidFill>
            <a:schemeClr val="bg1">
              <a:lumMod val="95000"/>
            </a:schemeClr>
          </a:solidFill>
        </p:spPr>
        <p:txBody>
          <a:bodyPr tIns="45720" anchor="ctr"/>
          <a:lstStyle>
            <a:lvl1pPr marL="0" indent="0" algn="ctr">
              <a:buNone/>
              <a:defRPr/>
            </a:lvl1pPr>
          </a:lstStyle>
          <a:p>
            <a:r>
              <a:rPr lang="en-US" dirty="0"/>
              <a:t>Click to insert picture</a:t>
            </a:r>
          </a:p>
        </p:txBody>
      </p:sp>
      <p:sp>
        <p:nvSpPr>
          <p:cNvPr id="21" name="Body Text - 1">
            <a:extLst>
              <a:ext uri="{FF2B5EF4-FFF2-40B4-BE49-F238E27FC236}">
                <a16:creationId xmlns:a16="http://schemas.microsoft.com/office/drawing/2014/main" id="{BCC65857-4811-4B2D-BAAF-9A48914D7BE4}"/>
              </a:ext>
            </a:extLst>
          </p:cNvPr>
          <p:cNvSpPr>
            <a:spLocks noGrp="1"/>
          </p:cNvSpPr>
          <p:nvPr>
            <p:ph type="body" sz="quarter" idx="18"/>
          </p:nvPr>
        </p:nvSpPr>
        <p:spPr>
          <a:xfrm>
            <a:off x="4229101" y="2878993"/>
            <a:ext cx="1480836" cy="1836684"/>
          </a:xfrm>
          <a:prstGeom prst="rect">
            <a:avLst/>
          </a:prstGeom>
          <a:noFill/>
        </p:spPr>
        <p:txBody>
          <a:bodyPr wrap="square" rtlCol="0">
            <a:noAutofit/>
          </a:bodyPr>
          <a:lstStyle>
            <a:lvl1pPr>
              <a:defRPr lang="en-US" sz="1200" dirty="0" smtClean="0"/>
            </a:lvl1pPr>
          </a:lstStyle>
          <a:p>
            <a:pPr marL="164551" lvl="0" indent="-164551">
              <a:spcBef>
                <a:spcPts val="400"/>
              </a:spcBef>
              <a:spcAft>
                <a:spcPts val="800"/>
              </a:spcAft>
              <a:buClr>
                <a:schemeClr val="accent1"/>
              </a:buClr>
            </a:pPr>
            <a:r>
              <a:rPr lang="en-US"/>
              <a:t>Click to edit Master text styles</a:t>
            </a:r>
          </a:p>
        </p:txBody>
      </p:sp>
      <p:sp>
        <p:nvSpPr>
          <p:cNvPr id="20" name="Header Text - 1">
            <a:extLst>
              <a:ext uri="{FF2B5EF4-FFF2-40B4-BE49-F238E27FC236}">
                <a16:creationId xmlns:a16="http://schemas.microsoft.com/office/drawing/2014/main" id="{704ED619-4780-433B-8D47-16FE571D4A40}"/>
              </a:ext>
            </a:extLst>
          </p:cNvPr>
          <p:cNvSpPr>
            <a:spLocks noGrp="1"/>
          </p:cNvSpPr>
          <p:nvPr>
            <p:ph type="body" sz="quarter" idx="17"/>
          </p:nvPr>
        </p:nvSpPr>
        <p:spPr>
          <a:xfrm>
            <a:off x="4229101" y="1828800"/>
            <a:ext cx="1480836" cy="818372"/>
          </a:xfrm>
          <a:prstGeom prst="rect">
            <a:avLst/>
          </a:prstGeom>
        </p:spPr>
        <p:txBody>
          <a:bodyPr anchor="t">
            <a:noAutofit/>
          </a:bodyPr>
          <a:lstStyle>
            <a:lvl1pPr marL="0" indent="0">
              <a:buNone/>
              <a:defRPr lang="en-US" sz="2000" spc="-50" baseline="0" dirty="0" smtClean="0">
                <a:solidFill>
                  <a:schemeClr val="accent1"/>
                </a:solidFill>
                <a:latin typeface="+mj-lt"/>
                <a:ea typeface="+mj-ea"/>
              </a:defRPr>
            </a:lvl1pPr>
          </a:lstStyle>
          <a:p>
            <a:pPr marL="228543" lvl="0" indent="-228543">
              <a:lnSpc>
                <a:spcPct val="100000"/>
              </a:lnSpc>
              <a:spcBef>
                <a:spcPct val="0"/>
              </a:spcBef>
            </a:pPr>
            <a:r>
              <a:rPr lang="en-US"/>
              <a:t>Click to edit Master text styles</a:t>
            </a:r>
          </a:p>
        </p:txBody>
      </p:sp>
      <p:sp>
        <p:nvSpPr>
          <p:cNvPr id="24" name="Picture - 1">
            <a:extLst>
              <a:ext uri="{FF2B5EF4-FFF2-40B4-BE49-F238E27FC236}">
                <a16:creationId xmlns:a16="http://schemas.microsoft.com/office/drawing/2014/main" id="{ED5B7A5E-A450-4EC5-BDD4-FA064F8D4789}"/>
              </a:ext>
            </a:extLst>
          </p:cNvPr>
          <p:cNvSpPr>
            <a:spLocks noGrp="1"/>
          </p:cNvSpPr>
          <p:nvPr>
            <p:ph type="pic" sz="quarter" idx="19" hasCustomPrompt="1"/>
          </p:nvPr>
        </p:nvSpPr>
        <p:spPr>
          <a:xfrm>
            <a:off x="427476" y="1828801"/>
            <a:ext cx="3555658" cy="2886876"/>
          </a:xfrm>
          <a:prstGeom prst="rect">
            <a:avLst/>
          </a:prstGeom>
          <a:solidFill>
            <a:schemeClr val="bg1">
              <a:lumMod val="95000"/>
            </a:schemeClr>
          </a:solidFill>
        </p:spPr>
        <p:txBody>
          <a:bodyPr tIns="45720" anchor="ctr"/>
          <a:lstStyle>
            <a:lvl1pPr marL="0" indent="0" algn="ctr">
              <a:buNone/>
              <a:defRPr/>
            </a:lvl1pPr>
          </a:lstStyle>
          <a:p>
            <a:r>
              <a:rPr lang="en-US" dirty="0"/>
              <a:t>Click to insert picture</a:t>
            </a:r>
          </a:p>
        </p:txBody>
      </p:sp>
      <p:sp>
        <p:nvSpPr>
          <p:cNvPr id="2" name="Slide Title">
            <a:extLst>
              <a:ext uri="{FF2B5EF4-FFF2-40B4-BE49-F238E27FC236}">
                <a16:creationId xmlns:a16="http://schemas.microsoft.com/office/drawing/2014/main" id="{DADA5381-F3AF-4E86-934D-4457EFB34E0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772631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wo Content Slide">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36033" y="1398587"/>
            <a:ext cx="5486400" cy="45445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3"/>
          <p:cNvSpPr>
            <a:spLocks noGrp="1"/>
          </p:cNvSpPr>
          <p:nvPr>
            <p:ph sz="quarter" idx="11"/>
          </p:nvPr>
        </p:nvSpPr>
        <p:spPr>
          <a:xfrm>
            <a:off x="6252633" y="1398587"/>
            <a:ext cx="5486400" cy="45445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title" hasCustomPrompt="1"/>
          </p:nvPr>
        </p:nvSpPr>
        <p:spPr>
          <a:xfrm>
            <a:off x="436033" y="183240"/>
            <a:ext cx="11303000" cy="961274"/>
          </a:xfrm>
        </p:spPr>
        <p:txBody>
          <a:bodyPr/>
          <a:lstStyle>
            <a:lvl1pPr>
              <a:defRPr sz="3000" b="1" i="0" kern="600" baseline="0">
                <a:latin typeface="+mj-lt"/>
              </a:defRPr>
            </a:lvl1pPr>
          </a:lstStyle>
          <a:p>
            <a:r>
              <a:rPr lang="en-US" dirty="0"/>
              <a:t>Slide Header Goes Here</a:t>
            </a:r>
          </a:p>
        </p:txBody>
      </p:sp>
      <p:sp>
        <p:nvSpPr>
          <p:cNvPr id="2" name="Footer Placeholder 1"/>
          <p:cNvSpPr>
            <a:spLocks noGrp="1"/>
          </p:cNvSpPr>
          <p:nvPr>
            <p:ph type="ftr" sz="quarter" idx="12"/>
          </p:nvPr>
        </p:nvSpPr>
        <p:spPr/>
        <p:txBody>
          <a:bodyPr/>
          <a:lstStyle/>
          <a:p>
            <a:r>
              <a:rPr lang="en-US"/>
              <a:t>For Research Use Only.  Not for use in diagnostic procedures.</a:t>
            </a:r>
            <a:endParaRPr lang="en-US" dirty="0"/>
          </a:p>
        </p:txBody>
      </p:sp>
    </p:spTree>
    <p:extLst>
      <p:ext uri="{BB962C8B-B14F-4D97-AF65-F5344CB8AC3E}">
        <p14:creationId xmlns:p14="http://schemas.microsoft.com/office/powerpoint/2010/main" val="42840238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t>10/20/2017</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555411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ILMN -  Pumpkin Slide Brea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4B77274-04EC-47FD-A67A-C867B38C85AB}"/>
              </a:ext>
            </a:extLst>
          </p:cNvPr>
          <p:cNvPicPr>
            <a:picLocks noChangeAspect="1"/>
          </p:cNvPicPr>
          <p:nvPr userDrawn="1"/>
        </p:nvPicPr>
        <p:blipFill rotWithShape="1">
          <a:blip r:embed="rId2"/>
          <a:srcRect t="6829" b="6854"/>
          <a:stretch/>
        </p:blipFill>
        <p:spPr>
          <a:xfrm>
            <a:off x="0" y="1868"/>
            <a:ext cx="12192000" cy="6856132"/>
          </a:xfrm>
          <a:prstGeom prst="rect">
            <a:avLst/>
          </a:prstGeom>
        </p:spPr>
      </p:pic>
      <p:sp>
        <p:nvSpPr>
          <p:cNvPr id="2" name="Title 1">
            <a:extLst>
              <a:ext uri="{FF2B5EF4-FFF2-40B4-BE49-F238E27FC236}">
                <a16:creationId xmlns:a16="http://schemas.microsoft.com/office/drawing/2014/main" id="{1FECEB00-D9EF-4366-8E87-10DF1D83F2E7}"/>
              </a:ext>
            </a:extLst>
          </p:cNvPr>
          <p:cNvSpPr>
            <a:spLocks noGrp="1"/>
          </p:cNvSpPr>
          <p:nvPr>
            <p:ph type="title"/>
          </p:nvPr>
        </p:nvSpPr>
        <p:spPr>
          <a:xfrm>
            <a:off x="1333500" y="1702153"/>
            <a:ext cx="9296400" cy="2907947"/>
          </a:xfrm>
        </p:spPr>
        <p:txBody>
          <a:bodyPr vert="horz" lIns="91440" tIns="45720" rIns="91440" bIns="45720" rtlCol="0" anchor="t">
            <a:noAutofit/>
          </a:bodyPr>
          <a:lstStyle>
            <a:lvl1pPr>
              <a:defRPr lang="en-US" sz="4799" dirty="0">
                <a:solidFill>
                  <a:schemeClr val="bg1"/>
                </a:solidFill>
              </a:defRPr>
            </a:lvl1pPr>
          </a:lstStyle>
          <a:p>
            <a:pPr lvl="0"/>
            <a:r>
              <a:rPr lang="en-US"/>
              <a:t>Click to edit Master title style</a:t>
            </a:r>
            <a:endParaRPr lang="en-US" dirty="0"/>
          </a:p>
        </p:txBody>
      </p:sp>
      <p:sp>
        <p:nvSpPr>
          <p:cNvPr id="3" name="Slide Number Placeholder 2">
            <a:extLst>
              <a:ext uri="{FF2B5EF4-FFF2-40B4-BE49-F238E27FC236}">
                <a16:creationId xmlns:a16="http://schemas.microsoft.com/office/drawing/2014/main" id="{E7F8CCC3-C44E-4ED6-9353-FD5E1393C498}"/>
              </a:ext>
            </a:extLst>
          </p:cNvPr>
          <p:cNvSpPr>
            <a:spLocks noGrp="1"/>
          </p:cNvSpPr>
          <p:nvPr>
            <p:ph type="sldNum" sz="quarter" idx="10"/>
          </p:nvPr>
        </p:nvSpPr>
        <p:spPr/>
        <p:txBody>
          <a:bodyPr/>
          <a:lstStyle>
            <a:lvl1pPr>
              <a:defRPr>
                <a:solidFill>
                  <a:schemeClr val="bg1"/>
                </a:solidFill>
              </a:defRPr>
            </a:lvl1pPr>
          </a:lstStyle>
          <a:p>
            <a:pPr algn="r"/>
            <a:fld id="{994DAC62-DFCC-2344-9D9C-E6732834CDA4}" type="slidenum">
              <a:rPr lang="en-US" smtClean="0"/>
              <a:pPr algn="r"/>
              <a:t>‹#›</a:t>
            </a:fld>
            <a:endParaRPr lang="en-US" dirty="0"/>
          </a:p>
        </p:txBody>
      </p:sp>
      <p:sp>
        <p:nvSpPr>
          <p:cNvPr id="4" name="Footer Placeholder 3">
            <a:extLst>
              <a:ext uri="{FF2B5EF4-FFF2-40B4-BE49-F238E27FC236}">
                <a16:creationId xmlns:a16="http://schemas.microsoft.com/office/drawing/2014/main" id="{CCC6330D-E7F1-473A-BC30-24575A422F39}"/>
              </a:ext>
            </a:extLst>
          </p:cNvPr>
          <p:cNvSpPr>
            <a:spLocks noGrp="1"/>
          </p:cNvSpPr>
          <p:nvPr>
            <p:ph type="ftr" sz="quarter" idx="11"/>
          </p:nvPr>
        </p:nvSpPr>
        <p:spPr/>
        <p:txBody>
          <a:bodyPr/>
          <a:lstStyle>
            <a:lvl1pPr>
              <a:defRPr>
                <a:solidFill>
                  <a:schemeClr val="bg1"/>
                </a:solidFill>
              </a:defRPr>
            </a:lvl1pPr>
          </a:lstStyle>
          <a:p>
            <a:r>
              <a:rPr lang="en-US" dirty="0"/>
              <a:t>For Research Use Only.  Not for use in diagnostic procedures.</a:t>
            </a:r>
          </a:p>
        </p:txBody>
      </p:sp>
      <p:sp>
        <p:nvSpPr>
          <p:cNvPr id="10" name="Text Placeholder 21">
            <a:extLst>
              <a:ext uri="{FF2B5EF4-FFF2-40B4-BE49-F238E27FC236}">
                <a16:creationId xmlns:a16="http://schemas.microsoft.com/office/drawing/2014/main" id="{8495C99A-1C16-446A-A919-8E1F018BD782}"/>
              </a:ext>
            </a:extLst>
          </p:cNvPr>
          <p:cNvSpPr>
            <a:spLocks noGrp="1"/>
          </p:cNvSpPr>
          <p:nvPr>
            <p:ph type="body" sz="quarter" idx="12" hasCustomPrompt="1"/>
          </p:nvPr>
        </p:nvSpPr>
        <p:spPr>
          <a:xfrm>
            <a:off x="1333500" y="5243418"/>
            <a:ext cx="5210656" cy="276999"/>
          </a:xfrm>
          <a:prstGeom prst="rect">
            <a:avLst/>
          </a:prstGeom>
        </p:spPr>
        <p:txBody>
          <a:bodyPr>
            <a:spAutoFit/>
          </a:bodyPr>
          <a:lstStyle>
            <a:lvl1pPr marL="0" indent="0" algn="l" defTabSz="914172" rtl="0" eaLnBrk="1" latinLnBrk="0" hangingPunct="1">
              <a:lnSpc>
                <a:spcPct val="100000"/>
              </a:lnSpc>
              <a:spcBef>
                <a:spcPts val="0"/>
              </a:spcBef>
              <a:buFont typeface="Arial" panose="020B0604020202020204" pitchFamily="34" charset="0"/>
              <a:buNone/>
              <a:defRPr lang="en-US" sz="1200" kern="1200" dirty="0" smtClean="0">
                <a:solidFill>
                  <a:schemeClr val="bg1"/>
                </a:solidFill>
                <a:latin typeface="Arial" panose="020B0604020202020204" pitchFamily="34" charset="0"/>
                <a:ea typeface="+mn-ea"/>
                <a:cs typeface="Arial" panose="020B0604020202020204" pitchFamily="34" charset="0"/>
              </a:defRPr>
            </a:lvl1pPr>
            <a:lvl2pPr>
              <a:defRPr lang="en-US" sz="2000" smtClean="0"/>
            </a:lvl2pPr>
            <a:lvl3pPr>
              <a:defRPr lang="en-US" sz="1800" smtClean="0"/>
            </a:lvl3pPr>
            <a:lvl4pPr>
              <a:defRPr lang="en-US" sz="1600" smtClean="0"/>
            </a:lvl4pPr>
            <a:lvl5pPr>
              <a:defRPr lang="en-US" sz="1600"/>
            </a:lvl5pPr>
          </a:lstStyle>
          <a:p>
            <a:pPr marL="171407" lvl="0" indent="-171407">
              <a:lnSpc>
                <a:spcPct val="100000"/>
              </a:lnSpc>
            </a:pPr>
            <a:r>
              <a:rPr lang="en-US" dirty="0"/>
              <a:t>Quote Source</a:t>
            </a:r>
          </a:p>
        </p:txBody>
      </p:sp>
      <p:sp>
        <p:nvSpPr>
          <p:cNvPr id="11" name="Text Placeholder 21">
            <a:extLst>
              <a:ext uri="{FF2B5EF4-FFF2-40B4-BE49-F238E27FC236}">
                <a16:creationId xmlns:a16="http://schemas.microsoft.com/office/drawing/2014/main" id="{2160189C-ED4B-41ED-AA01-3B9EC150EEAB}"/>
              </a:ext>
            </a:extLst>
          </p:cNvPr>
          <p:cNvSpPr>
            <a:spLocks noGrp="1"/>
          </p:cNvSpPr>
          <p:nvPr>
            <p:ph type="body" sz="quarter" idx="13" hasCustomPrompt="1"/>
          </p:nvPr>
        </p:nvSpPr>
        <p:spPr>
          <a:xfrm>
            <a:off x="1333500" y="4860369"/>
            <a:ext cx="5210656" cy="400110"/>
          </a:xfrm>
          <a:prstGeom prst="rect">
            <a:avLst/>
          </a:prstGeom>
        </p:spPr>
        <p:txBody>
          <a:bodyPr anchor="b">
            <a:spAutoFit/>
          </a:bodyPr>
          <a:lstStyle>
            <a:lvl1pPr marL="0" indent="0">
              <a:buNone/>
              <a:defRPr lang="en-US" sz="2000" smtClean="0">
                <a:solidFill>
                  <a:schemeClr val="bg1"/>
                </a:solidFill>
              </a:defRPr>
            </a:lvl1pPr>
            <a:lvl2pPr>
              <a:defRPr lang="en-US" sz="2000" smtClean="0"/>
            </a:lvl2pPr>
            <a:lvl3pPr>
              <a:defRPr lang="en-US" sz="1800" smtClean="0"/>
            </a:lvl3pPr>
            <a:lvl4pPr>
              <a:defRPr lang="en-US" sz="1600" smtClean="0"/>
            </a:lvl4pPr>
            <a:lvl5pPr>
              <a:defRPr lang="en-US" sz="1600"/>
            </a:lvl5pPr>
          </a:lstStyle>
          <a:p>
            <a:pPr marL="228543" lvl="0" indent="-228543">
              <a:lnSpc>
                <a:spcPct val="100000"/>
              </a:lnSpc>
            </a:pPr>
            <a:r>
              <a:rPr lang="en-US" dirty="0"/>
              <a:t>First Name Last</a:t>
            </a:r>
          </a:p>
        </p:txBody>
      </p:sp>
      <p:cxnSp>
        <p:nvCxnSpPr>
          <p:cNvPr id="12" name="Straight Connector 11">
            <a:extLst>
              <a:ext uri="{FF2B5EF4-FFF2-40B4-BE49-F238E27FC236}">
                <a16:creationId xmlns:a16="http://schemas.microsoft.com/office/drawing/2014/main" id="{BFA7A297-1B22-4912-81B4-1BF2745500DC}"/>
              </a:ext>
            </a:extLst>
          </p:cNvPr>
          <p:cNvCxnSpPr>
            <a:cxnSpLocks/>
          </p:cNvCxnSpPr>
          <p:nvPr userDrawn="1"/>
        </p:nvCxnSpPr>
        <p:spPr>
          <a:xfrm>
            <a:off x="869607" y="1446066"/>
            <a:ext cx="0" cy="435287"/>
          </a:xfrm>
          <a:prstGeom prst="line">
            <a:avLst/>
          </a:prstGeom>
          <a:ln w="41275" cap="rnd">
            <a:gradFill>
              <a:gsLst>
                <a:gs pos="0">
                  <a:schemeClr val="accent1">
                    <a:alpha val="0"/>
                    <a:lumMod val="10000"/>
                    <a:lumOff val="90000"/>
                  </a:schemeClr>
                </a:gs>
                <a:gs pos="100000">
                  <a:schemeClr val="bg1"/>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AD9031-0DEB-4A2E-86BD-4DFFEFD9A05F}"/>
              </a:ext>
            </a:extLst>
          </p:cNvPr>
          <p:cNvCxnSpPr>
            <a:cxnSpLocks/>
          </p:cNvCxnSpPr>
          <p:nvPr userDrawn="1"/>
        </p:nvCxnSpPr>
        <p:spPr>
          <a:xfrm>
            <a:off x="963391" y="1446066"/>
            <a:ext cx="0" cy="435287"/>
          </a:xfrm>
          <a:prstGeom prst="line">
            <a:avLst/>
          </a:prstGeom>
          <a:ln w="41275" cap="rnd">
            <a:gradFill>
              <a:gsLst>
                <a:gs pos="0">
                  <a:schemeClr val="accent1">
                    <a:alpha val="0"/>
                    <a:lumMod val="10000"/>
                    <a:lumOff val="90000"/>
                  </a:schemeClr>
                </a:gs>
                <a:gs pos="100000">
                  <a:schemeClr val="bg1"/>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shape&#10;&#10;Description automatically generated">
            <a:extLst>
              <a:ext uri="{FF2B5EF4-FFF2-40B4-BE49-F238E27FC236}">
                <a16:creationId xmlns:a16="http://schemas.microsoft.com/office/drawing/2014/main" id="{4A3E2B51-CB78-440C-9686-7C607F8F2C9A}"/>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428625" y="6324748"/>
            <a:ext cx="1138238" cy="276778"/>
          </a:xfrm>
          <a:prstGeom prst="rect">
            <a:avLst/>
          </a:prstGeom>
        </p:spPr>
      </p:pic>
    </p:spTree>
    <p:extLst>
      <p:ext uri="{BB962C8B-B14F-4D97-AF65-F5344CB8AC3E}">
        <p14:creationId xmlns:p14="http://schemas.microsoft.com/office/powerpoint/2010/main" val="19294687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2F1E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342D1BE-D62F-A243-9056-B7DDE35583B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4027"/>
            <a:ext cx="12191999" cy="6829946"/>
          </a:xfrm>
          <a:prstGeom prst="rect">
            <a:avLst/>
          </a:prstGeom>
        </p:spPr>
      </p:pic>
      <p:sp>
        <p:nvSpPr>
          <p:cNvPr id="2" name="Title 1">
            <a:extLst>
              <a:ext uri="{FF2B5EF4-FFF2-40B4-BE49-F238E27FC236}">
                <a16:creationId xmlns:a16="http://schemas.microsoft.com/office/drawing/2014/main" id="{FF704530-01B1-744C-BDE7-B2BB46E7CAC0}"/>
              </a:ext>
            </a:extLst>
          </p:cNvPr>
          <p:cNvSpPr>
            <a:spLocks noGrp="1"/>
          </p:cNvSpPr>
          <p:nvPr>
            <p:ph type="ctrTitle" hasCustomPrompt="1"/>
          </p:nvPr>
        </p:nvSpPr>
        <p:spPr>
          <a:xfrm>
            <a:off x="1524000" y="1997007"/>
            <a:ext cx="9144000" cy="2387600"/>
          </a:xfrm>
        </p:spPr>
        <p:txBody>
          <a:bodyPr anchor="b"/>
          <a:lstStyle>
            <a:lvl1pPr algn="ctr">
              <a:defRPr sz="6000" b="1" spc="0">
                <a:solidFill>
                  <a:schemeClr val="accent1"/>
                </a:solidFill>
              </a:defRPr>
            </a:lvl1pPr>
          </a:lstStyle>
          <a:p>
            <a:r>
              <a:rPr lang="en-US" noProof="0" dirty="0"/>
              <a:t>PRESENTATION</a:t>
            </a:r>
            <a:br>
              <a:rPr lang="en-US" noProof="0" dirty="0"/>
            </a:br>
            <a:r>
              <a:rPr lang="en-US" noProof="0" dirty="0"/>
              <a:t>TITLE</a:t>
            </a:r>
            <a:endParaRPr lang="en-US" dirty="0"/>
          </a:p>
        </p:txBody>
      </p:sp>
      <p:sp>
        <p:nvSpPr>
          <p:cNvPr id="3" name="Subtitle 2">
            <a:extLst>
              <a:ext uri="{FF2B5EF4-FFF2-40B4-BE49-F238E27FC236}">
                <a16:creationId xmlns:a16="http://schemas.microsoft.com/office/drawing/2014/main" id="{8B7DFC8A-FA75-7F41-8518-87444787FA29}"/>
              </a:ext>
            </a:extLst>
          </p:cNvPr>
          <p:cNvSpPr>
            <a:spLocks noGrp="1"/>
          </p:cNvSpPr>
          <p:nvPr>
            <p:ph type="subTitle" idx="1" hasCustomPrompt="1"/>
          </p:nvPr>
        </p:nvSpPr>
        <p:spPr>
          <a:xfrm>
            <a:off x="1524000" y="4645645"/>
            <a:ext cx="9144000" cy="165576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TAGLINE</a:t>
            </a:r>
          </a:p>
        </p:txBody>
      </p:sp>
      <p:sp>
        <p:nvSpPr>
          <p:cNvPr id="10" name="Slide Number Placeholder 5">
            <a:extLst>
              <a:ext uri="{FF2B5EF4-FFF2-40B4-BE49-F238E27FC236}">
                <a16:creationId xmlns:a16="http://schemas.microsoft.com/office/drawing/2014/main" id="{C0509061-01D7-4D39-9352-C76221DF5EE0}"/>
              </a:ext>
            </a:extLst>
          </p:cNvPr>
          <p:cNvSpPr>
            <a:spLocks noGrp="1"/>
          </p:cNvSpPr>
          <p:nvPr>
            <p:ph type="sldNum" sz="quarter" idx="4"/>
          </p:nvPr>
        </p:nvSpPr>
        <p:spPr>
          <a:xfrm>
            <a:off x="4724399" y="6356350"/>
            <a:ext cx="2743200" cy="365125"/>
          </a:xfrm>
          <a:prstGeom prst="rect">
            <a:avLst/>
          </a:prstGeom>
        </p:spPr>
        <p:txBody>
          <a:bodyPr vert="horz" lIns="91440" tIns="45720" rIns="91440" bIns="45720" rtlCol="0" anchor="ctr"/>
          <a:lstStyle>
            <a:lvl1pPr algn="ctr">
              <a:defRPr sz="1200" b="1" i="0">
                <a:solidFill>
                  <a:schemeClr val="accent2"/>
                </a:solidFill>
                <a:latin typeface="Century Gothic" panose="020B0502020202020204" pitchFamily="34" charset="0"/>
              </a:defRPr>
            </a:lvl1pPr>
          </a:lstStyle>
          <a:p>
            <a:r>
              <a:rPr lang="en-US" dirty="0"/>
              <a:t>www.cwea.org</a:t>
            </a:r>
          </a:p>
        </p:txBody>
      </p:sp>
    </p:spTree>
    <p:extLst>
      <p:ext uri="{BB962C8B-B14F-4D97-AF65-F5344CB8AC3E}">
        <p14:creationId xmlns:p14="http://schemas.microsoft.com/office/powerpoint/2010/main" val="19497665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15F27F-651E-5541-A578-233CC9C154A5}"/>
              </a:ext>
              <a:ext uri="{C183D7F6-B498-43B3-948B-1728B52AA6E4}">
                <adec:decorative xmlns:adec="http://schemas.microsoft.com/office/drawing/2017/decorative" val="1"/>
              </a:ext>
            </a:extLst>
          </p:cNvPr>
          <p:cNvSpPr/>
          <p:nvPr userDrawn="1"/>
        </p:nvSpPr>
        <p:spPr>
          <a:xfrm>
            <a:off x="0" y="4870175"/>
            <a:ext cx="12192000" cy="1987825"/>
          </a:xfrm>
          <a:prstGeom prst="rect">
            <a:avLst/>
          </a:prstGeom>
          <a:solidFill>
            <a:srgbClr val="29256C">
              <a:alpha val="89804"/>
            </a:srgbClr>
          </a:solidFill>
          <a:ln w="12700" cap="flat">
            <a:noFill/>
            <a:prstDash val="solid"/>
            <a:miter/>
          </a:ln>
        </p:spPr>
        <p:txBody>
          <a:bodyPr rtlCol="0" anchor="ctr"/>
          <a:lstStyle/>
          <a:p>
            <a:pPr algn="l"/>
            <a:endParaRPr lang="en-US" b="1" i="0" noProof="0" dirty="0">
              <a:solidFill>
                <a:schemeClr val="tx1"/>
              </a:solidFill>
              <a:latin typeface="Century Gothic" panose="020B0502020202020204" pitchFamily="34" charset="0"/>
            </a:endParaRPr>
          </a:p>
        </p:txBody>
      </p:sp>
      <p:sp>
        <p:nvSpPr>
          <p:cNvPr id="2" name="Title 1">
            <a:extLst>
              <a:ext uri="{FF2B5EF4-FFF2-40B4-BE49-F238E27FC236}">
                <a16:creationId xmlns:a16="http://schemas.microsoft.com/office/drawing/2014/main" id="{E5404556-924E-0A44-B0D5-378451D87B0A}"/>
              </a:ext>
            </a:extLst>
          </p:cNvPr>
          <p:cNvSpPr>
            <a:spLocks noGrp="1"/>
          </p:cNvSpPr>
          <p:nvPr>
            <p:ph type="title" hasCustomPrompt="1"/>
          </p:nvPr>
        </p:nvSpPr>
        <p:spPr>
          <a:xfrm>
            <a:off x="838200" y="4927186"/>
            <a:ext cx="10515600" cy="1325563"/>
          </a:xfrm>
        </p:spPr>
        <p:txBody>
          <a:bodyPr>
            <a:normAutofit/>
          </a:bodyPr>
          <a:lstStyle>
            <a:lvl1pPr>
              <a:defRPr sz="4000" spc="0">
                <a:solidFill>
                  <a:srgbClr val="FFFFFF"/>
                </a:solidFill>
              </a:defRPr>
            </a:lvl1pPr>
          </a:lstStyle>
          <a:p>
            <a:r>
              <a:rPr lang="en-US" sz="4000" dirty="0"/>
              <a:t>SECTION DIVIDER SLIDE</a:t>
            </a:r>
          </a:p>
        </p:txBody>
      </p:sp>
    </p:spTree>
    <p:extLst>
      <p:ext uri="{BB962C8B-B14F-4D97-AF65-F5344CB8AC3E}">
        <p14:creationId xmlns:p14="http://schemas.microsoft.com/office/powerpoint/2010/main" val="6678376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WarmGray">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80BBE-95FD-9644-B174-1B77CBE90EA8}"/>
              </a:ext>
            </a:extLst>
          </p:cNvPr>
          <p:cNvSpPr>
            <a:spLocks noGrp="1"/>
          </p:cNvSpPr>
          <p:nvPr>
            <p:ph type="title" hasCustomPrompt="1"/>
          </p:nvPr>
        </p:nvSpPr>
        <p:spPr>
          <a:xfrm>
            <a:off x="831850" y="1709738"/>
            <a:ext cx="10515600" cy="2852737"/>
          </a:xfrm>
        </p:spPr>
        <p:txBody>
          <a:bodyPr anchor="b"/>
          <a:lstStyle>
            <a:lvl1pPr>
              <a:defRPr sz="6000" b="1" i="0" spc="0">
                <a:solidFill>
                  <a:srgbClr val="29256C"/>
                </a:solidFill>
                <a:latin typeface="Century Gothic" panose="020B0502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02381F66-0A59-0A41-AF4D-07C980BAB6C2}"/>
              </a:ext>
            </a:extLst>
          </p:cNvPr>
          <p:cNvSpPr>
            <a:spLocks noGrp="1"/>
          </p:cNvSpPr>
          <p:nvPr>
            <p:ph type="body" idx="1" hasCustomPrompt="1"/>
          </p:nvPr>
        </p:nvSpPr>
        <p:spPr>
          <a:xfrm>
            <a:off x="831850" y="4589463"/>
            <a:ext cx="10515600" cy="1500187"/>
          </a:xfrm>
        </p:spPr>
        <p:txBody>
          <a:bodyPr/>
          <a:lstStyle>
            <a:lvl1pPr marL="0" indent="0" algn="ctr">
              <a:buNone/>
              <a:defRPr sz="2400">
                <a:solidFill>
                  <a:srgbClr val="29256C"/>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Here</a:t>
            </a:r>
          </a:p>
        </p:txBody>
      </p:sp>
      <p:sp>
        <p:nvSpPr>
          <p:cNvPr id="4" name="Slide Number Placeholder 5">
            <a:extLst>
              <a:ext uri="{FF2B5EF4-FFF2-40B4-BE49-F238E27FC236}">
                <a16:creationId xmlns:a16="http://schemas.microsoft.com/office/drawing/2014/main" id="{1BCB3D99-E4BC-4B05-B935-CA3C534DA6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accent2"/>
                </a:solidFill>
                <a:latin typeface="Century Gothic" panose="020B0502020202020204" pitchFamily="34" charset="0"/>
              </a:defRPr>
            </a:lvl1pPr>
          </a:lstStyle>
          <a:p>
            <a:r>
              <a:rPr lang="en-US" dirty="0"/>
              <a:t>www.cwea.org</a:t>
            </a:r>
          </a:p>
        </p:txBody>
      </p:sp>
    </p:spTree>
    <p:extLst>
      <p:ext uri="{BB962C8B-B14F-4D97-AF65-F5344CB8AC3E}">
        <p14:creationId xmlns:p14="http://schemas.microsoft.com/office/powerpoint/2010/main" val="11970819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Layout 1-WarmGray">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A930-B9C5-ED44-B3CD-8042C036DC55}"/>
              </a:ext>
            </a:extLst>
          </p:cNvPr>
          <p:cNvSpPr>
            <a:spLocks noGrp="1"/>
          </p:cNvSpPr>
          <p:nvPr>
            <p:ph type="title" hasCustomPrompt="1"/>
          </p:nvPr>
        </p:nvSpPr>
        <p:spPr/>
        <p:txBody>
          <a:bodyPr anchor="t"/>
          <a:lstStyle>
            <a:lvl1pPr>
              <a:defRPr b="1" spc="0">
                <a:solidFill>
                  <a:srgbClr val="29246D"/>
                </a:solidFill>
              </a:defRPr>
            </a:lvl1pPr>
          </a:lstStyle>
          <a:p>
            <a:r>
              <a:rPr lang="en-US" dirty="0"/>
              <a:t>TEXT LAYOUT 1</a:t>
            </a:r>
          </a:p>
        </p:txBody>
      </p:sp>
      <p:sp>
        <p:nvSpPr>
          <p:cNvPr id="3" name="Content Placeholder 2">
            <a:extLst>
              <a:ext uri="{FF2B5EF4-FFF2-40B4-BE49-F238E27FC236}">
                <a16:creationId xmlns:a16="http://schemas.microsoft.com/office/drawing/2014/main" id="{4F634E41-D89E-3540-A6B8-426D664CDA6C}"/>
              </a:ext>
            </a:extLst>
          </p:cNvPr>
          <p:cNvSpPr>
            <a:spLocks noGrp="1"/>
          </p:cNvSpPr>
          <p:nvPr>
            <p:ph sz="half" idx="1"/>
          </p:nvPr>
        </p:nvSpPr>
        <p:spPr>
          <a:xfrm>
            <a:off x="838200" y="1825625"/>
            <a:ext cx="5181600" cy="4351338"/>
          </a:xfrm>
        </p:spPr>
        <p:txBody>
          <a:bodyPr>
            <a:normAutofit/>
          </a:bodyPr>
          <a:lstStyle>
            <a:lvl1pPr>
              <a:defRPr sz="2400">
                <a:solidFill>
                  <a:srgbClr val="29256C"/>
                </a:solidFill>
              </a:defRPr>
            </a:lvl1pPr>
            <a:lvl2pPr>
              <a:defRPr sz="2400">
                <a:solidFill>
                  <a:srgbClr val="29256C"/>
                </a:solidFill>
              </a:defRPr>
            </a:lvl2pPr>
            <a:lvl3pPr>
              <a:defRPr sz="2400">
                <a:solidFill>
                  <a:srgbClr val="29256C"/>
                </a:solidFill>
              </a:defRPr>
            </a:lvl3pPr>
            <a:lvl4pPr>
              <a:defRPr sz="2400">
                <a:solidFill>
                  <a:srgbClr val="29256C"/>
                </a:solidFill>
              </a:defRPr>
            </a:lvl4pPr>
            <a:lvl5pPr>
              <a:defRPr sz="2400">
                <a:solidFill>
                  <a:srgbClr val="29256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7269101-4826-884F-8FAA-A762FE8AF843}"/>
              </a:ext>
            </a:extLst>
          </p:cNvPr>
          <p:cNvSpPr>
            <a:spLocks noGrp="1"/>
          </p:cNvSpPr>
          <p:nvPr>
            <p:ph sz="half" idx="2"/>
          </p:nvPr>
        </p:nvSpPr>
        <p:spPr>
          <a:xfrm>
            <a:off x="6172200" y="1825625"/>
            <a:ext cx="5181600" cy="4351338"/>
          </a:xfrm>
        </p:spPr>
        <p:txBody>
          <a:bodyPr>
            <a:normAutofit/>
          </a:bodyPr>
          <a:lstStyle>
            <a:lvl1pPr>
              <a:defRPr sz="2400">
                <a:solidFill>
                  <a:srgbClr val="29256C"/>
                </a:solidFill>
              </a:defRPr>
            </a:lvl1pPr>
            <a:lvl2pPr>
              <a:defRPr sz="2400">
                <a:solidFill>
                  <a:srgbClr val="29256C"/>
                </a:solidFill>
              </a:defRPr>
            </a:lvl2pPr>
            <a:lvl3pPr>
              <a:defRPr sz="2400">
                <a:solidFill>
                  <a:srgbClr val="29256C"/>
                </a:solidFill>
              </a:defRPr>
            </a:lvl3pPr>
            <a:lvl4pPr>
              <a:defRPr sz="2400">
                <a:solidFill>
                  <a:srgbClr val="29256C"/>
                </a:solidFill>
              </a:defRPr>
            </a:lvl4pPr>
            <a:lvl5pPr>
              <a:defRPr sz="2400">
                <a:solidFill>
                  <a:srgbClr val="29256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7981ADCA-1254-DC48-9E28-55C3AF1BCA62}"/>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accent2"/>
                </a:solidFill>
              </a:defRPr>
            </a:lvl1pPr>
          </a:lstStyle>
          <a:p>
            <a:r>
              <a:rPr lang="en-US" dirty="0"/>
              <a:t>www.cwea.org</a:t>
            </a:r>
          </a:p>
        </p:txBody>
      </p:sp>
      <p:pic>
        <p:nvPicPr>
          <p:cNvPr id="8" name="Picture 7">
            <a:extLst>
              <a:ext uri="{FF2B5EF4-FFF2-40B4-BE49-F238E27FC236}">
                <a16:creationId xmlns:a16="http://schemas.microsoft.com/office/drawing/2014/main" id="{72EF2C82-41A2-A441-A1EF-3882C05E589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133363"/>
            <a:ext cx="1567052" cy="482799"/>
          </a:xfrm>
          <a:prstGeom prst="rect">
            <a:avLst/>
          </a:prstGeom>
        </p:spPr>
      </p:pic>
      <p:sp>
        <p:nvSpPr>
          <p:cNvPr id="6" name="Text Placeholder 5">
            <a:extLst>
              <a:ext uri="{FF2B5EF4-FFF2-40B4-BE49-F238E27FC236}">
                <a16:creationId xmlns:a16="http://schemas.microsoft.com/office/drawing/2014/main" id="{0BCB02E4-7136-EB47-AA80-4D8C56BD82A7}"/>
              </a:ext>
            </a:extLst>
          </p:cNvPr>
          <p:cNvSpPr>
            <a:spLocks noGrp="1"/>
          </p:cNvSpPr>
          <p:nvPr>
            <p:ph type="body" sz="quarter" idx="13" hasCustomPrompt="1"/>
          </p:nvPr>
        </p:nvSpPr>
        <p:spPr>
          <a:xfrm>
            <a:off x="838200" y="1122363"/>
            <a:ext cx="10515600" cy="568325"/>
          </a:xfrm>
        </p:spPr>
        <p:txBody>
          <a:bodyPr>
            <a:normAutofit/>
          </a:bodyPr>
          <a:lstStyle>
            <a:lvl1pPr marL="0" indent="0" algn="ctr">
              <a:buNone/>
              <a:defRPr sz="2400"/>
            </a:lvl1pPr>
          </a:lstStyle>
          <a:p>
            <a:pPr lvl="0"/>
            <a:r>
              <a:rPr lang="en-US" dirty="0"/>
              <a:t>SUBHEAD HERE</a:t>
            </a:r>
          </a:p>
        </p:txBody>
      </p:sp>
    </p:spTree>
    <p:extLst>
      <p:ext uri="{BB962C8B-B14F-4D97-AF65-F5344CB8AC3E}">
        <p14:creationId xmlns:p14="http://schemas.microsoft.com/office/powerpoint/2010/main" val="38142383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2377B-2D9E-5C4C-917B-24588C2D5D57}"/>
              </a:ext>
            </a:extLst>
          </p:cNvPr>
          <p:cNvSpPr>
            <a:spLocks noGrp="1"/>
          </p:cNvSpPr>
          <p:nvPr>
            <p:ph type="title" hasCustomPrompt="1"/>
          </p:nvPr>
        </p:nvSpPr>
        <p:spPr>
          <a:xfrm>
            <a:off x="839788" y="365125"/>
            <a:ext cx="10515600" cy="1325563"/>
          </a:xfrm>
        </p:spPr>
        <p:txBody>
          <a:bodyPr/>
          <a:lstStyle>
            <a:lvl1pPr algn="l">
              <a:defRPr b="1" spc="0">
                <a:solidFill>
                  <a:schemeClr val="accent1"/>
                </a:solidFill>
              </a:defRPr>
            </a:lvl1pPr>
          </a:lstStyle>
          <a:p>
            <a:r>
              <a:rPr lang="en-US" dirty="0"/>
              <a:t>TEXT LAYOUT 2</a:t>
            </a:r>
          </a:p>
        </p:txBody>
      </p:sp>
      <p:sp>
        <p:nvSpPr>
          <p:cNvPr id="3" name="Text Placeholder 2">
            <a:extLst>
              <a:ext uri="{FF2B5EF4-FFF2-40B4-BE49-F238E27FC236}">
                <a16:creationId xmlns:a16="http://schemas.microsoft.com/office/drawing/2014/main" id="{B98A2F9D-F2DB-3D4C-A0D7-FB0D4631ED16}"/>
              </a:ext>
            </a:extLst>
          </p:cNvPr>
          <p:cNvSpPr>
            <a:spLocks noGrp="1"/>
          </p:cNvSpPr>
          <p:nvPr>
            <p:ph type="body" idx="1"/>
          </p:nvPr>
        </p:nvSpPr>
        <p:spPr>
          <a:xfrm>
            <a:off x="839788" y="1755305"/>
            <a:ext cx="5157787" cy="823912"/>
          </a:xfrm>
        </p:spPr>
        <p:txBody>
          <a:bodyPr anchor="b"/>
          <a:lstStyle>
            <a:lvl1pPr marL="0" indent="0">
              <a:buNone/>
              <a:defRPr sz="2400" b="0" i="0">
                <a:solidFill>
                  <a:schemeClr val="accent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A3D683A-4A90-8743-9E3B-1682A35357F6}"/>
              </a:ext>
            </a:extLst>
          </p:cNvPr>
          <p:cNvSpPr>
            <a:spLocks noGrp="1"/>
          </p:cNvSpPr>
          <p:nvPr>
            <p:ph sz="half" idx="2"/>
          </p:nvPr>
        </p:nvSpPr>
        <p:spPr>
          <a:xfrm>
            <a:off x="839788" y="2715141"/>
            <a:ext cx="5157787" cy="3684588"/>
          </a:xfrm>
        </p:spPr>
        <p:txBody>
          <a:bodyPr>
            <a:normAutofit/>
          </a:bodyPr>
          <a:lstStyle>
            <a:lvl1pPr>
              <a:defRPr sz="2400" b="0" i="0">
                <a:solidFill>
                  <a:schemeClr val="accent1"/>
                </a:solidFill>
                <a:latin typeface="Century Gothic" panose="020B0502020202020204" pitchFamily="34" charset="0"/>
              </a:defRPr>
            </a:lvl1pPr>
            <a:lvl2pPr>
              <a:defRPr b="0" i="0">
                <a:solidFill>
                  <a:srgbClr val="FFFFFF"/>
                </a:solidFill>
                <a:latin typeface="Gotham Book" pitchFamily="2" charset="0"/>
              </a:defRPr>
            </a:lvl2pPr>
            <a:lvl3pPr marL="914400" indent="0">
              <a:buNone/>
              <a:defRPr b="0" i="0">
                <a:solidFill>
                  <a:srgbClr val="FFFFFF"/>
                </a:solidFill>
                <a:latin typeface="Gotham Book" pitchFamily="2" charset="0"/>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6" name="Slide Number Placeholder 6">
            <a:extLst>
              <a:ext uri="{FF2B5EF4-FFF2-40B4-BE49-F238E27FC236}">
                <a16:creationId xmlns:a16="http://schemas.microsoft.com/office/drawing/2014/main" id="{0C0BD959-C273-4A14-9D14-2951D6048646}"/>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accent2"/>
                </a:solidFill>
              </a:defRPr>
            </a:lvl1pPr>
          </a:lstStyle>
          <a:p>
            <a:r>
              <a:rPr lang="en-US" dirty="0"/>
              <a:t>www.cwea.org</a:t>
            </a:r>
          </a:p>
        </p:txBody>
      </p:sp>
      <p:pic>
        <p:nvPicPr>
          <p:cNvPr id="7" name="Picture 6">
            <a:extLst>
              <a:ext uri="{FF2B5EF4-FFF2-40B4-BE49-F238E27FC236}">
                <a16:creationId xmlns:a16="http://schemas.microsoft.com/office/drawing/2014/main" id="{1FBE7B39-11B2-4BD7-8347-AC965AC99DC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133363"/>
            <a:ext cx="1567052" cy="482799"/>
          </a:xfrm>
          <a:prstGeom prst="rect">
            <a:avLst/>
          </a:prstGeom>
        </p:spPr>
      </p:pic>
    </p:spTree>
    <p:extLst>
      <p:ext uri="{BB962C8B-B14F-4D97-AF65-F5344CB8AC3E}">
        <p14:creationId xmlns:p14="http://schemas.microsoft.com/office/powerpoint/2010/main" val="37597515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mparison-BlueBackground">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A930-B9C5-ED44-B3CD-8042C036DC55}"/>
              </a:ext>
            </a:extLst>
          </p:cNvPr>
          <p:cNvSpPr>
            <a:spLocks noGrp="1"/>
          </p:cNvSpPr>
          <p:nvPr>
            <p:ph type="title" hasCustomPrompt="1"/>
          </p:nvPr>
        </p:nvSpPr>
        <p:spPr>
          <a:xfrm>
            <a:off x="838200" y="95496"/>
            <a:ext cx="10515600" cy="1325563"/>
          </a:xfrm>
        </p:spPr>
        <p:txBody>
          <a:bodyPr/>
          <a:lstStyle>
            <a:lvl1pPr>
              <a:defRPr b="1" spc="0">
                <a:solidFill>
                  <a:schemeClr val="accent1"/>
                </a:solidFill>
              </a:defRPr>
            </a:lvl1pPr>
          </a:lstStyle>
          <a:p>
            <a:r>
              <a:rPr lang="en-US" dirty="0"/>
              <a:t>COMPARISON</a:t>
            </a:r>
          </a:p>
        </p:txBody>
      </p:sp>
      <p:sp>
        <p:nvSpPr>
          <p:cNvPr id="3" name="Content Placeholder 2">
            <a:extLst>
              <a:ext uri="{FF2B5EF4-FFF2-40B4-BE49-F238E27FC236}">
                <a16:creationId xmlns:a16="http://schemas.microsoft.com/office/drawing/2014/main" id="{4F634E41-D89E-3540-A6B8-426D664CDA6C}"/>
              </a:ext>
            </a:extLst>
          </p:cNvPr>
          <p:cNvSpPr>
            <a:spLocks noGrp="1"/>
          </p:cNvSpPr>
          <p:nvPr>
            <p:ph sz="half" idx="1"/>
          </p:nvPr>
        </p:nvSpPr>
        <p:spPr>
          <a:xfrm>
            <a:off x="838200" y="1825625"/>
            <a:ext cx="5181600" cy="1036845"/>
          </a:xfrm>
        </p:spPr>
        <p:txBody>
          <a:bodyPr/>
          <a:lstStyle>
            <a:lvl1pPr marL="0" indent="0">
              <a:buNone/>
              <a:defRPr sz="3000">
                <a:solidFill>
                  <a:schemeClr val="accent1"/>
                </a:solidFill>
              </a:defRPr>
            </a:lvl1pPr>
            <a:lvl2pPr marL="457200" indent="0">
              <a:buNone/>
              <a:defRPr sz="2400" b="0" i="0">
                <a:solidFill>
                  <a:schemeClr val="accent1"/>
                </a:solidFill>
                <a:latin typeface="Century Gothic" panose="020B0502020202020204" pitchFamily="34" charset="0"/>
              </a:defRPr>
            </a:lvl2pPr>
            <a:lvl3pPr>
              <a:defRPr b="0" i="0">
                <a:solidFill>
                  <a:srgbClr val="FFFFFF"/>
                </a:solidFill>
                <a:latin typeface="Gotham Book" pitchFamily="2" charset="0"/>
              </a:defRPr>
            </a:lvl3pPr>
            <a:lvl4pPr>
              <a:defRPr b="0" i="0">
                <a:solidFill>
                  <a:srgbClr val="FFFFFF"/>
                </a:solidFill>
                <a:latin typeface="Gotham Book" pitchFamily="2" charset="0"/>
              </a:defRPr>
            </a:lvl4pPr>
            <a:lvl5pPr>
              <a:defRPr b="0" i="0">
                <a:solidFill>
                  <a:srgbClr val="FFFFFF"/>
                </a:solidFill>
                <a:latin typeface="Gotham Book" pitchFamily="2" charset="0"/>
              </a:defRPr>
            </a:lvl5pPr>
          </a:lstStyle>
          <a:p>
            <a:pPr lvl="0"/>
            <a:r>
              <a:rPr lang="en-US" dirty="0"/>
              <a:t>Click to edit Master text styles</a:t>
            </a:r>
          </a:p>
          <a:p>
            <a:pPr lvl="1"/>
            <a:endParaRPr lang="en-US" dirty="0"/>
          </a:p>
        </p:txBody>
      </p:sp>
      <p:sp>
        <p:nvSpPr>
          <p:cNvPr id="4" name="Content Placeholder 3">
            <a:extLst>
              <a:ext uri="{FF2B5EF4-FFF2-40B4-BE49-F238E27FC236}">
                <a16:creationId xmlns:a16="http://schemas.microsoft.com/office/drawing/2014/main" id="{17269101-4826-884F-8FAA-A762FE8AF843}"/>
              </a:ext>
            </a:extLst>
          </p:cNvPr>
          <p:cNvSpPr>
            <a:spLocks noGrp="1"/>
          </p:cNvSpPr>
          <p:nvPr>
            <p:ph sz="half" idx="2"/>
          </p:nvPr>
        </p:nvSpPr>
        <p:spPr>
          <a:xfrm>
            <a:off x="6172200" y="1825625"/>
            <a:ext cx="5181600" cy="1036845"/>
          </a:xfrm>
        </p:spPr>
        <p:txBody>
          <a:bodyPr/>
          <a:lstStyle>
            <a:lvl1pPr marL="0" indent="0">
              <a:buNone/>
              <a:defRPr sz="3000">
                <a:solidFill>
                  <a:schemeClr val="accent1"/>
                </a:solidFill>
              </a:defRPr>
            </a:lvl1pPr>
            <a:lvl2pPr marL="457200" indent="0">
              <a:buNone/>
              <a:defRPr sz="2400" b="0" i="0">
                <a:solidFill>
                  <a:schemeClr val="accent1"/>
                </a:solidFill>
                <a:latin typeface="Century Gothic" panose="020B0502020202020204" pitchFamily="34" charset="0"/>
              </a:defRPr>
            </a:lvl2pPr>
            <a:lvl3pPr>
              <a:defRPr b="0" i="0">
                <a:solidFill>
                  <a:srgbClr val="FFFFFF"/>
                </a:solidFill>
                <a:latin typeface="Gotham Book" pitchFamily="2" charset="0"/>
              </a:defRPr>
            </a:lvl3pPr>
            <a:lvl4pPr>
              <a:defRPr b="0" i="0">
                <a:solidFill>
                  <a:srgbClr val="FFFFFF"/>
                </a:solidFill>
                <a:latin typeface="Gotham Book" pitchFamily="2" charset="0"/>
              </a:defRPr>
            </a:lvl4pPr>
            <a:lvl5pPr>
              <a:defRPr b="0" i="0">
                <a:solidFill>
                  <a:srgbClr val="FFFFFF"/>
                </a:solidFill>
                <a:latin typeface="Gotham Book" pitchFamily="2" charset="0"/>
              </a:defRPr>
            </a:lvl5pPr>
          </a:lstStyle>
          <a:p>
            <a:pPr lvl="0"/>
            <a:r>
              <a:rPr lang="en-US" dirty="0"/>
              <a:t>Click to edit Master text styles</a:t>
            </a:r>
          </a:p>
          <a:p>
            <a:pPr lvl="1"/>
            <a:endParaRPr lang="en-US" dirty="0"/>
          </a:p>
        </p:txBody>
      </p:sp>
      <p:cxnSp>
        <p:nvCxnSpPr>
          <p:cNvPr id="7" name="Straight Connector 6">
            <a:extLst>
              <a:ext uri="{FF2B5EF4-FFF2-40B4-BE49-F238E27FC236}">
                <a16:creationId xmlns:a16="http://schemas.microsoft.com/office/drawing/2014/main" id="{7549CA77-D923-6A40-9D4C-BFE7C25014A4}"/>
              </a:ext>
            </a:extLst>
          </p:cNvPr>
          <p:cNvCxnSpPr/>
          <p:nvPr userDrawn="1"/>
        </p:nvCxnSpPr>
        <p:spPr>
          <a:xfrm>
            <a:off x="878383" y="2728983"/>
            <a:ext cx="349599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AFB6D92-07B9-E746-9B12-C5BF2885683D}"/>
              </a:ext>
            </a:extLst>
          </p:cNvPr>
          <p:cNvCxnSpPr/>
          <p:nvPr userDrawn="1"/>
        </p:nvCxnSpPr>
        <p:spPr>
          <a:xfrm>
            <a:off x="6206780" y="2728983"/>
            <a:ext cx="349599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Slide Number Placeholder 6">
            <a:extLst>
              <a:ext uri="{FF2B5EF4-FFF2-40B4-BE49-F238E27FC236}">
                <a16:creationId xmlns:a16="http://schemas.microsoft.com/office/drawing/2014/main" id="{779F4C8C-F457-4D19-A694-65925D7FA7C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accent2"/>
                </a:solidFill>
              </a:defRPr>
            </a:lvl1pPr>
          </a:lstStyle>
          <a:p>
            <a:r>
              <a:rPr lang="en-US" dirty="0"/>
              <a:t>www.cwea.org</a:t>
            </a:r>
          </a:p>
        </p:txBody>
      </p:sp>
      <p:sp>
        <p:nvSpPr>
          <p:cNvPr id="6" name="Text Placeholder 5">
            <a:extLst>
              <a:ext uri="{FF2B5EF4-FFF2-40B4-BE49-F238E27FC236}">
                <a16:creationId xmlns:a16="http://schemas.microsoft.com/office/drawing/2014/main" id="{4020A715-B1F2-1044-8672-06D6A5A0CFCD}"/>
              </a:ext>
            </a:extLst>
          </p:cNvPr>
          <p:cNvSpPr>
            <a:spLocks noGrp="1"/>
          </p:cNvSpPr>
          <p:nvPr>
            <p:ph type="body" sz="quarter" idx="13" hasCustomPrompt="1"/>
          </p:nvPr>
        </p:nvSpPr>
        <p:spPr>
          <a:xfrm>
            <a:off x="838200" y="1073701"/>
            <a:ext cx="10515600" cy="436563"/>
          </a:xfrm>
        </p:spPr>
        <p:txBody>
          <a:bodyPr/>
          <a:lstStyle>
            <a:lvl1pPr marL="0" indent="0" algn="ctr">
              <a:buNone/>
              <a:defRPr sz="2400"/>
            </a:lvl1pPr>
            <a:lvl2pPr marL="457200" indent="0">
              <a:buNone/>
              <a:defRPr/>
            </a:lvl2pPr>
          </a:lstStyle>
          <a:p>
            <a:pPr lvl="0"/>
            <a:r>
              <a:rPr lang="en-US" dirty="0"/>
              <a:t>SUBHEAD HERE</a:t>
            </a:r>
          </a:p>
          <a:p>
            <a:pPr lvl="1"/>
            <a:endParaRPr lang="en-US" dirty="0"/>
          </a:p>
        </p:txBody>
      </p:sp>
      <p:sp>
        <p:nvSpPr>
          <p:cNvPr id="12" name="Text Placeholder 11">
            <a:extLst>
              <a:ext uri="{FF2B5EF4-FFF2-40B4-BE49-F238E27FC236}">
                <a16:creationId xmlns:a16="http://schemas.microsoft.com/office/drawing/2014/main" id="{B211169E-F7CB-7840-90D7-2625B11670F8}"/>
              </a:ext>
            </a:extLst>
          </p:cNvPr>
          <p:cNvSpPr>
            <a:spLocks noGrp="1"/>
          </p:cNvSpPr>
          <p:nvPr>
            <p:ph type="body" sz="quarter" idx="14" hasCustomPrompt="1"/>
          </p:nvPr>
        </p:nvSpPr>
        <p:spPr>
          <a:xfrm>
            <a:off x="838200" y="2886646"/>
            <a:ext cx="5181600" cy="3233737"/>
          </a:xfrm>
        </p:spPr>
        <p:txBody>
          <a:bodyPr/>
          <a:lstStyle>
            <a:lvl2pPr>
              <a:defRPr b="0" i="0">
                <a:latin typeface="Century Gothic" panose="020B0502020202020204" pitchFamily="34" charset="0"/>
              </a:defRPr>
            </a:lvl2pPr>
          </a:lstStyle>
          <a:p>
            <a:pPr lvl="1"/>
            <a:r>
              <a:rPr lang="en-US" dirty="0"/>
              <a:t>Second level</a:t>
            </a:r>
          </a:p>
        </p:txBody>
      </p:sp>
      <p:sp>
        <p:nvSpPr>
          <p:cNvPr id="14" name="Text Placeholder 13">
            <a:extLst>
              <a:ext uri="{FF2B5EF4-FFF2-40B4-BE49-F238E27FC236}">
                <a16:creationId xmlns:a16="http://schemas.microsoft.com/office/drawing/2014/main" id="{D0C53856-E411-544B-B32B-89EFFE1B3744}"/>
              </a:ext>
            </a:extLst>
          </p:cNvPr>
          <p:cNvSpPr>
            <a:spLocks noGrp="1"/>
          </p:cNvSpPr>
          <p:nvPr>
            <p:ph type="body" sz="quarter" idx="15" hasCustomPrompt="1"/>
          </p:nvPr>
        </p:nvSpPr>
        <p:spPr>
          <a:xfrm>
            <a:off x="6172200" y="2911031"/>
            <a:ext cx="5181600" cy="3209352"/>
          </a:xfrm>
        </p:spPr>
        <p:txBody>
          <a:bodyPr/>
          <a:lstStyle>
            <a:lvl2pPr marL="800100" indent="-342900">
              <a:buFont typeface="Arial" panose="020B0604020202020204" pitchFamily="34" charset="0"/>
              <a:buChar char="•"/>
              <a:defRPr b="0" i="0">
                <a:latin typeface="Century Gothic" panose="020B0502020202020204" pitchFamily="34" charset="0"/>
              </a:defRPr>
            </a:lvl2pPr>
          </a:lstStyle>
          <a:p>
            <a:pPr lvl="1"/>
            <a:r>
              <a:rPr lang="en-US" dirty="0"/>
              <a:t>Second level</a:t>
            </a:r>
          </a:p>
        </p:txBody>
      </p:sp>
      <p:pic>
        <p:nvPicPr>
          <p:cNvPr id="13" name="Picture 12">
            <a:extLst>
              <a:ext uri="{FF2B5EF4-FFF2-40B4-BE49-F238E27FC236}">
                <a16:creationId xmlns:a16="http://schemas.microsoft.com/office/drawing/2014/main" id="{42CCFE62-54ED-4FBB-9A53-99333233436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133363"/>
            <a:ext cx="1567052" cy="482799"/>
          </a:xfrm>
          <a:prstGeom prst="rect">
            <a:avLst/>
          </a:prstGeom>
        </p:spPr>
      </p:pic>
    </p:spTree>
    <p:extLst>
      <p:ext uri="{BB962C8B-B14F-4D97-AF65-F5344CB8AC3E}">
        <p14:creationId xmlns:p14="http://schemas.microsoft.com/office/powerpoint/2010/main" val="26847093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1_Comparison-BlueBackground">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A930-B9C5-ED44-B3CD-8042C036DC55}"/>
              </a:ext>
            </a:extLst>
          </p:cNvPr>
          <p:cNvSpPr>
            <a:spLocks noGrp="1"/>
          </p:cNvSpPr>
          <p:nvPr>
            <p:ph type="title" hasCustomPrompt="1"/>
          </p:nvPr>
        </p:nvSpPr>
        <p:spPr>
          <a:xfrm>
            <a:off x="838200" y="130665"/>
            <a:ext cx="10515600" cy="1325563"/>
          </a:xfrm>
        </p:spPr>
        <p:txBody>
          <a:bodyPr/>
          <a:lstStyle>
            <a:lvl1pPr>
              <a:defRPr b="1" spc="0">
                <a:solidFill>
                  <a:srgbClr val="29256C"/>
                </a:solidFill>
              </a:defRPr>
            </a:lvl1pPr>
          </a:lstStyle>
          <a:p>
            <a:r>
              <a:rPr lang="en-US" dirty="0"/>
              <a:t>COMPARISON</a:t>
            </a:r>
          </a:p>
        </p:txBody>
      </p:sp>
      <p:sp>
        <p:nvSpPr>
          <p:cNvPr id="3" name="Content Placeholder 2">
            <a:extLst>
              <a:ext uri="{FF2B5EF4-FFF2-40B4-BE49-F238E27FC236}">
                <a16:creationId xmlns:a16="http://schemas.microsoft.com/office/drawing/2014/main" id="{4F634E41-D89E-3540-A6B8-426D664CDA6C}"/>
              </a:ext>
            </a:extLst>
          </p:cNvPr>
          <p:cNvSpPr>
            <a:spLocks noGrp="1"/>
          </p:cNvSpPr>
          <p:nvPr>
            <p:ph sz="half" idx="1"/>
          </p:nvPr>
        </p:nvSpPr>
        <p:spPr>
          <a:xfrm>
            <a:off x="838200" y="1825625"/>
            <a:ext cx="5181600" cy="4351338"/>
          </a:xfrm>
        </p:spPr>
        <p:txBody>
          <a:bodyPr/>
          <a:lstStyle>
            <a:lvl1pPr marL="0" indent="0">
              <a:buNone/>
              <a:defRPr sz="3000">
                <a:solidFill>
                  <a:srgbClr val="29256C"/>
                </a:solidFill>
              </a:defRPr>
            </a:lvl1pPr>
            <a:lvl2pPr>
              <a:defRPr sz="2400" b="0" i="0">
                <a:solidFill>
                  <a:srgbClr val="29256C"/>
                </a:solidFill>
                <a:latin typeface="Century Gothic" panose="020B0502020202020204" pitchFamily="34" charset="0"/>
              </a:defRPr>
            </a:lvl2pPr>
            <a:lvl3pPr>
              <a:defRPr b="0" i="0">
                <a:solidFill>
                  <a:srgbClr val="29256C"/>
                </a:solidFill>
                <a:latin typeface="Gotham Book" pitchFamily="2" charset="0"/>
              </a:defRPr>
            </a:lvl3pPr>
            <a:lvl4pPr>
              <a:defRPr b="0" i="0">
                <a:solidFill>
                  <a:srgbClr val="29256C"/>
                </a:solidFill>
                <a:latin typeface="Gotham Book" pitchFamily="2" charset="0"/>
              </a:defRPr>
            </a:lvl4pPr>
            <a:lvl5pPr>
              <a:defRPr b="0" i="0">
                <a:solidFill>
                  <a:srgbClr val="29256C"/>
                </a:solidFill>
                <a:latin typeface="Gotham Book" pitchFamily="2" charset="0"/>
              </a:defRPr>
            </a:lvl5pPr>
          </a:lstStyle>
          <a:p>
            <a:pPr lvl="0"/>
            <a:r>
              <a:rPr lang="en-US" dirty="0"/>
              <a:t>Click to edit Master text styles</a:t>
            </a:r>
          </a:p>
          <a:p>
            <a:pPr lvl="1"/>
            <a:endParaRPr lang="en-US" dirty="0"/>
          </a:p>
          <a:p>
            <a:pPr lvl="1"/>
            <a:r>
              <a:rPr lang="en-US" dirty="0"/>
              <a:t>Second level</a:t>
            </a:r>
          </a:p>
        </p:txBody>
      </p:sp>
      <p:sp>
        <p:nvSpPr>
          <p:cNvPr id="4" name="Content Placeholder 3">
            <a:extLst>
              <a:ext uri="{FF2B5EF4-FFF2-40B4-BE49-F238E27FC236}">
                <a16:creationId xmlns:a16="http://schemas.microsoft.com/office/drawing/2014/main" id="{17269101-4826-884F-8FAA-A762FE8AF843}"/>
              </a:ext>
            </a:extLst>
          </p:cNvPr>
          <p:cNvSpPr>
            <a:spLocks noGrp="1"/>
          </p:cNvSpPr>
          <p:nvPr>
            <p:ph sz="half" idx="2"/>
          </p:nvPr>
        </p:nvSpPr>
        <p:spPr>
          <a:xfrm>
            <a:off x="6172200" y="1825625"/>
            <a:ext cx="5181600" cy="4351338"/>
          </a:xfrm>
        </p:spPr>
        <p:txBody>
          <a:bodyPr/>
          <a:lstStyle>
            <a:lvl1pPr marL="0" indent="0">
              <a:buNone/>
              <a:defRPr sz="3000">
                <a:solidFill>
                  <a:srgbClr val="29256C"/>
                </a:solidFill>
              </a:defRPr>
            </a:lvl1pPr>
            <a:lvl2pPr>
              <a:defRPr sz="2400" b="0" i="0">
                <a:solidFill>
                  <a:srgbClr val="29256C"/>
                </a:solidFill>
                <a:latin typeface="Century Gothic" panose="020B0502020202020204" pitchFamily="34" charset="0"/>
              </a:defRPr>
            </a:lvl2pPr>
            <a:lvl3pPr>
              <a:defRPr b="0" i="0">
                <a:solidFill>
                  <a:srgbClr val="29256C"/>
                </a:solidFill>
                <a:latin typeface="Gotham Book" pitchFamily="2" charset="0"/>
              </a:defRPr>
            </a:lvl3pPr>
            <a:lvl4pPr>
              <a:defRPr b="0" i="0">
                <a:solidFill>
                  <a:srgbClr val="29256C"/>
                </a:solidFill>
                <a:latin typeface="Gotham Book" pitchFamily="2" charset="0"/>
              </a:defRPr>
            </a:lvl4pPr>
            <a:lvl5pPr>
              <a:defRPr b="0" i="0">
                <a:solidFill>
                  <a:srgbClr val="29256C"/>
                </a:solidFill>
                <a:latin typeface="Gotham Book" pitchFamily="2" charset="0"/>
              </a:defRPr>
            </a:lvl5pPr>
          </a:lstStyle>
          <a:p>
            <a:pPr lvl="0"/>
            <a:r>
              <a:rPr lang="en-US" dirty="0"/>
              <a:t>Click to edit Master text styles</a:t>
            </a:r>
          </a:p>
          <a:p>
            <a:pPr lvl="1"/>
            <a:endParaRPr lang="en-US" dirty="0"/>
          </a:p>
          <a:p>
            <a:pPr lvl="1"/>
            <a:r>
              <a:rPr lang="en-US" dirty="0"/>
              <a:t>Second level</a:t>
            </a:r>
          </a:p>
        </p:txBody>
      </p:sp>
      <p:cxnSp>
        <p:nvCxnSpPr>
          <p:cNvPr id="7" name="Straight Connector 6">
            <a:extLst>
              <a:ext uri="{FF2B5EF4-FFF2-40B4-BE49-F238E27FC236}">
                <a16:creationId xmlns:a16="http://schemas.microsoft.com/office/drawing/2014/main" id="{7549CA77-D923-6A40-9D4C-BFE7C25014A4}"/>
              </a:ext>
            </a:extLst>
          </p:cNvPr>
          <p:cNvCxnSpPr/>
          <p:nvPr userDrawn="1"/>
        </p:nvCxnSpPr>
        <p:spPr>
          <a:xfrm>
            <a:off x="878383" y="2728983"/>
            <a:ext cx="3495996" cy="0"/>
          </a:xfrm>
          <a:prstGeom prst="line">
            <a:avLst/>
          </a:prstGeom>
          <a:ln w="28575">
            <a:solidFill>
              <a:srgbClr val="29256C"/>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AFB6D92-07B9-E746-9B12-C5BF2885683D}"/>
              </a:ext>
            </a:extLst>
          </p:cNvPr>
          <p:cNvCxnSpPr/>
          <p:nvPr userDrawn="1"/>
        </p:nvCxnSpPr>
        <p:spPr>
          <a:xfrm>
            <a:off x="6206780" y="2728983"/>
            <a:ext cx="3495996" cy="0"/>
          </a:xfrm>
          <a:prstGeom prst="line">
            <a:avLst/>
          </a:prstGeom>
          <a:ln w="28575">
            <a:solidFill>
              <a:srgbClr val="29256C"/>
            </a:solidFill>
          </a:ln>
        </p:spPr>
        <p:style>
          <a:lnRef idx="1">
            <a:schemeClr val="accent1"/>
          </a:lnRef>
          <a:fillRef idx="0">
            <a:schemeClr val="accent1"/>
          </a:fillRef>
          <a:effectRef idx="0">
            <a:schemeClr val="accent1"/>
          </a:effectRef>
          <a:fontRef idx="minor">
            <a:schemeClr val="tx1"/>
          </a:fontRef>
        </p:style>
      </p:cxnSp>
      <p:sp>
        <p:nvSpPr>
          <p:cNvPr id="8" name="Slide Number Placeholder 6">
            <a:extLst>
              <a:ext uri="{FF2B5EF4-FFF2-40B4-BE49-F238E27FC236}">
                <a16:creationId xmlns:a16="http://schemas.microsoft.com/office/drawing/2014/main" id="{0D6AE961-305F-4C81-8582-6FA9C8ACE555}"/>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accent2"/>
                </a:solidFill>
              </a:defRPr>
            </a:lvl1pPr>
          </a:lstStyle>
          <a:p>
            <a:r>
              <a:rPr lang="en-US" dirty="0"/>
              <a:t>www.cwea.org</a:t>
            </a:r>
          </a:p>
        </p:txBody>
      </p:sp>
      <p:pic>
        <p:nvPicPr>
          <p:cNvPr id="11" name="Picture 10">
            <a:extLst>
              <a:ext uri="{FF2B5EF4-FFF2-40B4-BE49-F238E27FC236}">
                <a16:creationId xmlns:a16="http://schemas.microsoft.com/office/drawing/2014/main" id="{54EF95D8-8162-49D1-82DD-DA55E54C4B5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133363"/>
            <a:ext cx="1567052" cy="482799"/>
          </a:xfrm>
          <a:prstGeom prst="rect">
            <a:avLst/>
          </a:prstGeom>
        </p:spPr>
      </p:pic>
    </p:spTree>
    <p:extLst>
      <p:ext uri="{BB962C8B-B14F-4D97-AF65-F5344CB8AC3E}">
        <p14:creationId xmlns:p14="http://schemas.microsoft.com/office/powerpoint/2010/main" val="36983925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hartSlide">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43347-FE9B-2445-A173-B2BD6572631A}"/>
              </a:ext>
            </a:extLst>
          </p:cNvPr>
          <p:cNvSpPr>
            <a:spLocks noGrp="1"/>
          </p:cNvSpPr>
          <p:nvPr>
            <p:ph type="title" hasCustomPrompt="1"/>
          </p:nvPr>
        </p:nvSpPr>
        <p:spPr>
          <a:xfrm>
            <a:off x="839788" y="967871"/>
            <a:ext cx="3932237" cy="625215"/>
          </a:xfrm>
        </p:spPr>
        <p:txBody>
          <a:bodyPr anchor="t"/>
          <a:lstStyle>
            <a:lvl1pPr algn="l">
              <a:defRPr sz="3200" b="1">
                <a:solidFill>
                  <a:schemeClr val="accent1"/>
                </a:solidFill>
              </a:defRPr>
            </a:lvl1pPr>
          </a:lstStyle>
          <a:p>
            <a:r>
              <a:rPr lang="en-US" dirty="0"/>
              <a:t>CHART SLIDE</a:t>
            </a:r>
          </a:p>
        </p:txBody>
      </p:sp>
      <p:sp>
        <p:nvSpPr>
          <p:cNvPr id="3" name="Content Placeholder 2">
            <a:extLst>
              <a:ext uri="{FF2B5EF4-FFF2-40B4-BE49-F238E27FC236}">
                <a16:creationId xmlns:a16="http://schemas.microsoft.com/office/drawing/2014/main" id="{16A6A019-E3C6-B646-8C6F-A6125030DFC9}"/>
              </a:ext>
            </a:extLst>
          </p:cNvPr>
          <p:cNvSpPr>
            <a:spLocks noGrp="1"/>
          </p:cNvSpPr>
          <p:nvPr>
            <p:ph idx="1" hasCustomPrompt="1"/>
          </p:nvPr>
        </p:nvSpPr>
        <p:spPr>
          <a:xfrm>
            <a:off x="5183188" y="987425"/>
            <a:ext cx="6172200" cy="4873625"/>
          </a:xfrm>
        </p:spPr>
        <p:txBody>
          <a:bodyPr/>
          <a:lstStyle>
            <a:lvl1pPr>
              <a:defRPr sz="3200">
                <a:solidFill>
                  <a:schemeClr val="accent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icon to add chart</a:t>
            </a:r>
          </a:p>
        </p:txBody>
      </p:sp>
      <p:sp>
        <p:nvSpPr>
          <p:cNvPr id="4" name="Text Placeholder 3">
            <a:extLst>
              <a:ext uri="{FF2B5EF4-FFF2-40B4-BE49-F238E27FC236}">
                <a16:creationId xmlns:a16="http://schemas.microsoft.com/office/drawing/2014/main" id="{8B73410F-5BC7-254C-B2C4-2AED1CB27765}"/>
              </a:ext>
            </a:extLst>
          </p:cNvPr>
          <p:cNvSpPr>
            <a:spLocks noGrp="1"/>
          </p:cNvSpPr>
          <p:nvPr>
            <p:ph type="body" sz="half" idx="2"/>
          </p:nvPr>
        </p:nvSpPr>
        <p:spPr>
          <a:xfrm>
            <a:off x="839788" y="2057400"/>
            <a:ext cx="3932237" cy="3811588"/>
          </a:xfrm>
        </p:spPr>
        <p:txBody>
          <a:bodyPr>
            <a:normAutofit/>
          </a:bodyPr>
          <a:lstStyle>
            <a:lvl1pPr marL="0" indent="0">
              <a:buNone/>
              <a:defRPr sz="2400" b="0" i="0">
                <a:solidFill>
                  <a:schemeClr val="accent1"/>
                </a:solidFill>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Slide Number Placeholder 6">
            <a:extLst>
              <a:ext uri="{FF2B5EF4-FFF2-40B4-BE49-F238E27FC236}">
                <a16:creationId xmlns:a16="http://schemas.microsoft.com/office/drawing/2014/main" id="{6BC2CF49-C3AD-47BD-AE02-032F71A6566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accent2"/>
                </a:solidFill>
              </a:defRPr>
            </a:lvl1pPr>
          </a:lstStyle>
          <a:p>
            <a:r>
              <a:rPr lang="en-US" dirty="0"/>
              <a:t>www.cwea.org</a:t>
            </a:r>
          </a:p>
        </p:txBody>
      </p:sp>
      <p:pic>
        <p:nvPicPr>
          <p:cNvPr id="8" name="Picture 7">
            <a:extLst>
              <a:ext uri="{FF2B5EF4-FFF2-40B4-BE49-F238E27FC236}">
                <a16:creationId xmlns:a16="http://schemas.microsoft.com/office/drawing/2014/main" id="{661FD163-4D45-4FEC-9F0B-8938303E30E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133363"/>
            <a:ext cx="1567052" cy="482799"/>
          </a:xfrm>
          <a:prstGeom prst="rect">
            <a:avLst/>
          </a:prstGeom>
        </p:spPr>
      </p:pic>
    </p:spTree>
    <p:extLst>
      <p:ext uri="{BB962C8B-B14F-4D97-AF65-F5344CB8AC3E}">
        <p14:creationId xmlns:p14="http://schemas.microsoft.com/office/powerpoint/2010/main" val="20973390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TableSlide-BlueBackground">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43347-FE9B-2445-A173-B2BD6572631A}"/>
              </a:ext>
            </a:extLst>
          </p:cNvPr>
          <p:cNvSpPr>
            <a:spLocks noGrp="1"/>
          </p:cNvSpPr>
          <p:nvPr>
            <p:ph type="title" hasCustomPrompt="1"/>
          </p:nvPr>
        </p:nvSpPr>
        <p:spPr>
          <a:xfrm>
            <a:off x="7592279" y="981632"/>
            <a:ext cx="3932237" cy="826477"/>
          </a:xfrm>
        </p:spPr>
        <p:txBody>
          <a:bodyPr anchor="t"/>
          <a:lstStyle>
            <a:lvl1pPr algn="l">
              <a:defRPr sz="3200" b="1">
                <a:solidFill>
                  <a:schemeClr val="accent1"/>
                </a:solidFill>
              </a:defRPr>
            </a:lvl1pPr>
          </a:lstStyle>
          <a:p>
            <a:r>
              <a:rPr lang="en-US" dirty="0"/>
              <a:t>TABLE SLIDE</a:t>
            </a:r>
          </a:p>
        </p:txBody>
      </p:sp>
      <p:sp>
        <p:nvSpPr>
          <p:cNvPr id="3" name="Content Placeholder 2">
            <a:extLst>
              <a:ext uri="{FF2B5EF4-FFF2-40B4-BE49-F238E27FC236}">
                <a16:creationId xmlns:a16="http://schemas.microsoft.com/office/drawing/2014/main" id="{16A6A019-E3C6-B646-8C6F-A6125030DFC9}"/>
              </a:ext>
            </a:extLst>
          </p:cNvPr>
          <p:cNvSpPr>
            <a:spLocks noGrp="1"/>
          </p:cNvSpPr>
          <p:nvPr>
            <p:ph idx="1" hasCustomPrompt="1"/>
          </p:nvPr>
        </p:nvSpPr>
        <p:spPr>
          <a:xfrm>
            <a:off x="845649" y="992187"/>
            <a:ext cx="6172200" cy="4873625"/>
          </a:xfrm>
        </p:spPr>
        <p:txBody>
          <a:bodyPr/>
          <a:lstStyle>
            <a:lvl1pPr>
              <a:defRPr sz="3200">
                <a:solidFill>
                  <a:schemeClr val="accent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icon to add table</a:t>
            </a:r>
          </a:p>
        </p:txBody>
      </p:sp>
      <p:sp>
        <p:nvSpPr>
          <p:cNvPr id="4" name="Text Placeholder 3">
            <a:extLst>
              <a:ext uri="{FF2B5EF4-FFF2-40B4-BE49-F238E27FC236}">
                <a16:creationId xmlns:a16="http://schemas.microsoft.com/office/drawing/2014/main" id="{8B73410F-5BC7-254C-B2C4-2AED1CB27765}"/>
              </a:ext>
            </a:extLst>
          </p:cNvPr>
          <p:cNvSpPr>
            <a:spLocks noGrp="1"/>
          </p:cNvSpPr>
          <p:nvPr>
            <p:ph type="body" sz="half" idx="2"/>
          </p:nvPr>
        </p:nvSpPr>
        <p:spPr>
          <a:xfrm>
            <a:off x="7592279" y="2047794"/>
            <a:ext cx="3932237" cy="3811588"/>
          </a:xfrm>
        </p:spPr>
        <p:txBody>
          <a:bodyPr>
            <a:normAutofit/>
          </a:bodyPr>
          <a:lstStyle>
            <a:lvl1pPr marL="0" indent="0">
              <a:buNone/>
              <a:defRPr sz="2400" b="0" i="0">
                <a:solidFill>
                  <a:schemeClr val="accent1"/>
                </a:solidFill>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Slide Number Placeholder 6">
            <a:extLst>
              <a:ext uri="{FF2B5EF4-FFF2-40B4-BE49-F238E27FC236}">
                <a16:creationId xmlns:a16="http://schemas.microsoft.com/office/drawing/2014/main" id="{0EA80533-7C44-4ABF-98E5-2E61B9DEEB7A}"/>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accent2"/>
                </a:solidFill>
              </a:defRPr>
            </a:lvl1pPr>
          </a:lstStyle>
          <a:p>
            <a:r>
              <a:rPr lang="en-US" dirty="0"/>
              <a:t>www.cwea.org</a:t>
            </a:r>
          </a:p>
        </p:txBody>
      </p:sp>
      <p:pic>
        <p:nvPicPr>
          <p:cNvPr id="8" name="Picture 7">
            <a:extLst>
              <a:ext uri="{FF2B5EF4-FFF2-40B4-BE49-F238E27FC236}">
                <a16:creationId xmlns:a16="http://schemas.microsoft.com/office/drawing/2014/main" id="{B196FC3E-A220-4C66-8C49-FB8CD323E65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133363"/>
            <a:ext cx="1567052" cy="482799"/>
          </a:xfrm>
          <a:prstGeom prst="rect">
            <a:avLst/>
          </a:prstGeom>
        </p:spPr>
      </p:pic>
    </p:spTree>
    <p:extLst>
      <p:ext uri="{BB962C8B-B14F-4D97-AF65-F5344CB8AC3E}">
        <p14:creationId xmlns:p14="http://schemas.microsoft.com/office/powerpoint/2010/main" val="725775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10/20/2017</a:t>
            </a: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1083663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TableSlide-WarmGray">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43347-FE9B-2445-A173-B2BD6572631A}"/>
              </a:ext>
            </a:extLst>
          </p:cNvPr>
          <p:cNvSpPr>
            <a:spLocks noGrp="1"/>
          </p:cNvSpPr>
          <p:nvPr>
            <p:ph type="title" hasCustomPrompt="1"/>
          </p:nvPr>
        </p:nvSpPr>
        <p:spPr>
          <a:xfrm>
            <a:off x="7592279" y="981632"/>
            <a:ext cx="3932237" cy="826477"/>
          </a:xfrm>
        </p:spPr>
        <p:txBody>
          <a:bodyPr anchor="t"/>
          <a:lstStyle>
            <a:lvl1pPr algn="l">
              <a:defRPr sz="3200" b="1" i="0">
                <a:solidFill>
                  <a:srgbClr val="29256C"/>
                </a:solidFill>
                <a:latin typeface="Century Gothic" panose="020B0502020202020204" pitchFamily="34" charset="0"/>
              </a:defRPr>
            </a:lvl1pPr>
          </a:lstStyle>
          <a:p>
            <a:r>
              <a:rPr lang="en-US" dirty="0"/>
              <a:t>TABLE SLIDE</a:t>
            </a:r>
          </a:p>
        </p:txBody>
      </p:sp>
      <p:sp>
        <p:nvSpPr>
          <p:cNvPr id="3" name="Content Placeholder 2">
            <a:extLst>
              <a:ext uri="{FF2B5EF4-FFF2-40B4-BE49-F238E27FC236}">
                <a16:creationId xmlns:a16="http://schemas.microsoft.com/office/drawing/2014/main" id="{16A6A019-E3C6-B646-8C6F-A6125030DFC9}"/>
              </a:ext>
            </a:extLst>
          </p:cNvPr>
          <p:cNvSpPr>
            <a:spLocks noGrp="1"/>
          </p:cNvSpPr>
          <p:nvPr>
            <p:ph idx="1" hasCustomPrompt="1"/>
          </p:nvPr>
        </p:nvSpPr>
        <p:spPr>
          <a:xfrm>
            <a:off x="845649" y="992187"/>
            <a:ext cx="6172200" cy="4873625"/>
          </a:xfrm>
        </p:spPr>
        <p:txBody>
          <a:bodyPr/>
          <a:lstStyle>
            <a:lvl1pPr>
              <a:defRPr sz="3200">
                <a:solidFill>
                  <a:srgbClr val="29256C"/>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icon to add table</a:t>
            </a:r>
          </a:p>
        </p:txBody>
      </p:sp>
      <p:sp>
        <p:nvSpPr>
          <p:cNvPr id="4" name="Text Placeholder 3">
            <a:extLst>
              <a:ext uri="{FF2B5EF4-FFF2-40B4-BE49-F238E27FC236}">
                <a16:creationId xmlns:a16="http://schemas.microsoft.com/office/drawing/2014/main" id="{8B73410F-5BC7-254C-B2C4-2AED1CB27765}"/>
              </a:ext>
            </a:extLst>
          </p:cNvPr>
          <p:cNvSpPr>
            <a:spLocks noGrp="1"/>
          </p:cNvSpPr>
          <p:nvPr>
            <p:ph type="body" sz="half" idx="2"/>
          </p:nvPr>
        </p:nvSpPr>
        <p:spPr>
          <a:xfrm>
            <a:off x="7592279" y="2047794"/>
            <a:ext cx="3932237" cy="3811588"/>
          </a:xfrm>
        </p:spPr>
        <p:txBody>
          <a:bodyPr>
            <a:normAutofit/>
          </a:bodyPr>
          <a:lstStyle>
            <a:lvl1pPr marL="0" indent="0">
              <a:buNone/>
              <a:defRPr sz="2000" b="0" i="0">
                <a:solidFill>
                  <a:srgbClr val="29256C"/>
                </a:solidFill>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Slide Number Placeholder 6">
            <a:extLst>
              <a:ext uri="{FF2B5EF4-FFF2-40B4-BE49-F238E27FC236}">
                <a16:creationId xmlns:a16="http://schemas.microsoft.com/office/drawing/2014/main" id="{9BFC6F02-8417-4237-9735-B5761C2E966C}"/>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accent2"/>
                </a:solidFill>
              </a:defRPr>
            </a:lvl1pPr>
          </a:lstStyle>
          <a:p>
            <a:r>
              <a:rPr lang="en-US" dirty="0"/>
              <a:t>www.cwea.org</a:t>
            </a:r>
          </a:p>
        </p:txBody>
      </p:sp>
      <p:pic>
        <p:nvPicPr>
          <p:cNvPr id="8" name="Picture 7">
            <a:extLst>
              <a:ext uri="{FF2B5EF4-FFF2-40B4-BE49-F238E27FC236}">
                <a16:creationId xmlns:a16="http://schemas.microsoft.com/office/drawing/2014/main" id="{C18E48C9-3466-4964-8B93-A4F56B05436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133363"/>
            <a:ext cx="1567052" cy="482799"/>
          </a:xfrm>
          <a:prstGeom prst="rect">
            <a:avLst/>
          </a:prstGeom>
        </p:spPr>
      </p:pic>
    </p:spTree>
    <p:extLst>
      <p:ext uri="{BB962C8B-B14F-4D97-AF65-F5344CB8AC3E}">
        <p14:creationId xmlns:p14="http://schemas.microsoft.com/office/powerpoint/2010/main" val="42462719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BigImageSlide">
    <p:bg>
      <p:bgPr>
        <a:solidFill>
          <a:srgbClr val="F2F1EC"/>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AEA556D-9A89-DE45-9B41-0E3C3456DA34}"/>
              </a:ext>
            </a:extLst>
          </p:cNvPr>
          <p:cNvSpPr>
            <a:spLocks noGrp="1"/>
          </p:cNvSpPr>
          <p:nvPr>
            <p:ph type="pic" idx="1"/>
          </p:nvPr>
        </p:nvSpPr>
        <p:spPr>
          <a:xfrm>
            <a:off x="-11727" y="1292225"/>
            <a:ext cx="12203724" cy="5565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a:extLst>
              <a:ext uri="{FF2B5EF4-FFF2-40B4-BE49-F238E27FC236}">
                <a16:creationId xmlns:a16="http://schemas.microsoft.com/office/drawing/2014/main" id="{D1DE4348-4582-484D-A1A2-6CABC8A87D0B}"/>
              </a:ext>
            </a:extLst>
          </p:cNvPr>
          <p:cNvSpPr>
            <a:spLocks noGrp="1"/>
          </p:cNvSpPr>
          <p:nvPr>
            <p:ph type="title" hasCustomPrompt="1"/>
          </p:nvPr>
        </p:nvSpPr>
        <p:spPr>
          <a:xfrm>
            <a:off x="-46896" y="-82062"/>
            <a:ext cx="12238896" cy="1374287"/>
          </a:xfrm>
          <a:solidFill>
            <a:srgbClr val="29256C"/>
          </a:solidFill>
        </p:spPr>
        <p:txBody>
          <a:bodyPr anchor="ctr">
            <a:normAutofit/>
          </a:bodyPr>
          <a:lstStyle>
            <a:lvl1pPr algn="ctr">
              <a:defRPr sz="4400" b="1">
                <a:solidFill>
                  <a:schemeClr val="bg1"/>
                </a:solidFill>
              </a:defRPr>
            </a:lvl1pPr>
          </a:lstStyle>
          <a:p>
            <a:pPr algn="ctr"/>
            <a:r>
              <a:rPr lang="en-US" dirty="0">
                <a:solidFill>
                  <a:schemeClr val="bg1"/>
                </a:solidFill>
              </a:rPr>
              <a:t>BIG IMAGE SLIDE </a:t>
            </a:r>
          </a:p>
        </p:txBody>
      </p:sp>
      <p:pic>
        <p:nvPicPr>
          <p:cNvPr id="6" name="Picture 5">
            <a:extLst>
              <a:ext uri="{FF2B5EF4-FFF2-40B4-BE49-F238E27FC236}">
                <a16:creationId xmlns:a16="http://schemas.microsoft.com/office/drawing/2014/main" id="{D393B4BD-3A25-4B29-A15B-7A1E14917B7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133363"/>
            <a:ext cx="1567052" cy="482799"/>
          </a:xfrm>
          <a:prstGeom prst="rect">
            <a:avLst/>
          </a:prstGeom>
        </p:spPr>
      </p:pic>
    </p:spTree>
    <p:extLst>
      <p:ext uri="{BB962C8B-B14F-4D97-AF65-F5344CB8AC3E}">
        <p14:creationId xmlns:p14="http://schemas.microsoft.com/office/powerpoint/2010/main" val="4922637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E4348-4582-484D-A1A2-6CABC8A87D0B}"/>
              </a:ext>
            </a:extLst>
          </p:cNvPr>
          <p:cNvSpPr>
            <a:spLocks noGrp="1"/>
          </p:cNvSpPr>
          <p:nvPr>
            <p:ph type="title" hasCustomPrompt="1"/>
          </p:nvPr>
        </p:nvSpPr>
        <p:spPr>
          <a:xfrm>
            <a:off x="-46896" y="16331"/>
            <a:ext cx="12227171" cy="1275894"/>
          </a:xfrm>
          <a:solidFill>
            <a:srgbClr val="29256C"/>
          </a:solidFill>
        </p:spPr>
        <p:txBody>
          <a:bodyPr anchor="ctr">
            <a:normAutofit/>
          </a:bodyPr>
          <a:lstStyle>
            <a:lvl1pPr algn="ctr">
              <a:defRPr sz="4400" b="1">
                <a:solidFill>
                  <a:schemeClr val="bg1"/>
                </a:solidFill>
              </a:defRPr>
            </a:lvl1pPr>
          </a:lstStyle>
          <a:p>
            <a:pPr algn="ctr"/>
            <a:r>
              <a:rPr lang="en-US" dirty="0">
                <a:solidFill>
                  <a:schemeClr val="bg1"/>
                </a:solidFill>
              </a:rPr>
              <a:t>VIDEO SLIDE</a:t>
            </a:r>
          </a:p>
        </p:txBody>
      </p:sp>
      <p:sp>
        <p:nvSpPr>
          <p:cNvPr id="8" name="Content Placeholder 3">
            <a:extLst>
              <a:ext uri="{FF2B5EF4-FFF2-40B4-BE49-F238E27FC236}">
                <a16:creationId xmlns:a16="http://schemas.microsoft.com/office/drawing/2014/main" id="{D527CB41-6617-D64B-8EED-74A5433880C1}"/>
              </a:ext>
            </a:extLst>
          </p:cNvPr>
          <p:cNvSpPr>
            <a:spLocks noGrp="1"/>
          </p:cNvSpPr>
          <p:nvPr>
            <p:ph sz="half" idx="2" hasCustomPrompt="1"/>
          </p:nvPr>
        </p:nvSpPr>
        <p:spPr>
          <a:xfrm>
            <a:off x="1820873" y="1547446"/>
            <a:ext cx="8671281" cy="4568385"/>
          </a:xfrm>
        </p:spPr>
        <p:txBody>
          <a:bodyPr/>
          <a:lstStyle>
            <a:lvl1pPr marL="0" indent="0">
              <a:buNone/>
              <a:defRPr>
                <a:solidFill>
                  <a:srgbClr val="29256C"/>
                </a:solidFill>
              </a:defRPr>
            </a:lvl1pPr>
            <a:lvl2pPr>
              <a:defRPr b="0" i="0">
                <a:solidFill>
                  <a:srgbClr val="29256C"/>
                </a:solidFill>
                <a:latin typeface="Gotham Book" pitchFamily="2" charset="0"/>
              </a:defRPr>
            </a:lvl2pPr>
            <a:lvl3pPr>
              <a:defRPr b="0" i="0">
                <a:solidFill>
                  <a:srgbClr val="29256C"/>
                </a:solidFill>
                <a:latin typeface="Gotham Book" pitchFamily="2" charset="0"/>
              </a:defRPr>
            </a:lvl3pPr>
            <a:lvl4pPr>
              <a:defRPr b="0" i="0">
                <a:solidFill>
                  <a:srgbClr val="29256C"/>
                </a:solidFill>
                <a:latin typeface="Gotham Book" pitchFamily="2" charset="0"/>
              </a:defRPr>
            </a:lvl4pPr>
            <a:lvl5pPr>
              <a:defRPr b="0" i="0">
                <a:solidFill>
                  <a:srgbClr val="29256C"/>
                </a:solidFill>
                <a:latin typeface="Gotham Book" pitchFamily="2" charset="0"/>
              </a:defRPr>
            </a:lvl5pPr>
          </a:lstStyle>
          <a:p>
            <a:pPr lvl="0"/>
            <a:r>
              <a:rPr lang="en-US" dirty="0"/>
              <a:t>Click icon to add video</a:t>
            </a:r>
          </a:p>
        </p:txBody>
      </p:sp>
      <p:sp>
        <p:nvSpPr>
          <p:cNvPr id="5" name="Slide Number Placeholder 6">
            <a:extLst>
              <a:ext uri="{FF2B5EF4-FFF2-40B4-BE49-F238E27FC236}">
                <a16:creationId xmlns:a16="http://schemas.microsoft.com/office/drawing/2014/main" id="{0B84A67F-292C-4452-9F88-471F11F3C7DC}"/>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accent2"/>
                </a:solidFill>
              </a:defRPr>
            </a:lvl1pPr>
          </a:lstStyle>
          <a:p>
            <a:r>
              <a:rPr lang="en-US" dirty="0"/>
              <a:t>www.cwea.org</a:t>
            </a:r>
          </a:p>
        </p:txBody>
      </p:sp>
      <p:pic>
        <p:nvPicPr>
          <p:cNvPr id="6" name="Picture 5">
            <a:extLst>
              <a:ext uri="{FF2B5EF4-FFF2-40B4-BE49-F238E27FC236}">
                <a16:creationId xmlns:a16="http://schemas.microsoft.com/office/drawing/2014/main" id="{4BF3A993-B907-41D9-BC82-781EB2DC707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133363"/>
            <a:ext cx="1567052" cy="482799"/>
          </a:xfrm>
          <a:prstGeom prst="rect">
            <a:avLst/>
          </a:prstGeom>
        </p:spPr>
      </p:pic>
    </p:spTree>
    <p:extLst>
      <p:ext uri="{BB962C8B-B14F-4D97-AF65-F5344CB8AC3E}">
        <p14:creationId xmlns:p14="http://schemas.microsoft.com/office/powerpoint/2010/main" val="33341656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Question and Answer Slide">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A930-B9C5-ED44-B3CD-8042C036DC55}"/>
              </a:ext>
            </a:extLst>
          </p:cNvPr>
          <p:cNvSpPr>
            <a:spLocks noGrp="1"/>
          </p:cNvSpPr>
          <p:nvPr>
            <p:ph type="title" hasCustomPrompt="1"/>
          </p:nvPr>
        </p:nvSpPr>
        <p:spPr/>
        <p:txBody>
          <a:bodyPr/>
          <a:lstStyle>
            <a:lvl1pPr>
              <a:defRPr b="1" spc="0">
                <a:solidFill>
                  <a:srgbClr val="29256C"/>
                </a:solidFill>
              </a:defRPr>
            </a:lvl1pPr>
          </a:lstStyle>
          <a:p>
            <a:r>
              <a:rPr lang="en-US" dirty="0"/>
              <a:t>Q &amp; A</a:t>
            </a:r>
          </a:p>
        </p:txBody>
      </p:sp>
      <p:sp>
        <p:nvSpPr>
          <p:cNvPr id="3" name="Content Placeholder 2">
            <a:extLst>
              <a:ext uri="{FF2B5EF4-FFF2-40B4-BE49-F238E27FC236}">
                <a16:creationId xmlns:a16="http://schemas.microsoft.com/office/drawing/2014/main" id="{4F634E41-D89E-3540-A6B8-426D664CDA6C}"/>
              </a:ext>
            </a:extLst>
          </p:cNvPr>
          <p:cNvSpPr>
            <a:spLocks noGrp="1"/>
          </p:cNvSpPr>
          <p:nvPr>
            <p:ph sz="half" idx="1"/>
          </p:nvPr>
        </p:nvSpPr>
        <p:spPr>
          <a:xfrm>
            <a:off x="838200" y="1825625"/>
            <a:ext cx="5181600" cy="4351338"/>
          </a:xfrm>
        </p:spPr>
        <p:txBody>
          <a:bodyPr/>
          <a:lstStyle>
            <a:lvl1pPr marL="0" indent="0">
              <a:buNone/>
              <a:defRPr>
                <a:solidFill>
                  <a:srgbClr val="29256C"/>
                </a:solidFill>
              </a:defRPr>
            </a:lvl1pPr>
            <a:lvl2pPr>
              <a:defRPr b="0" i="0">
                <a:solidFill>
                  <a:srgbClr val="29256C"/>
                </a:solidFill>
                <a:latin typeface="Century Gothic" panose="020B0502020202020204" pitchFamily="34" charset="0"/>
              </a:defRPr>
            </a:lvl2pPr>
            <a:lvl3pPr marL="914400" indent="0">
              <a:buNone/>
              <a:defRPr b="0" i="0">
                <a:solidFill>
                  <a:srgbClr val="29256C"/>
                </a:solidFill>
                <a:latin typeface="Century Gothic" panose="020B0502020202020204" pitchFamily="34" charset="0"/>
              </a:defRPr>
            </a:lvl3pPr>
            <a:lvl4pPr>
              <a:defRPr b="0" i="0">
                <a:solidFill>
                  <a:srgbClr val="29256C"/>
                </a:solidFill>
                <a:latin typeface="Gotham Book" pitchFamily="2" charset="0"/>
              </a:defRPr>
            </a:lvl4pPr>
            <a:lvl5pPr>
              <a:defRPr b="0" i="0">
                <a:solidFill>
                  <a:srgbClr val="29256C"/>
                </a:solidFill>
                <a:latin typeface="Gotham Book" pitchFamily="2" charset="0"/>
              </a:defRPr>
            </a:lvl5pPr>
          </a:lstStyle>
          <a:p>
            <a:pPr lvl="0"/>
            <a:r>
              <a:rPr lang="en-US" dirty="0"/>
              <a:t>Click to edit Master text styles</a:t>
            </a:r>
          </a:p>
          <a:p>
            <a:pPr lvl="1"/>
            <a:r>
              <a:rPr lang="en-US" dirty="0"/>
              <a:t>Second level</a:t>
            </a:r>
          </a:p>
          <a:p>
            <a:pPr lvl="2"/>
            <a:endParaRPr lang="en-US" dirty="0"/>
          </a:p>
        </p:txBody>
      </p:sp>
      <p:sp>
        <p:nvSpPr>
          <p:cNvPr id="4" name="Content Placeholder 3">
            <a:extLst>
              <a:ext uri="{FF2B5EF4-FFF2-40B4-BE49-F238E27FC236}">
                <a16:creationId xmlns:a16="http://schemas.microsoft.com/office/drawing/2014/main" id="{17269101-4826-884F-8FAA-A762FE8AF843}"/>
              </a:ext>
            </a:extLst>
          </p:cNvPr>
          <p:cNvSpPr>
            <a:spLocks noGrp="1"/>
          </p:cNvSpPr>
          <p:nvPr>
            <p:ph sz="half" idx="2"/>
          </p:nvPr>
        </p:nvSpPr>
        <p:spPr>
          <a:xfrm>
            <a:off x="6172200" y="1825625"/>
            <a:ext cx="5181600" cy="4351338"/>
          </a:xfrm>
        </p:spPr>
        <p:txBody>
          <a:bodyPr/>
          <a:lstStyle>
            <a:lvl1pPr marL="0" indent="0">
              <a:buNone/>
              <a:defRPr>
                <a:solidFill>
                  <a:srgbClr val="29256C"/>
                </a:solidFill>
              </a:defRPr>
            </a:lvl1pPr>
            <a:lvl2pPr>
              <a:defRPr b="0" i="0">
                <a:solidFill>
                  <a:srgbClr val="29256C"/>
                </a:solidFill>
                <a:latin typeface="Century Gothic" panose="020B0502020202020204" pitchFamily="34" charset="0"/>
              </a:defRPr>
            </a:lvl2pPr>
            <a:lvl3pPr>
              <a:defRPr b="0" i="0">
                <a:solidFill>
                  <a:srgbClr val="29256C"/>
                </a:solidFill>
                <a:latin typeface="Gotham Book" pitchFamily="2" charset="0"/>
              </a:defRPr>
            </a:lvl3pPr>
            <a:lvl4pPr>
              <a:defRPr b="0" i="0">
                <a:solidFill>
                  <a:srgbClr val="29256C"/>
                </a:solidFill>
                <a:latin typeface="Gotham Book" pitchFamily="2" charset="0"/>
              </a:defRPr>
            </a:lvl4pPr>
            <a:lvl5pPr>
              <a:defRPr b="0" i="0">
                <a:solidFill>
                  <a:srgbClr val="29256C"/>
                </a:solidFill>
                <a:latin typeface="Gotham Book" pitchFamily="2" charset="0"/>
              </a:defRPr>
            </a:lvl5pPr>
          </a:lstStyle>
          <a:p>
            <a:pPr lvl="0"/>
            <a:r>
              <a:rPr lang="en-US" dirty="0"/>
              <a:t>Click to edit Master text styles</a:t>
            </a:r>
          </a:p>
          <a:p>
            <a:pPr lvl="1"/>
            <a:r>
              <a:rPr lang="en-US" dirty="0"/>
              <a:t>Second level</a:t>
            </a:r>
          </a:p>
        </p:txBody>
      </p:sp>
      <p:sp>
        <p:nvSpPr>
          <p:cNvPr id="6" name="Slide Number Placeholder 6">
            <a:extLst>
              <a:ext uri="{FF2B5EF4-FFF2-40B4-BE49-F238E27FC236}">
                <a16:creationId xmlns:a16="http://schemas.microsoft.com/office/drawing/2014/main" id="{B9EC1333-850D-4FCA-B9C4-22843CDD7B94}"/>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accent2"/>
                </a:solidFill>
              </a:defRPr>
            </a:lvl1pPr>
          </a:lstStyle>
          <a:p>
            <a:r>
              <a:rPr lang="en-US" dirty="0"/>
              <a:t>www.cwea.org</a:t>
            </a:r>
          </a:p>
        </p:txBody>
      </p:sp>
      <p:pic>
        <p:nvPicPr>
          <p:cNvPr id="7" name="Picture 6">
            <a:extLst>
              <a:ext uri="{FF2B5EF4-FFF2-40B4-BE49-F238E27FC236}">
                <a16:creationId xmlns:a16="http://schemas.microsoft.com/office/drawing/2014/main" id="{1BAC0F37-6CA6-4C68-84A3-E5B4691E159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133363"/>
            <a:ext cx="1567052" cy="482799"/>
          </a:xfrm>
          <a:prstGeom prst="rect">
            <a:avLst/>
          </a:prstGeom>
        </p:spPr>
      </p:pic>
    </p:spTree>
    <p:extLst>
      <p:ext uri="{BB962C8B-B14F-4D97-AF65-F5344CB8AC3E}">
        <p14:creationId xmlns:p14="http://schemas.microsoft.com/office/powerpoint/2010/main" val="27849862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hank You Slide">
    <p:bg>
      <p:bgPr>
        <a:solidFill>
          <a:srgbClr val="F2F1EC"/>
        </a:solidFill>
        <a:effectLst/>
      </p:bgPr>
    </p:bg>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835D06E7-A895-8546-9621-FF61DCA139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4027"/>
            <a:ext cx="12192000" cy="6829946"/>
          </a:xfrm>
          <a:prstGeom prst="rect">
            <a:avLst/>
          </a:prstGeom>
        </p:spPr>
      </p:pic>
      <p:sp>
        <p:nvSpPr>
          <p:cNvPr id="2" name="Title 1">
            <a:extLst>
              <a:ext uri="{FF2B5EF4-FFF2-40B4-BE49-F238E27FC236}">
                <a16:creationId xmlns:a16="http://schemas.microsoft.com/office/drawing/2014/main" id="{591BA930-B9C5-ED44-B3CD-8042C036DC55}"/>
              </a:ext>
            </a:extLst>
          </p:cNvPr>
          <p:cNvSpPr>
            <a:spLocks noGrp="1"/>
          </p:cNvSpPr>
          <p:nvPr>
            <p:ph type="title" hasCustomPrompt="1"/>
          </p:nvPr>
        </p:nvSpPr>
        <p:spPr>
          <a:xfrm>
            <a:off x="838200" y="1725000"/>
            <a:ext cx="10515600" cy="1325563"/>
          </a:xfrm>
        </p:spPr>
        <p:txBody>
          <a:bodyPr/>
          <a:lstStyle>
            <a:lvl1pPr>
              <a:defRPr b="1" spc="0">
                <a:solidFill>
                  <a:schemeClr val="tx1"/>
                </a:solidFill>
              </a:defRPr>
            </a:lvl1pPr>
          </a:lstStyle>
          <a:p>
            <a:r>
              <a:rPr lang="en-US" dirty="0"/>
              <a:t>THANK YOU</a:t>
            </a:r>
          </a:p>
        </p:txBody>
      </p:sp>
      <p:sp>
        <p:nvSpPr>
          <p:cNvPr id="3" name="Content Placeholder 2">
            <a:extLst>
              <a:ext uri="{FF2B5EF4-FFF2-40B4-BE49-F238E27FC236}">
                <a16:creationId xmlns:a16="http://schemas.microsoft.com/office/drawing/2014/main" id="{4F634E41-D89E-3540-A6B8-426D664CDA6C}"/>
              </a:ext>
            </a:extLst>
          </p:cNvPr>
          <p:cNvSpPr>
            <a:spLocks noGrp="1"/>
          </p:cNvSpPr>
          <p:nvPr>
            <p:ph sz="half" idx="1" hasCustomPrompt="1"/>
          </p:nvPr>
        </p:nvSpPr>
        <p:spPr>
          <a:xfrm>
            <a:off x="838200" y="3185500"/>
            <a:ext cx="5181600" cy="1902313"/>
          </a:xfrm>
        </p:spPr>
        <p:txBody>
          <a:bodyPr>
            <a:normAutofit/>
          </a:bodyPr>
          <a:lstStyle>
            <a:lvl1pPr marL="0" indent="0" algn="ctr">
              <a:buNone/>
              <a:defRPr sz="2400" b="0" i="0">
                <a:solidFill>
                  <a:schemeClr val="tx1"/>
                </a:solidFill>
                <a:latin typeface="Century Gothic" panose="020B050202020202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NAME</a:t>
            </a:r>
          </a:p>
          <a:p>
            <a:pPr lvl="0"/>
            <a:r>
              <a:rPr lang="en-US" dirty="0"/>
              <a:t>EMAIL</a:t>
            </a:r>
          </a:p>
          <a:p>
            <a:pPr lvl="0"/>
            <a:r>
              <a:rPr lang="en-US" dirty="0"/>
              <a:t>PHONE</a:t>
            </a:r>
          </a:p>
        </p:txBody>
      </p:sp>
      <p:sp>
        <p:nvSpPr>
          <p:cNvPr id="4" name="Content Placeholder 3">
            <a:extLst>
              <a:ext uri="{FF2B5EF4-FFF2-40B4-BE49-F238E27FC236}">
                <a16:creationId xmlns:a16="http://schemas.microsoft.com/office/drawing/2014/main" id="{17269101-4826-884F-8FAA-A762FE8AF843}"/>
              </a:ext>
            </a:extLst>
          </p:cNvPr>
          <p:cNvSpPr>
            <a:spLocks noGrp="1"/>
          </p:cNvSpPr>
          <p:nvPr>
            <p:ph sz="half" idx="2" hasCustomPrompt="1"/>
          </p:nvPr>
        </p:nvSpPr>
        <p:spPr>
          <a:xfrm>
            <a:off x="6172200" y="3185500"/>
            <a:ext cx="5181600" cy="1902313"/>
          </a:xfrm>
        </p:spPr>
        <p:txBody>
          <a:bodyPr/>
          <a:lstStyle>
            <a:lvl1pPr marL="0" indent="0" algn="ctr">
              <a:buNone/>
              <a:defRPr sz="2400" b="0" i="0">
                <a:solidFill>
                  <a:schemeClr val="tx1"/>
                </a:solidFill>
                <a:latin typeface="Century Gothic" panose="020B050202020202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NAME</a:t>
            </a:r>
          </a:p>
          <a:p>
            <a:pPr lvl="0"/>
            <a:r>
              <a:rPr lang="en-US" dirty="0"/>
              <a:t>EMAIL</a:t>
            </a:r>
          </a:p>
          <a:p>
            <a:pPr lvl="0"/>
            <a:r>
              <a:rPr lang="en-US" dirty="0"/>
              <a:t>PHONE</a:t>
            </a:r>
          </a:p>
          <a:p>
            <a:pPr lvl="1"/>
            <a:endParaRPr lang="en-US" dirty="0"/>
          </a:p>
        </p:txBody>
      </p:sp>
      <p:sp>
        <p:nvSpPr>
          <p:cNvPr id="12" name="Title 1">
            <a:extLst>
              <a:ext uri="{FF2B5EF4-FFF2-40B4-BE49-F238E27FC236}">
                <a16:creationId xmlns:a16="http://schemas.microsoft.com/office/drawing/2014/main" id="{56604E71-E87F-BB4E-A168-CD3640495A54}"/>
              </a:ext>
            </a:extLst>
          </p:cNvPr>
          <p:cNvSpPr txBox="1">
            <a:spLocks/>
          </p:cNvSpPr>
          <p:nvPr userDrawn="1"/>
        </p:nvSpPr>
        <p:spPr>
          <a:xfrm>
            <a:off x="838200" y="5881396"/>
            <a:ext cx="10515600" cy="782638"/>
          </a:xfrm>
          <a:prstGeom prst="rect">
            <a:avLst/>
          </a:prstGeom>
        </p:spPr>
        <p:txBody>
          <a:bodyPr/>
          <a:lstStyle>
            <a:lvl1pPr algn="ctr" defTabSz="914400" rtl="0" eaLnBrk="1" latinLnBrk="0" hangingPunct="1">
              <a:lnSpc>
                <a:spcPct val="90000"/>
              </a:lnSpc>
              <a:spcBef>
                <a:spcPct val="0"/>
              </a:spcBef>
              <a:buNone/>
              <a:defRPr sz="6000" b="1" i="0" kern="1200">
                <a:solidFill>
                  <a:schemeClr val="bg1"/>
                </a:solidFill>
                <a:latin typeface="Gotham Bold" pitchFamily="2"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1800" b="0" i="0" dirty="0">
                <a:solidFill>
                  <a:schemeClr val="tx1"/>
                </a:solidFill>
                <a:effectLst/>
                <a:latin typeface="Century Gothic" panose="020B0502020202020204" pitchFamily="34" charset="0"/>
              </a:rPr>
              <a:t>7677 </a:t>
            </a:r>
            <a:r>
              <a:rPr lang="en-US" sz="1800" b="0" i="0" dirty="0">
                <a:solidFill>
                  <a:schemeClr val="tx1"/>
                </a:solidFill>
                <a:latin typeface="Century Gothic" panose="020B0502020202020204" pitchFamily="34" charset="0"/>
              </a:rPr>
              <a:t>Oakport Street Suite 600 Oakland CA 94621</a:t>
            </a:r>
            <a:br>
              <a:rPr lang="en-US" sz="1800" b="0" i="0" dirty="0">
                <a:solidFill>
                  <a:schemeClr val="tx1"/>
                </a:solidFill>
                <a:latin typeface="Century Gothic" panose="020B0502020202020204" pitchFamily="34" charset="0"/>
              </a:rPr>
            </a:br>
            <a:r>
              <a:rPr lang="en-US" sz="1800" b="0" i="0" dirty="0">
                <a:solidFill>
                  <a:schemeClr val="tx1"/>
                </a:solidFill>
                <a:latin typeface="Century Gothic" panose="020B0502020202020204" pitchFamily="34" charset="0"/>
              </a:rPr>
              <a:t>510.382.7800 | </a:t>
            </a:r>
            <a:r>
              <a:rPr lang="en-US" sz="1800" b="1" i="0" dirty="0">
                <a:solidFill>
                  <a:schemeClr val="accent2"/>
                </a:solidFill>
                <a:latin typeface="Century Gothic" panose="020B0502020202020204" pitchFamily="34" charset="0"/>
              </a:rPr>
              <a:t>www.cwea.org </a:t>
            </a:r>
          </a:p>
          <a:p>
            <a:pPr algn="ctr"/>
            <a:endParaRPr lang="en-US" sz="1200" b="0" i="0" dirty="0">
              <a:latin typeface="Century Gothic" panose="020B0502020202020204" pitchFamily="34" charset="0"/>
            </a:endParaRPr>
          </a:p>
        </p:txBody>
      </p:sp>
      <p:pic>
        <p:nvPicPr>
          <p:cNvPr id="8" name="Picture 7">
            <a:extLst>
              <a:ext uri="{FF2B5EF4-FFF2-40B4-BE49-F238E27FC236}">
                <a16:creationId xmlns:a16="http://schemas.microsoft.com/office/drawing/2014/main" id="{E273C60B-365E-8846-9C7E-53C003F292B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082929" y="5210201"/>
            <a:ext cx="2178541" cy="671195"/>
          </a:xfrm>
          <a:prstGeom prst="rect">
            <a:avLst/>
          </a:prstGeom>
        </p:spPr>
      </p:pic>
    </p:spTree>
    <p:extLst>
      <p:ext uri="{BB962C8B-B14F-4D97-AF65-F5344CB8AC3E}">
        <p14:creationId xmlns:p14="http://schemas.microsoft.com/office/powerpoint/2010/main" val="40969408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A0C43-91A4-1543-B0A7-9DB73D6380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8F3071-3F81-7C4E-A325-A9B279AF86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8017235-3B39-334F-8E26-F4388AA4F34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r>
              <a:rPr lang="en-US" dirty="0"/>
              <a:t>www.cwea.org</a:t>
            </a:r>
          </a:p>
        </p:txBody>
      </p:sp>
      <p:pic>
        <p:nvPicPr>
          <p:cNvPr id="8" name="Picture 7">
            <a:extLst>
              <a:ext uri="{FF2B5EF4-FFF2-40B4-BE49-F238E27FC236}">
                <a16:creationId xmlns:a16="http://schemas.microsoft.com/office/drawing/2014/main" id="{F4E4A4A2-2E62-48FC-A5B0-238D5824A1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133363"/>
            <a:ext cx="1567052" cy="482799"/>
          </a:xfrm>
          <a:prstGeom prst="rect">
            <a:avLst/>
          </a:prstGeom>
        </p:spPr>
      </p:pic>
    </p:spTree>
    <p:extLst>
      <p:ext uri="{BB962C8B-B14F-4D97-AF65-F5344CB8AC3E}">
        <p14:creationId xmlns:p14="http://schemas.microsoft.com/office/powerpoint/2010/main" val="36780841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rgbClr val="F2F1EC"/>
        </a:solid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8F66D8-A0DF-8C4C-A21F-6A9101BB9C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E18C23-A7C2-1242-B189-23B88FE64B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9FE9F08-900D-1749-A052-85CED057192F}"/>
              </a:ext>
            </a:extLst>
          </p:cNvPr>
          <p:cNvSpPr>
            <a:spLocks noGrp="1"/>
          </p:cNvSpPr>
          <p:nvPr>
            <p:ph type="sldNum" sz="quarter" idx="12"/>
          </p:nvPr>
        </p:nvSpPr>
        <p:spPr>
          <a:xfrm>
            <a:off x="8610600" y="6356350"/>
            <a:ext cx="2743200" cy="365125"/>
          </a:xfrm>
          <a:prstGeom prst="rect">
            <a:avLst/>
          </a:prstGeom>
        </p:spPr>
        <p:txBody>
          <a:bodyPr/>
          <a:lstStyle/>
          <a:p>
            <a:r>
              <a:rPr lang="en-US" dirty="0"/>
              <a:t>www.cwea.org</a:t>
            </a:r>
          </a:p>
        </p:txBody>
      </p:sp>
      <p:pic>
        <p:nvPicPr>
          <p:cNvPr id="8" name="Picture 7">
            <a:extLst>
              <a:ext uri="{FF2B5EF4-FFF2-40B4-BE49-F238E27FC236}">
                <a16:creationId xmlns:a16="http://schemas.microsoft.com/office/drawing/2014/main" id="{2E34B4E0-6337-411B-ACDD-478FE6E1223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133363"/>
            <a:ext cx="1567052" cy="482799"/>
          </a:xfrm>
          <a:prstGeom prst="rect">
            <a:avLst/>
          </a:prstGeom>
        </p:spPr>
      </p:pic>
    </p:spTree>
    <p:extLst>
      <p:ext uri="{BB962C8B-B14F-4D97-AF65-F5344CB8AC3E}">
        <p14:creationId xmlns:p14="http://schemas.microsoft.com/office/powerpoint/2010/main" val="3232953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2961967" cy="2406518"/>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73032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2961967"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10/20/2017</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986015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blipFill dpi="0" rotWithShape="1">
              <a:blip r:embed="rId2">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2"/>
            <a:ext cx="5532328" cy="1922299"/>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50000"/>
              <a:lumOff val="50000"/>
              <a:alpha val="80000"/>
            </a:schemeClr>
          </a:solidFill>
          <a:ln w="9525" cap="sq">
            <a:noFill/>
            <a:miter lim="800000"/>
          </a:ln>
          <a:effectLst/>
        </p:spPr>
        <p:txBody>
          <a:bodyPr vert="horz" lIns="91440" tIns="45720" rIns="91440" bIns="45720" rtlCol="0" anchor="t">
            <a:normAutofit/>
          </a:bodyPr>
          <a:lstStyle>
            <a:lvl1pPr>
              <a:defRPr lang="en-US" sz="3200" dirty="0"/>
            </a:lvl1pPr>
          </a:lstStyle>
          <a:p>
            <a:pPr lvl="0" algn="ctr"/>
            <a:r>
              <a:rPr lang="en-US" dirty="0"/>
              <a:t>Click icon to add picture</a:t>
            </a:r>
          </a:p>
        </p:txBody>
      </p:sp>
      <p:sp>
        <p:nvSpPr>
          <p:cNvPr id="4" name="Text Placeholder 3"/>
          <p:cNvSpPr>
            <a:spLocks noGrp="1"/>
          </p:cNvSpPr>
          <p:nvPr>
            <p:ph type="body" sz="half" idx="2"/>
          </p:nvPr>
        </p:nvSpPr>
        <p:spPr>
          <a:xfrm>
            <a:off x="1450329" y="3059600"/>
            <a:ext cx="5524404" cy="2090134"/>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r>
              <a:rPr lang="en-US" dirty="0"/>
              <a:t>10/20/2017</a:t>
            </a:r>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836499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theme" Target="../theme/theme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8"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image" Target="../media/image8.pn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theme" Target="../theme/theme4.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1579" y="804519"/>
            <a:ext cx="9291215" cy="104923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29121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42079"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a:t>10/20/2017</a:t>
            </a:r>
          </a:p>
        </p:txBody>
      </p:sp>
      <p:sp>
        <p:nvSpPr>
          <p:cNvPr id="5" name="Footer Placeholder 4"/>
          <p:cNvSpPr>
            <a:spLocks noGrp="1"/>
          </p:cNvSpPr>
          <p:nvPr>
            <p:ph type="ftr" sz="quarter" idx="3"/>
          </p:nvPr>
        </p:nvSpPr>
        <p:spPr>
          <a:xfrm>
            <a:off x="1451579" y="329307"/>
            <a:ext cx="562677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4FAB73BC-B049-4115-A692-8D63A059BFB8}" type="slidenum">
              <a:rPr lang="en-US" smtClean="0"/>
              <a:pPr/>
              <a:t>‹#›</a:t>
            </a:fld>
            <a:endParaRPr lang="en-US" dirty="0"/>
          </a:p>
        </p:txBody>
      </p:sp>
      <p:sp>
        <p:nvSpPr>
          <p:cNvPr id="9" name="Rectangle 8"/>
          <p:cNvSpPr/>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2" name="Straight Connector 11"/>
          <p:cNvCxnSpPr/>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8410259"/>
      </p:ext>
    </p:extLst>
  </p:cSld>
  <p:clrMap bg1="dk1" tx1="lt1" bg2="dk2" tx2="lt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hf hdr="0" ftr="0"/>
  <p:txStyles>
    <p:title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E5250C-EA1D-3243-8356-227C8A29D5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AEE59F8-8340-B245-ADB6-0B4C50B01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30B24E88-6929-CC46-BF48-AD53139655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accent2"/>
                </a:solidFill>
                <a:latin typeface="Century Gothic" panose="020B0502020202020204" pitchFamily="34" charset="0"/>
              </a:defRPr>
            </a:lvl1pPr>
          </a:lstStyle>
          <a:p>
            <a:r>
              <a:rPr lang="en-US" dirty="0"/>
              <a:t>www.cwea.org</a:t>
            </a:r>
          </a:p>
        </p:txBody>
      </p:sp>
    </p:spTree>
    <p:extLst>
      <p:ext uri="{BB962C8B-B14F-4D97-AF65-F5344CB8AC3E}">
        <p14:creationId xmlns:p14="http://schemas.microsoft.com/office/powerpoint/2010/main" val="2887098891"/>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893" r:id="rId16"/>
    <p:sldLayoutId id="2147483894" r:id="rId17"/>
  </p:sldLayoutIdLst>
  <p:txStyles>
    <p:titleStyle>
      <a:lvl1pPr algn="ctr" defTabSz="914400" rtl="0" eaLnBrk="1" latinLnBrk="0" hangingPunct="1">
        <a:lnSpc>
          <a:spcPct val="90000"/>
        </a:lnSpc>
        <a:spcBef>
          <a:spcPct val="0"/>
        </a:spcBef>
        <a:buNone/>
        <a:defRPr sz="4400" b="1" i="0" kern="1200">
          <a:solidFill>
            <a:srgbClr val="29256C"/>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rgbClr val="29256C"/>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rgbClr val="29256C"/>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rgbClr val="29256C"/>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29256C"/>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29256C"/>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E5250C-EA1D-3243-8356-227C8A29D545}"/>
              </a:ext>
            </a:extLst>
          </p:cNvPr>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AEE59F8-8340-B245-ADB6-0B4C50B01665}"/>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30B24E88-6929-CC46-BF48-AD531396557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1" i="0">
                <a:solidFill>
                  <a:schemeClr val="accent2"/>
                </a:solidFill>
                <a:latin typeface="Century Gothic" panose="020B0502020202020204" pitchFamily="34" charset="0"/>
              </a:defRPr>
            </a:lvl1pPr>
          </a:lstStyle>
          <a:p>
            <a:r>
              <a:rPr lang="en-US" dirty="0"/>
              <a:t>www.cwea.org</a:t>
            </a:r>
          </a:p>
        </p:txBody>
      </p:sp>
    </p:spTree>
    <p:extLst>
      <p:ext uri="{BB962C8B-B14F-4D97-AF65-F5344CB8AC3E}">
        <p14:creationId xmlns:p14="http://schemas.microsoft.com/office/powerpoint/2010/main" val="1843114927"/>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 id="2147483909" r:id="rId14"/>
    <p:sldLayoutId id="2147483910" r:id="rId15"/>
    <p:sldLayoutId id="2147483911" r:id="rId16"/>
    <p:sldLayoutId id="2147483912" r:id="rId17"/>
    <p:sldLayoutId id="2147483913" r:id="rId18"/>
    <p:sldLayoutId id="2147483914" r:id="rId19"/>
    <p:sldLayoutId id="2147483915" r:id="rId20"/>
    <p:sldLayoutId id="2147483916" r:id="rId21"/>
    <p:sldLayoutId id="2147483917" r:id="rId22"/>
    <p:sldLayoutId id="2147483918" r:id="rId23"/>
    <p:sldLayoutId id="2147483919" r:id="rId24"/>
    <p:sldLayoutId id="2147483920" r:id="rId25"/>
    <p:sldLayoutId id="2147483921" r:id="rId26"/>
    <p:sldLayoutId id="2147483922" r:id="rId27"/>
    <p:sldLayoutId id="2147483923" r:id="rId28"/>
    <p:sldLayoutId id="2147483924" r:id="rId29"/>
    <p:sldLayoutId id="2147483925" r:id="rId30"/>
    <p:sldLayoutId id="2147483926" r:id="rId31"/>
    <p:sldLayoutId id="2147483927" r:id="rId32"/>
  </p:sldLayoutIdLst>
  <p:txStyles>
    <p:titleStyle>
      <a:lvl1pPr algn="ctr" defTabSz="914172" rtl="0" eaLnBrk="1" latinLnBrk="0" hangingPunct="1">
        <a:lnSpc>
          <a:spcPct val="90000"/>
        </a:lnSpc>
        <a:spcBef>
          <a:spcPct val="0"/>
        </a:spcBef>
        <a:buNone/>
        <a:defRPr sz="4399" b="1" i="0" kern="1200">
          <a:solidFill>
            <a:srgbClr val="29256C"/>
          </a:solidFill>
          <a:latin typeface="Century Gothic" panose="020B0502020202020204" pitchFamily="34" charset="0"/>
          <a:ea typeface="+mj-ea"/>
          <a:cs typeface="+mj-cs"/>
        </a:defRPr>
      </a:lvl1pPr>
    </p:titleStyle>
    <p:bodyStyle>
      <a:lvl1pPr marL="228543" indent="-228543" algn="l" defTabSz="914172" rtl="0" eaLnBrk="1" latinLnBrk="0" hangingPunct="1">
        <a:lnSpc>
          <a:spcPct val="90000"/>
        </a:lnSpc>
        <a:spcBef>
          <a:spcPts val="1000"/>
        </a:spcBef>
        <a:buFont typeface="Arial" panose="020B0604020202020204" pitchFamily="34" charset="0"/>
        <a:buChar char="•"/>
        <a:defRPr sz="2800" b="1" i="0" kern="1200">
          <a:solidFill>
            <a:srgbClr val="29256C"/>
          </a:solidFill>
          <a:latin typeface="Century Gothic" panose="020B0502020202020204" pitchFamily="34" charset="0"/>
          <a:ea typeface="+mn-ea"/>
          <a:cs typeface="+mn-cs"/>
        </a:defRPr>
      </a:lvl1pPr>
      <a:lvl2pPr marL="685629" indent="-228543" algn="l" defTabSz="914172" rtl="0" eaLnBrk="1" latinLnBrk="0" hangingPunct="1">
        <a:lnSpc>
          <a:spcPct val="90000"/>
        </a:lnSpc>
        <a:spcBef>
          <a:spcPts val="500"/>
        </a:spcBef>
        <a:buFont typeface="Arial" panose="020B0604020202020204" pitchFamily="34" charset="0"/>
        <a:buChar char="•"/>
        <a:defRPr sz="2400" b="1" i="0" kern="1200">
          <a:solidFill>
            <a:srgbClr val="29256C"/>
          </a:solidFill>
          <a:latin typeface="Century Gothic" panose="020B0502020202020204" pitchFamily="34" charset="0"/>
          <a:ea typeface="+mn-ea"/>
          <a:cs typeface="+mn-cs"/>
        </a:defRPr>
      </a:lvl2pPr>
      <a:lvl3pPr marL="1142715" indent="-228543" algn="l" defTabSz="914172" rtl="0" eaLnBrk="1" latinLnBrk="0" hangingPunct="1">
        <a:lnSpc>
          <a:spcPct val="90000"/>
        </a:lnSpc>
        <a:spcBef>
          <a:spcPts val="500"/>
        </a:spcBef>
        <a:buFont typeface="Arial" panose="020B0604020202020204" pitchFamily="34" charset="0"/>
        <a:buChar char="•"/>
        <a:defRPr sz="2000" b="1" i="0" kern="1200">
          <a:solidFill>
            <a:srgbClr val="29256C"/>
          </a:solidFill>
          <a:latin typeface="Century Gothic" panose="020B0502020202020204" pitchFamily="34" charset="0"/>
          <a:ea typeface="+mn-ea"/>
          <a:cs typeface="+mn-cs"/>
        </a:defRPr>
      </a:lvl3pPr>
      <a:lvl4pPr marL="1599800" indent="-228543" algn="l" defTabSz="914172" rtl="0" eaLnBrk="1" latinLnBrk="0" hangingPunct="1">
        <a:lnSpc>
          <a:spcPct val="90000"/>
        </a:lnSpc>
        <a:spcBef>
          <a:spcPts val="500"/>
        </a:spcBef>
        <a:buFont typeface="Arial" panose="020B0604020202020204" pitchFamily="34" charset="0"/>
        <a:buChar char="•"/>
        <a:defRPr sz="1800" b="0" i="0" kern="1200">
          <a:solidFill>
            <a:srgbClr val="29256C"/>
          </a:solidFill>
          <a:latin typeface="Century Gothic" panose="020B0502020202020204" pitchFamily="34" charset="0"/>
          <a:ea typeface="+mn-ea"/>
          <a:cs typeface="+mn-cs"/>
        </a:defRPr>
      </a:lvl4pPr>
      <a:lvl5pPr marL="2056886" indent="-228543" algn="l" defTabSz="914172" rtl="0" eaLnBrk="1" latinLnBrk="0" hangingPunct="1">
        <a:lnSpc>
          <a:spcPct val="90000"/>
        </a:lnSpc>
        <a:spcBef>
          <a:spcPts val="500"/>
        </a:spcBef>
        <a:buFont typeface="Arial" panose="020B0604020202020204" pitchFamily="34" charset="0"/>
        <a:buChar char="•"/>
        <a:defRPr sz="1800" b="0" i="0" kern="1200">
          <a:solidFill>
            <a:srgbClr val="29256C"/>
          </a:solidFill>
          <a:latin typeface="Century Gothic" panose="020B0502020202020204" pitchFamily="34" charset="0"/>
          <a:ea typeface="+mn-ea"/>
          <a:cs typeface="+mn-cs"/>
        </a:defRPr>
      </a:lvl5pPr>
      <a:lvl6pPr marL="2513972"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E5250C-EA1D-3243-8356-227C8A29D5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AEE59F8-8340-B245-ADB6-0B4C50B01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close up of a sign&#10;&#10;Description automatically generated">
            <a:extLst>
              <a:ext uri="{FF2B5EF4-FFF2-40B4-BE49-F238E27FC236}">
                <a16:creationId xmlns:a16="http://schemas.microsoft.com/office/drawing/2014/main" id="{8B5BD409-C363-7745-A99F-0EE4F7912AD5}"/>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0390367" y="5577371"/>
            <a:ext cx="1495066" cy="1067904"/>
          </a:xfrm>
          <a:prstGeom prst="rect">
            <a:avLst/>
          </a:prstGeom>
        </p:spPr>
      </p:pic>
    </p:spTree>
    <p:extLst>
      <p:ext uri="{BB962C8B-B14F-4D97-AF65-F5344CB8AC3E}">
        <p14:creationId xmlns:p14="http://schemas.microsoft.com/office/powerpoint/2010/main" val="3356312058"/>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 id="2147483941" r:id="rId13"/>
    <p:sldLayoutId id="2147483942" r:id="rId14"/>
    <p:sldLayoutId id="2147483943" r:id="rId15"/>
    <p:sldLayoutId id="2147483944" r:id="rId16"/>
  </p:sldLayoutIdLst>
  <p:txStyles>
    <p:titleStyle>
      <a:lvl1pPr algn="ctr" defTabSz="914400" rtl="0" eaLnBrk="1" latinLnBrk="0" hangingPunct="1">
        <a:lnSpc>
          <a:spcPct val="90000"/>
        </a:lnSpc>
        <a:spcBef>
          <a:spcPct val="0"/>
        </a:spcBef>
        <a:buNone/>
        <a:defRPr sz="4400" b="1" i="0" kern="1200">
          <a:solidFill>
            <a:srgbClr val="29256C"/>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rgbClr val="29256C"/>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rgbClr val="29256C"/>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rgbClr val="29256C"/>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29256C"/>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29256C"/>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00.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120.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cwea.elevate.commpartners.com/products/covid-19-march-update" TargetMode="Externa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62.xml"/><Relationship Id="rId5" Type="http://schemas.openxmlformats.org/officeDocument/2006/relationships/image" Target="../media/image12.jp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xml"/><Relationship Id="rId4" Type="http://schemas.openxmlformats.org/officeDocument/2006/relationships/image" Target="../media/image84.png"/></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xml"/><Relationship Id="rId4" Type="http://schemas.openxmlformats.org/officeDocument/2006/relationships/image" Target="../media/image87.png"/></Relationships>
</file>

<file path=ppt/slides/_rels/slide5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6.xml"/><Relationship Id="rId4" Type="http://schemas.openxmlformats.org/officeDocument/2006/relationships/image" Target="../media/image92.png"/></Relationships>
</file>

<file path=ppt/slides/_rels/slide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6.xml"/><Relationship Id="rId5" Type="http://schemas.openxmlformats.org/officeDocument/2006/relationships/image" Target="../media/image101.png"/><Relationship Id="rId4" Type="http://schemas.openxmlformats.org/officeDocument/2006/relationships/image" Target="../media/image10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1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117.svg"/><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25C2A-A04F-B04C-A0DA-42BAAB85C923}"/>
              </a:ext>
            </a:extLst>
          </p:cNvPr>
          <p:cNvSpPr>
            <a:spLocks noGrp="1"/>
          </p:cNvSpPr>
          <p:nvPr>
            <p:ph type="ctrTitle"/>
          </p:nvPr>
        </p:nvSpPr>
        <p:spPr>
          <a:xfrm>
            <a:off x="1524000" y="2695503"/>
            <a:ext cx="9144000" cy="1762224"/>
          </a:xfrm>
        </p:spPr>
        <p:txBody>
          <a:bodyPr>
            <a:normAutofit fontScale="90000"/>
          </a:bodyPr>
          <a:lstStyle/>
          <a:p>
            <a:r>
              <a:rPr lang="en-US" b="0" dirty="0"/>
              <a:t>Mechanical Technologist - Grade 2 Certification Training Webinar</a:t>
            </a:r>
            <a:endParaRPr lang="en-US" sz="4400" dirty="0"/>
          </a:p>
        </p:txBody>
      </p:sp>
      <p:sp>
        <p:nvSpPr>
          <p:cNvPr id="3" name="Subtitle 2">
            <a:extLst>
              <a:ext uri="{FF2B5EF4-FFF2-40B4-BE49-F238E27FC236}">
                <a16:creationId xmlns:a16="http://schemas.microsoft.com/office/drawing/2014/main" id="{D4500C84-6536-7F41-AF99-AEBBCA7D299D}"/>
              </a:ext>
            </a:extLst>
          </p:cNvPr>
          <p:cNvSpPr>
            <a:spLocks noGrp="1"/>
          </p:cNvSpPr>
          <p:nvPr>
            <p:ph type="subTitle" idx="4294967295"/>
          </p:nvPr>
        </p:nvSpPr>
        <p:spPr>
          <a:xfrm>
            <a:off x="1524000" y="5693212"/>
            <a:ext cx="9144000" cy="698142"/>
          </a:xfrm>
        </p:spPr>
        <p:txBody>
          <a:bodyPr>
            <a:normAutofit/>
          </a:bodyPr>
          <a:lstStyle/>
          <a:p>
            <a:pPr marL="0" indent="0" algn="ctr">
              <a:buNone/>
            </a:pPr>
            <a:r>
              <a:rPr lang="en-US" dirty="0"/>
              <a:t>March 15, 2022, 11:00 am – 1:00 pm</a:t>
            </a:r>
          </a:p>
        </p:txBody>
      </p:sp>
      <p:sp>
        <p:nvSpPr>
          <p:cNvPr id="6" name="Rectangle 5">
            <a:extLst>
              <a:ext uri="{FF2B5EF4-FFF2-40B4-BE49-F238E27FC236}">
                <a16:creationId xmlns:a16="http://schemas.microsoft.com/office/drawing/2014/main" id="{E8F21E45-3B8F-4018-83E5-C9B867237E22}"/>
              </a:ext>
              <a:ext uri="{C183D7F6-B498-43B3-948B-1728B52AA6E4}">
                <adec:decorative xmlns:adec="http://schemas.microsoft.com/office/drawing/2017/decorative" val="1"/>
              </a:ext>
            </a:extLst>
          </p:cNvPr>
          <p:cNvSpPr/>
          <p:nvPr/>
        </p:nvSpPr>
        <p:spPr>
          <a:xfrm>
            <a:off x="4505895" y="5075469"/>
            <a:ext cx="3180211" cy="69897"/>
          </a:xfrm>
          <a:prstGeom prst="rect">
            <a:avLst/>
          </a:prstGeom>
          <a:solidFill>
            <a:schemeClr val="accent1"/>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8" name="Picture 7">
            <a:extLst>
              <a:ext uri="{FF2B5EF4-FFF2-40B4-BE49-F238E27FC236}">
                <a16:creationId xmlns:a16="http://schemas.microsoft.com/office/drawing/2014/main" id="{94960AA3-3664-45A1-977F-93DC731F21D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565364" y="518415"/>
            <a:ext cx="5061271" cy="1559346"/>
          </a:xfrm>
          <a:prstGeom prst="rect">
            <a:avLst/>
          </a:prstGeom>
        </p:spPr>
      </p:pic>
    </p:spTree>
    <p:extLst>
      <p:ext uri="{BB962C8B-B14F-4D97-AF65-F5344CB8AC3E}">
        <p14:creationId xmlns:p14="http://schemas.microsoft.com/office/powerpoint/2010/main" val="1713225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953885" y="837779"/>
            <a:ext cx="4667347" cy="3416320"/>
          </a:xfrm>
          <a:prstGeom prst="rect">
            <a:avLst/>
          </a:prstGeom>
        </p:spPr>
        <p:txBody>
          <a:bodyPr wrap="square">
            <a:spAutoFit/>
          </a:bodyPr>
          <a:lstStyle/>
          <a:p>
            <a:r>
              <a:rPr lang="en-US" dirty="0">
                <a:latin typeface="Times New Roman" panose="02020603050405020304" pitchFamily="18" charset="0"/>
              </a:rPr>
              <a:t>Nonferrous metals are generally grouped</a:t>
            </a:r>
          </a:p>
          <a:p>
            <a:r>
              <a:rPr lang="en-US" dirty="0">
                <a:latin typeface="Times New Roman" panose="02020603050405020304" pitchFamily="18" charset="0"/>
              </a:rPr>
              <a:t>according to their alloying elements. Examples of these groups are:</a:t>
            </a:r>
          </a:p>
          <a:p>
            <a:pPr marL="285750" indent="-285750">
              <a:buFont typeface="Arial" panose="020B0604020202020204" pitchFamily="34" charset="0"/>
              <a:buChar char="•"/>
            </a:pPr>
            <a:r>
              <a:rPr lang="en-US" dirty="0">
                <a:latin typeface="Times New Roman" panose="02020603050405020304" pitchFamily="18" charset="0"/>
              </a:rPr>
              <a:t>Brass, bronze, copper-nickel, and nickel-copper.</a:t>
            </a:r>
          </a:p>
          <a:p>
            <a:r>
              <a:rPr lang="en-US" dirty="0">
                <a:latin typeface="Times New Roman" panose="02020603050405020304" pitchFamily="18" charset="0"/>
              </a:rPr>
              <a:t>Specific designations of an alloy are described by the amounts and chemical symbols of the alloying elements. For example, a copper-nickel</a:t>
            </a:r>
          </a:p>
          <a:p>
            <a:r>
              <a:rPr lang="en-US" dirty="0">
                <a:latin typeface="Times New Roman" panose="02020603050405020304" pitchFamily="18" charset="0"/>
              </a:rPr>
              <a:t>alloy might be described as copper-nickel,</a:t>
            </a:r>
          </a:p>
          <a:p>
            <a:r>
              <a:rPr lang="en-US" dirty="0">
                <a:latin typeface="Times New Roman" panose="02020603050405020304" pitchFamily="18" charset="0"/>
              </a:rPr>
              <a:t>70 Cu-30 Ni. The 70 Cu represents the</a:t>
            </a:r>
          </a:p>
          <a:p>
            <a:r>
              <a:rPr lang="en-US" dirty="0">
                <a:latin typeface="Times New Roman" panose="02020603050405020304" pitchFamily="18" charset="0"/>
              </a:rPr>
              <a:t>Percentage of copper, and the 30 Ni </a:t>
            </a:r>
          </a:p>
          <a:p>
            <a:r>
              <a:rPr lang="en-US" dirty="0">
                <a:latin typeface="Times New Roman" panose="02020603050405020304" pitchFamily="18" charset="0"/>
              </a:rPr>
              <a:t>represents the percentage of nickel.</a:t>
            </a:r>
            <a:endParaRPr lang="en-US" dirty="0"/>
          </a:p>
        </p:txBody>
      </p:sp>
      <p:pic>
        <p:nvPicPr>
          <p:cNvPr id="4" name="Picture 3"/>
          <p:cNvPicPr>
            <a:picLocks noChangeAspect="1"/>
          </p:cNvPicPr>
          <p:nvPr/>
        </p:nvPicPr>
        <p:blipFill>
          <a:blip r:embed="rId2"/>
          <a:stretch>
            <a:fillRect/>
          </a:stretch>
        </p:blipFill>
        <p:spPr>
          <a:xfrm>
            <a:off x="221106" y="927279"/>
            <a:ext cx="6372138" cy="5203952"/>
          </a:xfrm>
          <a:prstGeom prst="rect">
            <a:avLst/>
          </a:prstGeom>
        </p:spPr>
      </p:pic>
      <p:pic>
        <p:nvPicPr>
          <p:cNvPr id="5" name="Picture 4"/>
          <p:cNvPicPr>
            <a:picLocks noChangeAspect="1"/>
          </p:cNvPicPr>
          <p:nvPr/>
        </p:nvPicPr>
        <p:blipFill>
          <a:blip r:embed="rId3"/>
          <a:stretch>
            <a:fillRect/>
          </a:stretch>
        </p:blipFill>
        <p:spPr>
          <a:xfrm>
            <a:off x="6779139" y="4164598"/>
            <a:ext cx="2383743" cy="2866823"/>
          </a:xfrm>
          <a:prstGeom prst="rect">
            <a:avLst/>
          </a:prstGeom>
        </p:spPr>
      </p:pic>
      <p:pic>
        <p:nvPicPr>
          <p:cNvPr id="6" name="Picture 5"/>
          <p:cNvPicPr>
            <a:picLocks noChangeAspect="1"/>
          </p:cNvPicPr>
          <p:nvPr/>
        </p:nvPicPr>
        <p:blipFill>
          <a:blip r:embed="rId4"/>
          <a:stretch>
            <a:fillRect/>
          </a:stretch>
        </p:blipFill>
        <p:spPr>
          <a:xfrm>
            <a:off x="9046859" y="4164598"/>
            <a:ext cx="2334970" cy="2688569"/>
          </a:xfrm>
          <a:prstGeom prst="rect">
            <a:avLst/>
          </a:prstGeom>
        </p:spPr>
      </p:pic>
      <p:sp>
        <p:nvSpPr>
          <p:cNvPr id="9" name="Title 1">
            <a:extLst>
              <a:ext uri="{FF2B5EF4-FFF2-40B4-BE49-F238E27FC236}">
                <a16:creationId xmlns:a16="http://schemas.microsoft.com/office/drawing/2014/main" id="{CBB95220-84ED-4FFC-AD34-D0FE0DDA64C2}"/>
              </a:ext>
            </a:extLst>
          </p:cNvPr>
          <p:cNvSpPr>
            <a:spLocks noGrp="1"/>
          </p:cNvSpPr>
          <p:nvPr>
            <p:ph type="title"/>
          </p:nvPr>
        </p:nvSpPr>
        <p:spPr>
          <a:xfrm>
            <a:off x="310364" y="20433"/>
            <a:ext cx="10396447" cy="906846"/>
          </a:xfrm>
        </p:spPr>
        <p:txBody>
          <a:bodyPr>
            <a:normAutofit/>
          </a:bodyPr>
          <a:lstStyle/>
          <a:p>
            <a:pPr algn="l"/>
            <a:r>
              <a:rPr lang="en-US" sz="2400" dirty="0"/>
              <a:t>Domain 1: inspection, maintenance, installation, and repair</a:t>
            </a:r>
          </a:p>
        </p:txBody>
      </p:sp>
    </p:spTree>
    <p:extLst>
      <p:ext uri="{BB962C8B-B14F-4D97-AF65-F5344CB8AC3E}">
        <p14:creationId xmlns:p14="http://schemas.microsoft.com/office/powerpoint/2010/main" val="260126914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52616" y="962902"/>
            <a:ext cx="4171480" cy="2471104"/>
          </a:xfrm>
        </p:spPr>
        <p:txBody>
          <a:bodyPr>
            <a:normAutofit/>
          </a:bodyPr>
          <a:lstStyle/>
          <a:p>
            <a:r>
              <a:rPr lang="en-US" sz="4800" dirty="0"/>
              <a:t>Domain 6 – math </a:t>
            </a:r>
          </a:p>
        </p:txBody>
      </p:sp>
      <p:pic>
        <p:nvPicPr>
          <p:cNvPr id="6" name="Graphic 5" descr="Calculator">
            <a:extLst>
              <a:ext uri="{FF2B5EF4-FFF2-40B4-BE49-F238E27FC236}">
                <a16:creationId xmlns:a16="http://schemas.microsoft.com/office/drawing/2014/main" id="{150B5449-4813-4DA9-8B64-893058985D4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44251" y="805583"/>
            <a:ext cx="4660762" cy="4660762"/>
          </a:xfrm>
          <a:prstGeom prst="rect">
            <a:avLst/>
          </a:prstGeom>
        </p:spPr>
      </p:pic>
    </p:spTree>
    <p:extLst>
      <p:ext uri="{BB962C8B-B14F-4D97-AF65-F5344CB8AC3E}">
        <p14:creationId xmlns:p14="http://schemas.microsoft.com/office/powerpoint/2010/main" val="7574780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003" y="233519"/>
            <a:ext cx="10483397" cy="578838"/>
          </a:xfrm>
        </p:spPr>
        <p:txBody>
          <a:bodyPr>
            <a:normAutofit/>
          </a:bodyPr>
          <a:lstStyle/>
          <a:p>
            <a:pPr algn="l"/>
            <a:r>
              <a:rPr lang="en-US" sz="2400" dirty="0"/>
              <a:t>KSA 208 – math</a:t>
            </a:r>
          </a:p>
        </p:txBody>
      </p:sp>
      <p:sp>
        <p:nvSpPr>
          <p:cNvPr id="3" name="TextBox 2"/>
          <p:cNvSpPr txBox="1"/>
          <p:nvPr/>
        </p:nvSpPr>
        <p:spPr>
          <a:xfrm>
            <a:off x="326003" y="1135522"/>
            <a:ext cx="10982076" cy="646331"/>
          </a:xfrm>
          <a:prstGeom prst="rect">
            <a:avLst/>
          </a:prstGeom>
          <a:noFill/>
        </p:spPr>
        <p:txBody>
          <a:bodyPr wrap="square" rtlCol="0">
            <a:spAutoFit/>
          </a:bodyPr>
          <a:lstStyle/>
          <a:p>
            <a:r>
              <a:rPr lang="en-US" dirty="0"/>
              <a:t>Grade 2 math problems are pump and motor efficiency, horsepower (brake/motor), flow rates, measurements, drive ratios and pressure.</a:t>
            </a:r>
          </a:p>
        </p:txBody>
      </p:sp>
      <p:sp>
        <p:nvSpPr>
          <p:cNvPr id="8" name="TextBox 7"/>
          <p:cNvSpPr txBox="1"/>
          <p:nvPr/>
        </p:nvSpPr>
        <p:spPr>
          <a:xfrm flipH="1">
            <a:off x="669032" y="1994457"/>
            <a:ext cx="10296017" cy="646331"/>
          </a:xfrm>
          <a:prstGeom prst="rect">
            <a:avLst/>
          </a:prstGeom>
          <a:noFill/>
        </p:spPr>
        <p:txBody>
          <a:bodyPr wrap="square" rtlCol="0">
            <a:spAutoFit/>
          </a:bodyPr>
          <a:lstStyle/>
          <a:p>
            <a:r>
              <a:rPr lang="en-US" dirty="0"/>
              <a:t>What is the area of a triangle with a base of 13 feet and 7 inches and a height of 9 feet and 8 inches.</a:t>
            </a:r>
          </a:p>
        </p:txBody>
      </p:sp>
      <p:sp>
        <p:nvSpPr>
          <p:cNvPr id="9" name="Isosceles Triangle 8"/>
          <p:cNvSpPr/>
          <p:nvPr/>
        </p:nvSpPr>
        <p:spPr>
          <a:xfrm rot="10800000" flipH="1" flipV="1">
            <a:off x="1226951" y="2640788"/>
            <a:ext cx="2678807" cy="252187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flipH="1">
            <a:off x="1666080" y="5353146"/>
            <a:ext cx="2150772" cy="369332"/>
          </a:xfrm>
          <a:prstGeom prst="rect">
            <a:avLst/>
          </a:prstGeom>
          <a:noFill/>
        </p:spPr>
        <p:txBody>
          <a:bodyPr wrap="square" rtlCol="0">
            <a:spAutoFit/>
          </a:bodyPr>
          <a:lstStyle/>
          <a:p>
            <a:r>
              <a:rPr lang="en-US" dirty="0"/>
              <a:t>Base: 13 ft. 7 in.</a:t>
            </a:r>
          </a:p>
        </p:txBody>
      </p:sp>
      <p:sp>
        <p:nvSpPr>
          <p:cNvPr id="11" name="TextBox 10"/>
          <p:cNvSpPr txBox="1"/>
          <p:nvPr/>
        </p:nvSpPr>
        <p:spPr>
          <a:xfrm flipH="1">
            <a:off x="1854558" y="4470163"/>
            <a:ext cx="1455312" cy="369332"/>
          </a:xfrm>
          <a:prstGeom prst="rect">
            <a:avLst/>
          </a:prstGeom>
          <a:noFill/>
        </p:spPr>
        <p:txBody>
          <a:bodyPr wrap="square" rtlCol="0">
            <a:spAutoFit/>
          </a:bodyPr>
          <a:lstStyle/>
          <a:p>
            <a:r>
              <a:rPr lang="en-US" dirty="0"/>
              <a:t>H: 9ft. 8 in.</a:t>
            </a:r>
          </a:p>
        </p:txBody>
      </p:sp>
      <p:sp>
        <p:nvSpPr>
          <p:cNvPr id="12" name="TextBox 11"/>
          <p:cNvSpPr txBox="1"/>
          <p:nvPr/>
        </p:nvSpPr>
        <p:spPr>
          <a:xfrm>
            <a:off x="5186223" y="2992835"/>
            <a:ext cx="5228823" cy="1477328"/>
          </a:xfrm>
          <a:prstGeom prst="rect">
            <a:avLst/>
          </a:prstGeom>
          <a:noFill/>
        </p:spPr>
        <p:txBody>
          <a:bodyPr wrap="square" rtlCol="0">
            <a:spAutoFit/>
          </a:bodyPr>
          <a:lstStyle/>
          <a:p>
            <a:r>
              <a:rPr lang="en-US" dirty="0"/>
              <a:t>Area = ½ x B x H</a:t>
            </a:r>
          </a:p>
          <a:p>
            <a:r>
              <a:rPr lang="en-US" dirty="0"/>
              <a:t>Area = ½ x 13’ 7” (7/12=.58) x 9’8” (8/12= .667)</a:t>
            </a:r>
          </a:p>
          <a:p>
            <a:r>
              <a:rPr lang="en-US" dirty="0"/>
              <a:t>Area = ½ x 13.58 x 9.67</a:t>
            </a:r>
          </a:p>
          <a:p>
            <a:r>
              <a:rPr lang="en-US" dirty="0"/>
              <a:t>Area = ½ x 131.3 </a:t>
            </a:r>
          </a:p>
          <a:p>
            <a:r>
              <a:rPr lang="en-US" dirty="0"/>
              <a:t>Area = 65.66 sq. ft.</a:t>
            </a:r>
          </a:p>
        </p:txBody>
      </p:sp>
    </p:spTree>
    <p:extLst>
      <p:ext uri="{BB962C8B-B14F-4D97-AF65-F5344CB8AC3E}">
        <p14:creationId xmlns:p14="http://schemas.microsoft.com/office/powerpoint/2010/main" val="239541896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22142" y="1223603"/>
            <a:ext cx="9569003" cy="646331"/>
          </a:xfrm>
          <a:prstGeom prst="rect">
            <a:avLst/>
          </a:prstGeom>
          <a:noFill/>
        </p:spPr>
        <p:txBody>
          <a:bodyPr wrap="square" rtlCol="0">
            <a:spAutoFit/>
          </a:bodyPr>
          <a:lstStyle/>
          <a:p>
            <a:r>
              <a:rPr lang="en-US" dirty="0"/>
              <a:t>The exterior walls of an open top tank are to be painted. If the tank is 25 feet in diameter</a:t>
            </a:r>
          </a:p>
          <a:p>
            <a:r>
              <a:rPr lang="en-US" dirty="0"/>
              <a:t>and 12 feet high, what is the total surface work area of the tank in square feet?</a:t>
            </a:r>
          </a:p>
        </p:txBody>
      </p:sp>
      <p:sp>
        <p:nvSpPr>
          <p:cNvPr id="9" name="Can 8"/>
          <p:cNvSpPr/>
          <p:nvPr/>
        </p:nvSpPr>
        <p:spPr>
          <a:xfrm flipH="1">
            <a:off x="1346079" y="2336401"/>
            <a:ext cx="3193959" cy="283335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p:cNvCxnSpPr/>
          <p:nvPr/>
        </p:nvCxnSpPr>
        <p:spPr>
          <a:xfrm flipV="1">
            <a:off x="1737977" y="2664069"/>
            <a:ext cx="2614412" cy="12879"/>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flipH="1">
            <a:off x="2560233" y="2307616"/>
            <a:ext cx="765650" cy="369332"/>
          </a:xfrm>
          <a:prstGeom prst="rect">
            <a:avLst/>
          </a:prstGeom>
          <a:noFill/>
        </p:spPr>
        <p:txBody>
          <a:bodyPr wrap="square" rtlCol="0">
            <a:spAutoFit/>
          </a:bodyPr>
          <a:lstStyle/>
          <a:p>
            <a:r>
              <a:rPr lang="en-US" dirty="0"/>
              <a:t>25 ft.</a:t>
            </a:r>
          </a:p>
        </p:txBody>
      </p:sp>
      <p:cxnSp>
        <p:nvCxnSpPr>
          <p:cNvPr id="14" name="Straight Arrow Connector 13"/>
          <p:cNvCxnSpPr/>
          <p:nvPr/>
        </p:nvCxnSpPr>
        <p:spPr>
          <a:xfrm flipH="1" flipV="1">
            <a:off x="1116130" y="2696042"/>
            <a:ext cx="1" cy="211407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67466" y="4837505"/>
            <a:ext cx="927278" cy="369332"/>
          </a:xfrm>
          <a:prstGeom prst="rect">
            <a:avLst/>
          </a:prstGeom>
          <a:noFill/>
        </p:spPr>
        <p:txBody>
          <a:bodyPr wrap="square" rtlCol="0">
            <a:spAutoFit/>
          </a:bodyPr>
          <a:lstStyle/>
          <a:p>
            <a:r>
              <a:rPr lang="en-US" dirty="0"/>
              <a:t>12 ft.</a:t>
            </a:r>
          </a:p>
        </p:txBody>
      </p:sp>
      <p:sp>
        <p:nvSpPr>
          <p:cNvPr id="19" name="TextBox 18"/>
          <p:cNvSpPr txBox="1"/>
          <p:nvPr/>
        </p:nvSpPr>
        <p:spPr>
          <a:xfrm flipH="1">
            <a:off x="5751060" y="3013656"/>
            <a:ext cx="5597660" cy="1231106"/>
          </a:xfrm>
          <a:prstGeom prst="rect">
            <a:avLst/>
          </a:prstGeom>
          <a:noFill/>
        </p:spPr>
        <p:txBody>
          <a:bodyPr wrap="square" rtlCol="0">
            <a:spAutoFit/>
          </a:bodyPr>
          <a:lstStyle/>
          <a:p>
            <a:r>
              <a:rPr lang="en-US" dirty="0"/>
              <a:t>Area of a circle = </a:t>
            </a:r>
            <a:r>
              <a:rPr lang="el-GR" sz="2000" dirty="0"/>
              <a:t>π</a:t>
            </a:r>
            <a:r>
              <a:rPr lang="en-US" sz="2000" dirty="0"/>
              <a:t> x d x h</a:t>
            </a:r>
          </a:p>
          <a:p>
            <a:r>
              <a:rPr lang="en-US" dirty="0"/>
              <a:t>Area Circle = 3.14 x 25 x 12</a:t>
            </a:r>
          </a:p>
          <a:p>
            <a:r>
              <a:rPr lang="en-US" dirty="0"/>
              <a:t>Area Circle =  78.5 x 12 </a:t>
            </a:r>
          </a:p>
          <a:p>
            <a:r>
              <a:rPr lang="en-US" dirty="0"/>
              <a:t>Area Circle = 942 sq. ft.</a:t>
            </a:r>
          </a:p>
        </p:txBody>
      </p:sp>
      <p:sp>
        <p:nvSpPr>
          <p:cNvPr id="13" name="Title 1">
            <a:extLst>
              <a:ext uri="{FF2B5EF4-FFF2-40B4-BE49-F238E27FC236}">
                <a16:creationId xmlns:a16="http://schemas.microsoft.com/office/drawing/2014/main" id="{5D6C9453-39EF-47D9-A8E7-1F26D22F540F}"/>
              </a:ext>
            </a:extLst>
          </p:cNvPr>
          <p:cNvSpPr>
            <a:spLocks noGrp="1"/>
          </p:cNvSpPr>
          <p:nvPr>
            <p:ph type="title"/>
          </p:nvPr>
        </p:nvSpPr>
        <p:spPr>
          <a:xfrm>
            <a:off x="3324726" y="367124"/>
            <a:ext cx="2742512" cy="578838"/>
          </a:xfrm>
        </p:spPr>
        <p:txBody>
          <a:bodyPr>
            <a:normAutofit/>
          </a:bodyPr>
          <a:lstStyle/>
          <a:p>
            <a:pPr algn="l"/>
            <a:r>
              <a:rPr lang="en-US" sz="2400" dirty="0"/>
              <a:t>KSA 208 – math</a:t>
            </a:r>
          </a:p>
        </p:txBody>
      </p:sp>
    </p:spTree>
    <p:extLst>
      <p:ext uri="{BB962C8B-B14F-4D97-AF65-F5344CB8AC3E}">
        <p14:creationId xmlns:p14="http://schemas.microsoft.com/office/powerpoint/2010/main" val="27719501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flipH="1">
            <a:off x="1069848" y="1790163"/>
            <a:ext cx="9799921" cy="923330"/>
          </a:xfrm>
          <a:prstGeom prst="rect">
            <a:avLst/>
          </a:prstGeom>
          <a:noFill/>
        </p:spPr>
        <p:txBody>
          <a:bodyPr wrap="square" rtlCol="0">
            <a:spAutoFit/>
          </a:bodyPr>
          <a:lstStyle/>
          <a:p>
            <a:r>
              <a:rPr lang="en-US" dirty="0"/>
              <a:t>How much more water will a 6-inch diameter pipe carry compared to a 3-inch diameter</a:t>
            </a:r>
          </a:p>
          <a:p>
            <a:r>
              <a:rPr lang="en-US" dirty="0"/>
              <a:t>pipe under the same conditions.</a:t>
            </a:r>
          </a:p>
          <a:p>
            <a:endParaRPr lang="en-US" dirty="0"/>
          </a:p>
        </p:txBody>
      </p:sp>
      <p:sp>
        <p:nvSpPr>
          <p:cNvPr id="5" name="Can 4"/>
          <p:cNvSpPr/>
          <p:nvPr/>
        </p:nvSpPr>
        <p:spPr>
          <a:xfrm rot="5400000" flipV="1">
            <a:off x="2568350" y="1883795"/>
            <a:ext cx="334851" cy="2770934"/>
          </a:xfrm>
          <a:prstGeom prst="can">
            <a:avLst>
              <a:gd name="adj" fmla="val 134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1906976" y="3067356"/>
            <a:ext cx="2111234" cy="369332"/>
          </a:xfrm>
          <a:prstGeom prst="rect">
            <a:avLst/>
          </a:prstGeom>
          <a:noFill/>
        </p:spPr>
        <p:txBody>
          <a:bodyPr wrap="square" rtlCol="0">
            <a:spAutoFit/>
          </a:bodyPr>
          <a:lstStyle/>
          <a:p>
            <a:r>
              <a:rPr lang="en-US" dirty="0"/>
              <a:t>3 inch diameter</a:t>
            </a:r>
          </a:p>
        </p:txBody>
      </p:sp>
      <p:sp>
        <p:nvSpPr>
          <p:cNvPr id="7" name="Can 6"/>
          <p:cNvSpPr/>
          <p:nvPr/>
        </p:nvSpPr>
        <p:spPr>
          <a:xfrm rot="5400000" flipH="1" flipV="1">
            <a:off x="2426684" y="2832364"/>
            <a:ext cx="618186" cy="2770935"/>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906976" y="4157593"/>
            <a:ext cx="2073498" cy="369332"/>
          </a:xfrm>
          <a:prstGeom prst="rect">
            <a:avLst/>
          </a:prstGeom>
          <a:noFill/>
        </p:spPr>
        <p:txBody>
          <a:bodyPr wrap="square" rtlCol="0">
            <a:spAutoFit/>
          </a:bodyPr>
          <a:lstStyle/>
          <a:p>
            <a:r>
              <a:rPr lang="en-US" dirty="0"/>
              <a:t>6 inch diameter</a:t>
            </a:r>
          </a:p>
        </p:txBody>
      </p:sp>
      <p:sp>
        <p:nvSpPr>
          <p:cNvPr id="9" name="TextBox 8"/>
          <p:cNvSpPr txBox="1"/>
          <p:nvPr/>
        </p:nvSpPr>
        <p:spPr>
          <a:xfrm flipH="1">
            <a:off x="5274542" y="2849450"/>
            <a:ext cx="2623982" cy="923330"/>
          </a:xfrm>
          <a:prstGeom prst="rect">
            <a:avLst/>
          </a:prstGeom>
          <a:noFill/>
        </p:spPr>
        <p:txBody>
          <a:bodyPr wrap="square" rtlCol="0">
            <a:spAutoFit/>
          </a:bodyPr>
          <a:lstStyle/>
          <a:p>
            <a:r>
              <a:rPr lang="en-US" dirty="0"/>
              <a:t>Area = </a:t>
            </a:r>
            <a:r>
              <a:rPr lang="el-GR" dirty="0"/>
              <a:t>π</a:t>
            </a:r>
            <a:r>
              <a:rPr lang="en-US" dirty="0"/>
              <a:t> x r2 </a:t>
            </a:r>
          </a:p>
          <a:p>
            <a:r>
              <a:rPr lang="en-US" dirty="0"/>
              <a:t>Area =  3.14 x 1.5 x 1.5</a:t>
            </a:r>
          </a:p>
          <a:p>
            <a:r>
              <a:rPr lang="en-US" dirty="0"/>
              <a:t>Area = 7.065 </a:t>
            </a:r>
          </a:p>
        </p:txBody>
      </p:sp>
      <p:sp>
        <p:nvSpPr>
          <p:cNvPr id="10" name="TextBox 9"/>
          <p:cNvSpPr txBox="1"/>
          <p:nvPr/>
        </p:nvSpPr>
        <p:spPr>
          <a:xfrm flipH="1">
            <a:off x="5274542" y="4049779"/>
            <a:ext cx="2190430" cy="923330"/>
          </a:xfrm>
          <a:prstGeom prst="rect">
            <a:avLst/>
          </a:prstGeom>
          <a:noFill/>
        </p:spPr>
        <p:txBody>
          <a:bodyPr wrap="square" rtlCol="0">
            <a:spAutoFit/>
          </a:bodyPr>
          <a:lstStyle/>
          <a:p>
            <a:r>
              <a:rPr lang="en-US" dirty="0"/>
              <a:t>Area = </a:t>
            </a:r>
            <a:r>
              <a:rPr lang="el-GR" dirty="0"/>
              <a:t>π</a:t>
            </a:r>
            <a:r>
              <a:rPr lang="en-US" dirty="0"/>
              <a:t> x r2</a:t>
            </a:r>
          </a:p>
          <a:p>
            <a:r>
              <a:rPr lang="en-US" dirty="0"/>
              <a:t>Area = 3.14 x 3 x 3</a:t>
            </a:r>
          </a:p>
          <a:p>
            <a:r>
              <a:rPr lang="en-US" dirty="0"/>
              <a:t>Area = 28.26</a:t>
            </a:r>
          </a:p>
        </p:txBody>
      </p:sp>
      <p:sp>
        <p:nvSpPr>
          <p:cNvPr id="11" name="TextBox 10"/>
          <p:cNvSpPr txBox="1"/>
          <p:nvPr/>
        </p:nvSpPr>
        <p:spPr>
          <a:xfrm flipH="1">
            <a:off x="6724969" y="5464166"/>
            <a:ext cx="3702033" cy="369332"/>
          </a:xfrm>
          <a:prstGeom prst="rect">
            <a:avLst/>
          </a:prstGeom>
          <a:noFill/>
        </p:spPr>
        <p:txBody>
          <a:bodyPr wrap="square" rtlCol="0">
            <a:spAutoFit/>
          </a:bodyPr>
          <a:lstStyle/>
          <a:p>
            <a:r>
              <a:rPr lang="en-US" dirty="0"/>
              <a:t>28.26 / 7.065 = 4.00 times</a:t>
            </a:r>
          </a:p>
        </p:txBody>
      </p:sp>
      <p:sp>
        <p:nvSpPr>
          <p:cNvPr id="13" name="TextBox 12"/>
          <p:cNvSpPr txBox="1"/>
          <p:nvPr/>
        </p:nvSpPr>
        <p:spPr>
          <a:xfrm>
            <a:off x="7464972" y="3908738"/>
            <a:ext cx="490840" cy="461665"/>
          </a:xfrm>
          <a:prstGeom prst="rect">
            <a:avLst/>
          </a:prstGeom>
          <a:noFill/>
        </p:spPr>
        <p:txBody>
          <a:bodyPr wrap="none" rtlCol="0">
            <a:spAutoFit/>
          </a:bodyPr>
          <a:lstStyle/>
          <a:p>
            <a:r>
              <a:rPr lang="en-US" sz="2400" b="1" dirty="0"/>
              <a:t>or</a:t>
            </a:r>
          </a:p>
        </p:txBody>
      </p:sp>
      <p:sp>
        <p:nvSpPr>
          <p:cNvPr id="14" name="TextBox 13"/>
          <p:cNvSpPr txBox="1"/>
          <p:nvPr/>
        </p:nvSpPr>
        <p:spPr>
          <a:xfrm>
            <a:off x="8875987" y="2769842"/>
            <a:ext cx="2132315" cy="1200329"/>
          </a:xfrm>
          <a:prstGeom prst="rect">
            <a:avLst/>
          </a:prstGeom>
          <a:noFill/>
        </p:spPr>
        <p:txBody>
          <a:bodyPr wrap="none" rtlCol="0">
            <a:spAutoFit/>
          </a:bodyPr>
          <a:lstStyle/>
          <a:p>
            <a:r>
              <a:rPr lang="en-US" dirty="0"/>
              <a:t>Area = .785 x d x d</a:t>
            </a:r>
          </a:p>
          <a:p>
            <a:r>
              <a:rPr lang="en-US" dirty="0"/>
              <a:t>Area = .785 x 3 x 3</a:t>
            </a:r>
          </a:p>
          <a:p>
            <a:r>
              <a:rPr lang="en-US" dirty="0"/>
              <a:t>Area = .785 x 9</a:t>
            </a:r>
          </a:p>
          <a:p>
            <a:r>
              <a:rPr lang="en-US" dirty="0"/>
              <a:t>Area = 7.065</a:t>
            </a:r>
          </a:p>
        </p:txBody>
      </p:sp>
      <p:sp>
        <p:nvSpPr>
          <p:cNvPr id="15" name="TextBox 14"/>
          <p:cNvSpPr txBox="1"/>
          <p:nvPr/>
        </p:nvSpPr>
        <p:spPr>
          <a:xfrm>
            <a:off x="8875987" y="4026520"/>
            <a:ext cx="2132315" cy="1200329"/>
          </a:xfrm>
          <a:prstGeom prst="rect">
            <a:avLst/>
          </a:prstGeom>
          <a:noFill/>
        </p:spPr>
        <p:txBody>
          <a:bodyPr wrap="none" rtlCol="0">
            <a:spAutoFit/>
          </a:bodyPr>
          <a:lstStyle/>
          <a:p>
            <a:r>
              <a:rPr lang="en-US" dirty="0"/>
              <a:t>Area = .785 x d x d</a:t>
            </a:r>
          </a:p>
          <a:p>
            <a:r>
              <a:rPr lang="en-US" dirty="0"/>
              <a:t>Area = .785 x 6 x 6</a:t>
            </a:r>
          </a:p>
          <a:p>
            <a:r>
              <a:rPr lang="en-US" dirty="0"/>
              <a:t>Area = .785 x 36</a:t>
            </a:r>
          </a:p>
          <a:p>
            <a:r>
              <a:rPr lang="en-US" dirty="0"/>
              <a:t>Area = 28.26</a:t>
            </a:r>
          </a:p>
        </p:txBody>
      </p:sp>
      <p:sp>
        <p:nvSpPr>
          <p:cNvPr id="16" name="Title 1">
            <a:extLst>
              <a:ext uri="{FF2B5EF4-FFF2-40B4-BE49-F238E27FC236}">
                <a16:creationId xmlns:a16="http://schemas.microsoft.com/office/drawing/2014/main" id="{ADF2C12B-2895-4079-B312-47FFADBAF731}"/>
              </a:ext>
            </a:extLst>
          </p:cNvPr>
          <p:cNvSpPr>
            <a:spLocks noGrp="1"/>
          </p:cNvSpPr>
          <p:nvPr>
            <p:ph type="title"/>
          </p:nvPr>
        </p:nvSpPr>
        <p:spPr>
          <a:xfrm>
            <a:off x="3324726" y="373418"/>
            <a:ext cx="2821643" cy="578838"/>
          </a:xfrm>
        </p:spPr>
        <p:txBody>
          <a:bodyPr>
            <a:normAutofit/>
          </a:bodyPr>
          <a:lstStyle/>
          <a:p>
            <a:pPr algn="l"/>
            <a:r>
              <a:rPr lang="en-US" sz="2400" dirty="0"/>
              <a:t>KSA 208 – math</a:t>
            </a:r>
          </a:p>
        </p:txBody>
      </p:sp>
    </p:spTree>
    <p:extLst>
      <p:ext uri="{BB962C8B-B14F-4D97-AF65-F5344CB8AC3E}">
        <p14:creationId xmlns:p14="http://schemas.microsoft.com/office/powerpoint/2010/main" val="70628759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96269" y="1326326"/>
            <a:ext cx="5548314" cy="369332"/>
          </a:xfrm>
          <a:prstGeom prst="rect">
            <a:avLst/>
          </a:prstGeom>
          <a:noFill/>
        </p:spPr>
        <p:txBody>
          <a:bodyPr wrap="none" rtlCol="0">
            <a:spAutoFit/>
          </a:bodyPr>
          <a:lstStyle/>
          <a:p>
            <a:r>
              <a:rPr lang="en-US" dirty="0"/>
              <a:t>What is the decimal equivalent of 13/16 of an inch?</a:t>
            </a:r>
          </a:p>
        </p:txBody>
      </p:sp>
      <p:sp>
        <p:nvSpPr>
          <p:cNvPr id="4" name="TextBox 3"/>
          <p:cNvSpPr txBox="1"/>
          <p:nvPr/>
        </p:nvSpPr>
        <p:spPr>
          <a:xfrm>
            <a:off x="2280457" y="1801697"/>
            <a:ext cx="1967205" cy="646331"/>
          </a:xfrm>
          <a:prstGeom prst="rect">
            <a:avLst/>
          </a:prstGeom>
          <a:noFill/>
        </p:spPr>
        <p:txBody>
          <a:bodyPr wrap="none" rtlCol="0">
            <a:spAutoFit/>
          </a:bodyPr>
          <a:lstStyle/>
          <a:p>
            <a:r>
              <a:rPr lang="en-US" dirty="0"/>
              <a:t>Decimal = 13/16</a:t>
            </a:r>
          </a:p>
          <a:p>
            <a:r>
              <a:rPr lang="en-US" dirty="0"/>
              <a:t>Decimal = 0.8125</a:t>
            </a:r>
          </a:p>
        </p:txBody>
      </p:sp>
      <p:sp>
        <p:nvSpPr>
          <p:cNvPr id="5" name="TextBox 4"/>
          <p:cNvSpPr txBox="1"/>
          <p:nvPr/>
        </p:nvSpPr>
        <p:spPr>
          <a:xfrm>
            <a:off x="796269" y="3074392"/>
            <a:ext cx="4331635" cy="369332"/>
          </a:xfrm>
          <a:prstGeom prst="rect">
            <a:avLst/>
          </a:prstGeom>
          <a:noFill/>
        </p:spPr>
        <p:txBody>
          <a:bodyPr wrap="none" rtlCol="0">
            <a:spAutoFit/>
          </a:bodyPr>
          <a:lstStyle/>
          <a:p>
            <a:r>
              <a:rPr lang="en-US" dirty="0"/>
              <a:t>What is the fraction equivalent of 0.875</a:t>
            </a:r>
          </a:p>
        </p:txBody>
      </p:sp>
      <p:sp>
        <p:nvSpPr>
          <p:cNvPr id="6" name="TextBox 5"/>
          <p:cNvSpPr txBox="1"/>
          <p:nvPr/>
        </p:nvSpPr>
        <p:spPr>
          <a:xfrm>
            <a:off x="2280457" y="3965937"/>
            <a:ext cx="7880684" cy="1200329"/>
          </a:xfrm>
          <a:prstGeom prst="rect">
            <a:avLst/>
          </a:prstGeom>
          <a:noFill/>
        </p:spPr>
        <p:txBody>
          <a:bodyPr wrap="none" rtlCol="0">
            <a:spAutoFit/>
          </a:bodyPr>
          <a:lstStyle/>
          <a:p>
            <a:r>
              <a:rPr lang="en-US" dirty="0"/>
              <a:t>Fraction = 0.875 x 4 or 8 or 16</a:t>
            </a:r>
          </a:p>
          <a:p>
            <a:r>
              <a:rPr lang="en-US" dirty="0"/>
              <a:t>Fraction = 0.875 x 4 = 3.5 x common denominator 2 = 2 x 3.5 / 2 x 4 = 7/8</a:t>
            </a:r>
          </a:p>
          <a:p>
            <a:r>
              <a:rPr lang="en-US" dirty="0"/>
              <a:t>Fraction = 0.875 x 8 = 7/8</a:t>
            </a:r>
          </a:p>
          <a:p>
            <a:r>
              <a:rPr lang="en-US" dirty="0"/>
              <a:t>Fraction = 0.875 x 16 = 14 x common denominator 2 = 14/2 / 16/2 = 7/8</a:t>
            </a:r>
          </a:p>
        </p:txBody>
      </p:sp>
      <p:sp>
        <p:nvSpPr>
          <p:cNvPr id="9" name="Title 1">
            <a:extLst>
              <a:ext uri="{FF2B5EF4-FFF2-40B4-BE49-F238E27FC236}">
                <a16:creationId xmlns:a16="http://schemas.microsoft.com/office/drawing/2014/main" id="{28A3D779-B724-4F13-8AA8-1EE7B933AF7A}"/>
              </a:ext>
            </a:extLst>
          </p:cNvPr>
          <p:cNvSpPr>
            <a:spLocks noGrp="1"/>
          </p:cNvSpPr>
          <p:nvPr>
            <p:ph type="title"/>
          </p:nvPr>
        </p:nvSpPr>
        <p:spPr>
          <a:xfrm>
            <a:off x="3411750" y="374159"/>
            <a:ext cx="2680966" cy="578838"/>
          </a:xfrm>
        </p:spPr>
        <p:txBody>
          <a:bodyPr>
            <a:normAutofit/>
          </a:bodyPr>
          <a:lstStyle/>
          <a:p>
            <a:pPr algn="l"/>
            <a:r>
              <a:rPr lang="en-US" sz="2400" dirty="0"/>
              <a:t>KSA 208 – math</a:t>
            </a:r>
          </a:p>
        </p:txBody>
      </p:sp>
    </p:spTree>
    <p:extLst>
      <p:ext uri="{BB962C8B-B14F-4D97-AF65-F5344CB8AC3E}">
        <p14:creationId xmlns:p14="http://schemas.microsoft.com/office/powerpoint/2010/main" val="180651578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9807" y="1623848"/>
            <a:ext cx="7288790" cy="646331"/>
          </a:xfrm>
          <a:prstGeom prst="rect">
            <a:avLst/>
          </a:prstGeom>
          <a:noFill/>
        </p:spPr>
        <p:txBody>
          <a:bodyPr wrap="none" rtlCol="0">
            <a:spAutoFit/>
          </a:bodyPr>
          <a:lstStyle/>
          <a:p>
            <a:r>
              <a:rPr lang="en-US" dirty="0"/>
              <a:t>How many gallons of wastewater is in a 1,500 foot long 6-inch pipe?</a:t>
            </a:r>
          </a:p>
          <a:p>
            <a:endParaRPr lang="en-US" dirty="0"/>
          </a:p>
        </p:txBody>
      </p:sp>
      <p:sp>
        <p:nvSpPr>
          <p:cNvPr id="8" name="Can 7"/>
          <p:cNvSpPr/>
          <p:nvPr/>
        </p:nvSpPr>
        <p:spPr>
          <a:xfrm rot="5400000">
            <a:off x="2090904" y="2240676"/>
            <a:ext cx="697623" cy="245942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p:nvPr/>
        </p:nvCxnSpPr>
        <p:spPr>
          <a:xfrm>
            <a:off x="1347952" y="3003331"/>
            <a:ext cx="2321474"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744310" y="3121575"/>
            <a:ext cx="7883" cy="697624"/>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868215" y="2695147"/>
            <a:ext cx="1396374" cy="369332"/>
          </a:xfrm>
          <a:prstGeom prst="rect">
            <a:avLst/>
          </a:prstGeom>
          <a:noFill/>
        </p:spPr>
        <p:txBody>
          <a:bodyPr wrap="square" rtlCol="0">
            <a:spAutoFit/>
          </a:bodyPr>
          <a:lstStyle/>
          <a:p>
            <a:r>
              <a:rPr lang="en-US" dirty="0"/>
              <a:t>1500 ft.</a:t>
            </a:r>
          </a:p>
        </p:txBody>
      </p:sp>
      <p:sp>
        <p:nvSpPr>
          <p:cNvPr id="16" name="TextBox 15"/>
          <p:cNvSpPr txBox="1"/>
          <p:nvPr/>
        </p:nvSpPr>
        <p:spPr>
          <a:xfrm>
            <a:off x="3669426" y="3311516"/>
            <a:ext cx="721672" cy="369332"/>
          </a:xfrm>
          <a:prstGeom prst="rect">
            <a:avLst/>
          </a:prstGeom>
          <a:noFill/>
        </p:spPr>
        <p:txBody>
          <a:bodyPr wrap="none" rtlCol="0">
            <a:spAutoFit/>
          </a:bodyPr>
          <a:lstStyle/>
          <a:p>
            <a:r>
              <a:rPr lang="en-US" dirty="0"/>
              <a:t> 6 in.</a:t>
            </a:r>
          </a:p>
        </p:txBody>
      </p:sp>
      <p:sp>
        <p:nvSpPr>
          <p:cNvPr id="17" name="TextBox 16"/>
          <p:cNvSpPr txBox="1"/>
          <p:nvPr/>
        </p:nvSpPr>
        <p:spPr>
          <a:xfrm>
            <a:off x="5659821" y="2879813"/>
            <a:ext cx="6107313" cy="2585323"/>
          </a:xfrm>
          <a:prstGeom prst="rect">
            <a:avLst/>
          </a:prstGeom>
          <a:noFill/>
        </p:spPr>
        <p:txBody>
          <a:bodyPr wrap="none" rtlCol="0">
            <a:spAutoFit/>
          </a:bodyPr>
          <a:lstStyle/>
          <a:p>
            <a:r>
              <a:rPr lang="en-US" dirty="0"/>
              <a:t>Formula = Volume cylinder = 3.14/4 x diameter² x length</a:t>
            </a:r>
          </a:p>
          <a:p>
            <a:r>
              <a:rPr lang="en-US" dirty="0"/>
              <a:t>Volume = .785 x .50 x .50 x 1500</a:t>
            </a:r>
          </a:p>
          <a:p>
            <a:r>
              <a:rPr lang="en-US" dirty="0"/>
              <a:t>Volume = .785 x 0.25 x 1500</a:t>
            </a:r>
          </a:p>
          <a:p>
            <a:r>
              <a:rPr lang="en-US" dirty="0"/>
              <a:t>Volume = .785 x 375</a:t>
            </a:r>
          </a:p>
          <a:p>
            <a:r>
              <a:rPr lang="en-US" dirty="0"/>
              <a:t>Volume = 294.37 = 294.4 ft³</a:t>
            </a:r>
          </a:p>
          <a:p>
            <a:endParaRPr lang="en-US" dirty="0"/>
          </a:p>
          <a:p>
            <a:r>
              <a:rPr lang="en-US" dirty="0"/>
              <a:t>1 cubic foot = 7.48 gallons</a:t>
            </a:r>
          </a:p>
          <a:p>
            <a:endParaRPr lang="en-US" dirty="0"/>
          </a:p>
          <a:p>
            <a:r>
              <a:rPr lang="en-US" dirty="0"/>
              <a:t>294.4 ft³ x 7.48 gallons = 2,202.1 gallons</a:t>
            </a:r>
          </a:p>
        </p:txBody>
      </p:sp>
      <p:sp>
        <p:nvSpPr>
          <p:cNvPr id="18" name="TextBox 17"/>
          <p:cNvSpPr txBox="1"/>
          <p:nvPr/>
        </p:nvSpPr>
        <p:spPr>
          <a:xfrm>
            <a:off x="1463378" y="4296103"/>
            <a:ext cx="2420856" cy="369332"/>
          </a:xfrm>
          <a:prstGeom prst="rect">
            <a:avLst/>
          </a:prstGeom>
          <a:noFill/>
        </p:spPr>
        <p:txBody>
          <a:bodyPr wrap="none" rtlCol="0">
            <a:spAutoFit/>
          </a:bodyPr>
          <a:lstStyle/>
          <a:p>
            <a:r>
              <a:rPr lang="en-US" dirty="0"/>
              <a:t>6 in. / 12 in. = 0.5 ft.</a:t>
            </a:r>
          </a:p>
        </p:txBody>
      </p:sp>
      <p:sp>
        <p:nvSpPr>
          <p:cNvPr id="13" name="Title 1">
            <a:extLst>
              <a:ext uri="{FF2B5EF4-FFF2-40B4-BE49-F238E27FC236}">
                <a16:creationId xmlns:a16="http://schemas.microsoft.com/office/drawing/2014/main" id="{AB7B2D82-8554-4FD0-B9EA-3627F4C5AB68}"/>
              </a:ext>
            </a:extLst>
          </p:cNvPr>
          <p:cNvSpPr>
            <a:spLocks noGrp="1"/>
          </p:cNvSpPr>
          <p:nvPr>
            <p:ph type="title"/>
          </p:nvPr>
        </p:nvSpPr>
        <p:spPr>
          <a:xfrm>
            <a:off x="3411750" y="369702"/>
            <a:ext cx="2856812" cy="578838"/>
          </a:xfrm>
        </p:spPr>
        <p:txBody>
          <a:bodyPr>
            <a:normAutofit/>
          </a:bodyPr>
          <a:lstStyle/>
          <a:p>
            <a:pPr algn="l"/>
            <a:r>
              <a:rPr lang="en-US" sz="2400" dirty="0"/>
              <a:t>KSA 208 – math</a:t>
            </a:r>
          </a:p>
        </p:txBody>
      </p:sp>
    </p:spTree>
    <p:extLst>
      <p:ext uri="{BB962C8B-B14F-4D97-AF65-F5344CB8AC3E}">
        <p14:creationId xmlns:p14="http://schemas.microsoft.com/office/powerpoint/2010/main" val="52448425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9848" y="1428673"/>
            <a:ext cx="7559040" cy="2308324"/>
          </a:xfrm>
          <a:prstGeom prst="rect">
            <a:avLst/>
          </a:prstGeom>
        </p:spPr>
        <p:txBody>
          <a:bodyPr wrap="square">
            <a:spAutoFit/>
          </a:bodyPr>
          <a:lstStyle/>
          <a:p>
            <a:r>
              <a:rPr lang="en-US" dirty="0"/>
              <a:t>A Bioxide tank has a full working capacity is 20,000 gallons. Its current level is at 2,200 gallons. How many gallons does the delivery driver need to add to bring it to 60% capacity?</a:t>
            </a:r>
          </a:p>
          <a:p>
            <a:endParaRPr lang="en-US" dirty="0"/>
          </a:p>
          <a:p>
            <a:r>
              <a:rPr lang="en-US" dirty="0"/>
              <a:t>A. 10,800 gal.</a:t>
            </a:r>
          </a:p>
          <a:p>
            <a:r>
              <a:rPr lang="en-US" dirty="0"/>
              <a:t>B. 16,100 gal.</a:t>
            </a:r>
          </a:p>
          <a:p>
            <a:r>
              <a:rPr lang="en-US" dirty="0"/>
              <a:t>C.  9,800 gal.</a:t>
            </a:r>
          </a:p>
          <a:p>
            <a:r>
              <a:rPr lang="en-US" dirty="0"/>
              <a:t>D. 15,800 gal.</a:t>
            </a:r>
          </a:p>
        </p:txBody>
      </p:sp>
      <p:sp>
        <p:nvSpPr>
          <p:cNvPr id="4" name="TextBox 3"/>
          <p:cNvSpPr txBox="1"/>
          <p:nvPr/>
        </p:nvSpPr>
        <p:spPr>
          <a:xfrm>
            <a:off x="1069848" y="3848362"/>
            <a:ext cx="4857420" cy="923330"/>
          </a:xfrm>
          <a:prstGeom prst="rect">
            <a:avLst/>
          </a:prstGeom>
          <a:noFill/>
        </p:spPr>
        <p:txBody>
          <a:bodyPr wrap="none" rtlCol="0">
            <a:spAutoFit/>
          </a:bodyPr>
          <a:lstStyle/>
          <a:p>
            <a:r>
              <a:rPr lang="en-US" dirty="0"/>
              <a:t>20,000 / 100% capacity = 200 gallons in 1%</a:t>
            </a:r>
          </a:p>
          <a:p>
            <a:r>
              <a:rPr lang="en-US" dirty="0"/>
              <a:t>200 gallons x 60 % = 12,000 gallons</a:t>
            </a:r>
          </a:p>
          <a:p>
            <a:r>
              <a:rPr lang="en-US" dirty="0"/>
              <a:t>12,000 gallons – 2,200 gallons = 9,800 gallons</a:t>
            </a:r>
          </a:p>
        </p:txBody>
      </p:sp>
      <p:sp>
        <p:nvSpPr>
          <p:cNvPr id="5" name="Can 4"/>
          <p:cNvSpPr/>
          <p:nvPr/>
        </p:nvSpPr>
        <p:spPr>
          <a:xfrm>
            <a:off x="7622628" y="2664372"/>
            <a:ext cx="2128344" cy="2325414"/>
          </a:xfrm>
          <a:prstGeom prst="can">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7843345" y="2259669"/>
            <a:ext cx="1804525" cy="369332"/>
          </a:xfrm>
          <a:prstGeom prst="rect">
            <a:avLst/>
          </a:prstGeom>
          <a:noFill/>
        </p:spPr>
        <p:txBody>
          <a:bodyPr wrap="square" rtlCol="0">
            <a:spAutoFit/>
          </a:bodyPr>
          <a:lstStyle/>
          <a:p>
            <a:r>
              <a:rPr lang="en-US" dirty="0"/>
              <a:t>20,000 gallons</a:t>
            </a:r>
          </a:p>
        </p:txBody>
      </p:sp>
      <p:cxnSp>
        <p:nvCxnSpPr>
          <p:cNvPr id="8" name="Straight Connector 7"/>
          <p:cNvCxnSpPr/>
          <p:nvPr/>
        </p:nvCxnSpPr>
        <p:spPr>
          <a:xfrm flipV="1">
            <a:off x="7622628" y="4406462"/>
            <a:ext cx="2128344" cy="78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750972" y="4221796"/>
            <a:ext cx="1540806" cy="369332"/>
          </a:xfrm>
          <a:prstGeom prst="rect">
            <a:avLst/>
          </a:prstGeom>
          <a:noFill/>
        </p:spPr>
        <p:txBody>
          <a:bodyPr wrap="none" rtlCol="0">
            <a:spAutoFit/>
          </a:bodyPr>
          <a:lstStyle/>
          <a:p>
            <a:r>
              <a:rPr lang="en-US" dirty="0"/>
              <a:t>2,200 gallons</a:t>
            </a:r>
          </a:p>
        </p:txBody>
      </p:sp>
      <p:cxnSp>
        <p:nvCxnSpPr>
          <p:cNvPr id="12" name="Straight Connector 11"/>
          <p:cNvCxnSpPr>
            <a:stCxn id="5" idx="2"/>
          </p:cNvCxnSpPr>
          <p:nvPr/>
        </p:nvCxnSpPr>
        <p:spPr>
          <a:xfrm>
            <a:off x="7622628" y="374431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622628" y="3664169"/>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7622628" y="3703261"/>
            <a:ext cx="2128344" cy="6345"/>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886265" y="3518595"/>
            <a:ext cx="635110" cy="369332"/>
          </a:xfrm>
          <a:prstGeom prst="rect">
            <a:avLst/>
          </a:prstGeom>
          <a:noFill/>
        </p:spPr>
        <p:txBody>
          <a:bodyPr wrap="none" rtlCol="0">
            <a:spAutoFit/>
          </a:bodyPr>
          <a:lstStyle/>
          <a:p>
            <a:r>
              <a:rPr lang="en-US" dirty="0"/>
              <a:t>60 %</a:t>
            </a:r>
          </a:p>
        </p:txBody>
      </p:sp>
      <p:sp>
        <p:nvSpPr>
          <p:cNvPr id="15" name="Title 1">
            <a:extLst>
              <a:ext uri="{FF2B5EF4-FFF2-40B4-BE49-F238E27FC236}">
                <a16:creationId xmlns:a16="http://schemas.microsoft.com/office/drawing/2014/main" id="{BEE53E0F-75DB-4819-B7BF-4ED1BB86475F}"/>
              </a:ext>
            </a:extLst>
          </p:cNvPr>
          <p:cNvSpPr>
            <a:spLocks noGrp="1"/>
          </p:cNvSpPr>
          <p:nvPr>
            <p:ph type="title"/>
          </p:nvPr>
        </p:nvSpPr>
        <p:spPr>
          <a:xfrm>
            <a:off x="4751120" y="297682"/>
            <a:ext cx="2689759" cy="578838"/>
          </a:xfrm>
        </p:spPr>
        <p:txBody>
          <a:bodyPr>
            <a:normAutofit/>
          </a:bodyPr>
          <a:lstStyle/>
          <a:p>
            <a:pPr algn="l"/>
            <a:r>
              <a:rPr lang="en-US" sz="2400" dirty="0"/>
              <a:t>KSA 208 – math</a:t>
            </a:r>
          </a:p>
        </p:txBody>
      </p:sp>
    </p:spTree>
    <p:extLst>
      <p:ext uri="{BB962C8B-B14F-4D97-AF65-F5344CB8AC3E}">
        <p14:creationId xmlns:p14="http://schemas.microsoft.com/office/powerpoint/2010/main" val="163326042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947240" y="1609859"/>
            <a:ext cx="10181008" cy="646331"/>
          </a:xfrm>
          <a:prstGeom prst="rect">
            <a:avLst/>
          </a:prstGeom>
          <a:noFill/>
        </p:spPr>
        <p:txBody>
          <a:bodyPr wrap="square" rtlCol="0">
            <a:spAutoFit/>
          </a:bodyPr>
          <a:lstStyle/>
          <a:p>
            <a:r>
              <a:rPr lang="en-US" dirty="0"/>
              <a:t>The training room at your plant needs new carpet. If the room is rectangular in shape and measures 30 feet by 54 feet, how much carpet is needed in square yards?</a:t>
            </a:r>
          </a:p>
        </p:txBody>
      </p:sp>
      <p:sp>
        <p:nvSpPr>
          <p:cNvPr id="4" name="Trapezoid 3"/>
          <p:cNvSpPr/>
          <p:nvPr/>
        </p:nvSpPr>
        <p:spPr>
          <a:xfrm>
            <a:off x="1069848" y="2975019"/>
            <a:ext cx="3587668" cy="2859110"/>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Arrow Connector 5"/>
          <p:cNvCxnSpPr/>
          <p:nvPr/>
        </p:nvCxnSpPr>
        <p:spPr>
          <a:xfrm>
            <a:off x="1197735" y="5988676"/>
            <a:ext cx="3219719" cy="1288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cxnSpLocks/>
          </p:cNvCxnSpPr>
          <p:nvPr/>
        </p:nvCxnSpPr>
        <p:spPr>
          <a:xfrm>
            <a:off x="4224270" y="2975019"/>
            <a:ext cx="708338" cy="2743201"/>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flipH="1">
            <a:off x="2351036" y="6117465"/>
            <a:ext cx="1229289" cy="369332"/>
          </a:xfrm>
          <a:prstGeom prst="rect">
            <a:avLst/>
          </a:prstGeom>
          <a:noFill/>
        </p:spPr>
        <p:txBody>
          <a:bodyPr wrap="square" rtlCol="0">
            <a:spAutoFit/>
          </a:bodyPr>
          <a:lstStyle/>
          <a:p>
            <a:r>
              <a:rPr lang="en-US" dirty="0"/>
              <a:t>30 ft.</a:t>
            </a:r>
          </a:p>
        </p:txBody>
      </p:sp>
      <p:sp>
        <p:nvSpPr>
          <p:cNvPr id="13" name="TextBox 12"/>
          <p:cNvSpPr txBox="1"/>
          <p:nvPr/>
        </p:nvSpPr>
        <p:spPr>
          <a:xfrm>
            <a:off x="4657516" y="3902299"/>
            <a:ext cx="867521" cy="369332"/>
          </a:xfrm>
          <a:prstGeom prst="rect">
            <a:avLst/>
          </a:prstGeom>
          <a:noFill/>
        </p:spPr>
        <p:txBody>
          <a:bodyPr wrap="square" rtlCol="0">
            <a:spAutoFit/>
          </a:bodyPr>
          <a:lstStyle/>
          <a:p>
            <a:r>
              <a:rPr lang="en-US" dirty="0"/>
              <a:t>54 ft.</a:t>
            </a:r>
          </a:p>
        </p:txBody>
      </p:sp>
      <p:sp>
        <p:nvSpPr>
          <p:cNvPr id="14" name="TextBox 13"/>
          <p:cNvSpPr txBox="1"/>
          <p:nvPr/>
        </p:nvSpPr>
        <p:spPr>
          <a:xfrm flipH="1">
            <a:off x="6575308" y="2846231"/>
            <a:ext cx="4217188" cy="2862322"/>
          </a:xfrm>
          <a:prstGeom prst="rect">
            <a:avLst/>
          </a:prstGeom>
          <a:noFill/>
        </p:spPr>
        <p:txBody>
          <a:bodyPr wrap="square" rtlCol="0">
            <a:spAutoFit/>
          </a:bodyPr>
          <a:lstStyle/>
          <a:p>
            <a:r>
              <a:rPr lang="en-US" dirty="0"/>
              <a:t>Formula:</a:t>
            </a:r>
          </a:p>
          <a:p>
            <a:r>
              <a:rPr lang="en-US" dirty="0"/>
              <a:t>Area rectangle = (length x width)</a:t>
            </a:r>
          </a:p>
          <a:p>
            <a:r>
              <a:rPr lang="en-US" dirty="0"/>
              <a:t>AR = (30 X 54)</a:t>
            </a:r>
          </a:p>
          <a:p>
            <a:r>
              <a:rPr lang="en-US" dirty="0"/>
              <a:t>AR = 1620 sq. ft.</a:t>
            </a:r>
          </a:p>
          <a:p>
            <a:endParaRPr lang="en-US" dirty="0"/>
          </a:p>
          <a:p>
            <a:r>
              <a:rPr lang="en-US" dirty="0"/>
              <a:t>Square yards = 3 ft. x 3 ft.</a:t>
            </a:r>
          </a:p>
          <a:p>
            <a:r>
              <a:rPr lang="en-US" dirty="0"/>
              <a:t>Square Yards = 9 </a:t>
            </a:r>
          </a:p>
          <a:p>
            <a:endParaRPr lang="en-US" dirty="0"/>
          </a:p>
          <a:p>
            <a:r>
              <a:rPr lang="en-US" dirty="0"/>
              <a:t>AR (Sq. Yards) = 1620 / 9</a:t>
            </a:r>
          </a:p>
          <a:p>
            <a:r>
              <a:rPr lang="en-US" dirty="0"/>
              <a:t>AR (Sq. Yards) = 180</a:t>
            </a:r>
          </a:p>
        </p:txBody>
      </p:sp>
      <p:sp>
        <p:nvSpPr>
          <p:cNvPr id="12" name="Title 1">
            <a:extLst>
              <a:ext uri="{FF2B5EF4-FFF2-40B4-BE49-F238E27FC236}">
                <a16:creationId xmlns:a16="http://schemas.microsoft.com/office/drawing/2014/main" id="{C881981E-83BB-4E0D-AE6F-C4E35F38F9A7}"/>
              </a:ext>
            </a:extLst>
          </p:cNvPr>
          <p:cNvSpPr>
            <a:spLocks noGrp="1"/>
          </p:cNvSpPr>
          <p:nvPr>
            <p:ph type="title"/>
          </p:nvPr>
        </p:nvSpPr>
        <p:spPr>
          <a:xfrm>
            <a:off x="326003" y="233519"/>
            <a:ext cx="10483397" cy="578838"/>
          </a:xfrm>
        </p:spPr>
        <p:txBody>
          <a:bodyPr>
            <a:normAutofit/>
          </a:bodyPr>
          <a:lstStyle/>
          <a:p>
            <a:pPr algn="l"/>
            <a:r>
              <a:rPr lang="en-US" sz="2400" dirty="0"/>
              <a:t>KSA 208 – math</a:t>
            </a:r>
          </a:p>
        </p:txBody>
      </p:sp>
    </p:spTree>
    <p:extLst>
      <p:ext uri="{BB962C8B-B14F-4D97-AF65-F5344CB8AC3E}">
        <p14:creationId xmlns:p14="http://schemas.microsoft.com/office/powerpoint/2010/main" val="274372949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B8766B7-F157-45DE-A8BC-FA3438D6056F}"/>
              </a:ext>
            </a:extLst>
          </p:cNvPr>
          <p:cNvSpPr>
            <a:spLocks noGrp="1"/>
          </p:cNvSpPr>
          <p:nvPr>
            <p:ph type="title"/>
          </p:nvPr>
        </p:nvSpPr>
        <p:spPr>
          <a:xfrm>
            <a:off x="344844" y="208735"/>
            <a:ext cx="11455389" cy="563775"/>
          </a:xfrm>
        </p:spPr>
        <p:txBody>
          <a:bodyPr>
            <a:normAutofit/>
          </a:bodyPr>
          <a:lstStyle/>
          <a:p>
            <a:pPr algn="l"/>
            <a:r>
              <a:rPr lang="en-US" sz="2400" dirty="0"/>
              <a:t>Domain 5: sample questions</a:t>
            </a:r>
          </a:p>
        </p:txBody>
      </p:sp>
      <p:sp>
        <p:nvSpPr>
          <p:cNvPr id="16" name="TextBox 15">
            <a:extLst>
              <a:ext uri="{FF2B5EF4-FFF2-40B4-BE49-F238E27FC236}">
                <a16:creationId xmlns:a16="http://schemas.microsoft.com/office/drawing/2014/main" id="{32004CD6-33E7-4A7D-9433-BE61F1D553A3}"/>
              </a:ext>
            </a:extLst>
          </p:cNvPr>
          <p:cNvSpPr txBox="1"/>
          <p:nvPr/>
        </p:nvSpPr>
        <p:spPr>
          <a:xfrm>
            <a:off x="344843" y="783758"/>
            <a:ext cx="6357513" cy="1754326"/>
          </a:xfrm>
          <a:prstGeom prst="rect">
            <a:avLst/>
          </a:prstGeom>
          <a:noFill/>
        </p:spPr>
        <p:txBody>
          <a:bodyPr wrap="square" rtlCol="0">
            <a:spAutoFit/>
          </a:bodyPr>
          <a:lstStyle/>
          <a:p>
            <a:r>
              <a:rPr lang="en-US" dirty="0"/>
              <a:t>Two major components of a maintenance program are performing tasks and: </a:t>
            </a:r>
          </a:p>
          <a:p>
            <a:pPr marL="342900" indent="-342900">
              <a:buFont typeface="+mj-lt"/>
              <a:buAutoNum type="alphaUcPeriod"/>
            </a:pPr>
            <a:r>
              <a:rPr lang="en-US" dirty="0"/>
              <a:t>scheduling tasks</a:t>
            </a:r>
          </a:p>
          <a:p>
            <a:pPr marL="342900" indent="-342900">
              <a:buFont typeface="+mj-lt"/>
              <a:buAutoNum type="alphaUcPeriod"/>
            </a:pPr>
            <a:r>
              <a:rPr lang="en-US" dirty="0"/>
              <a:t>ordering renewal parts</a:t>
            </a:r>
          </a:p>
          <a:p>
            <a:pPr marL="342900" indent="-342900">
              <a:buFont typeface="+mj-lt"/>
              <a:buAutoNum type="alphaUcPeriod"/>
            </a:pPr>
            <a:r>
              <a:rPr lang="en-US" dirty="0"/>
              <a:t>equipment failure analysis</a:t>
            </a:r>
          </a:p>
          <a:p>
            <a:pPr marL="342900" indent="-342900">
              <a:buFont typeface="+mj-lt"/>
              <a:buAutoNum type="alphaUcPeriod"/>
            </a:pPr>
            <a:r>
              <a:rPr lang="en-US" dirty="0"/>
              <a:t>completing the paperwork</a:t>
            </a:r>
          </a:p>
        </p:txBody>
      </p:sp>
      <p:sp>
        <p:nvSpPr>
          <p:cNvPr id="4" name="TextBox 3">
            <a:extLst>
              <a:ext uri="{FF2B5EF4-FFF2-40B4-BE49-F238E27FC236}">
                <a16:creationId xmlns:a16="http://schemas.microsoft.com/office/drawing/2014/main" id="{254F0973-8B36-4601-A488-CC627D96D454}"/>
              </a:ext>
            </a:extLst>
          </p:cNvPr>
          <p:cNvSpPr txBox="1"/>
          <p:nvPr/>
        </p:nvSpPr>
        <p:spPr>
          <a:xfrm>
            <a:off x="4941651" y="2837645"/>
            <a:ext cx="7250349" cy="2031325"/>
          </a:xfrm>
          <a:prstGeom prst="rect">
            <a:avLst/>
          </a:prstGeom>
          <a:noFill/>
        </p:spPr>
        <p:txBody>
          <a:bodyPr wrap="square" rtlCol="0">
            <a:spAutoFit/>
          </a:bodyPr>
          <a:lstStyle/>
          <a:p>
            <a:r>
              <a:rPr lang="en-US" dirty="0"/>
              <a:t>Which of the following is the best description of a total head?</a:t>
            </a:r>
          </a:p>
          <a:p>
            <a:endParaRPr lang="en-US" dirty="0"/>
          </a:p>
          <a:p>
            <a:pPr marL="342900" indent="-342900">
              <a:buFont typeface="+mj-lt"/>
              <a:buAutoNum type="alphaUcPeriod"/>
            </a:pPr>
            <a:r>
              <a:rPr lang="en-US" dirty="0"/>
              <a:t>It is equal to static head minus dynamic head</a:t>
            </a:r>
          </a:p>
          <a:p>
            <a:pPr marL="342900" indent="-342900">
              <a:buFont typeface="+mj-lt"/>
              <a:buAutoNum type="alphaUcPeriod"/>
            </a:pPr>
            <a:r>
              <a:rPr lang="en-US" dirty="0"/>
              <a:t>It is the amount of energy in water due to water pressure</a:t>
            </a:r>
          </a:p>
          <a:p>
            <a:pPr marL="342900" indent="-342900">
              <a:buFont typeface="+mj-lt"/>
              <a:buAutoNum type="alphaUcPeriod"/>
            </a:pPr>
            <a:r>
              <a:rPr lang="en-US" dirty="0"/>
              <a:t>It is the amount of energy in water due to velocity</a:t>
            </a:r>
          </a:p>
          <a:p>
            <a:pPr marL="342900" indent="-342900">
              <a:buFont typeface="+mj-lt"/>
              <a:buAutoNum type="alphaUcPeriod"/>
            </a:pPr>
            <a:r>
              <a:rPr lang="en-US" dirty="0"/>
              <a:t>It is equal to the static head plus dynamic head minus friction loses</a:t>
            </a:r>
          </a:p>
        </p:txBody>
      </p:sp>
    </p:spTree>
    <p:extLst>
      <p:ext uri="{BB962C8B-B14F-4D97-AF65-F5344CB8AC3E}">
        <p14:creationId xmlns:p14="http://schemas.microsoft.com/office/powerpoint/2010/main" val="2597648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16">
                                            <p:txEl>
                                              <p:pRg st="1" end="1"/>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nodeType="clickEffect">
                                  <p:stCondLst>
                                    <p:cond delay="0"/>
                                  </p:stCondLst>
                                  <p:iterate type="lt">
                                    <p:tmPct val="4000"/>
                                  </p:iterate>
                                  <p:childTnLst>
                                    <p:set>
                                      <p:cBhvr override="childStyle">
                                        <p:cTn id="10" dur="500" fill="hold"/>
                                        <p:tgtEl>
                                          <p:spTgt spid="4">
                                            <p:txEl>
                                              <p:pRg st="5" end="5"/>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51FBD-5C81-4325-BFFC-48CD04B024E7}"/>
              </a:ext>
            </a:extLst>
          </p:cNvPr>
          <p:cNvSpPr>
            <a:spLocks noGrp="1"/>
          </p:cNvSpPr>
          <p:nvPr>
            <p:ph type="title"/>
          </p:nvPr>
        </p:nvSpPr>
        <p:spPr>
          <a:xfrm>
            <a:off x="1450392" y="778393"/>
            <a:ext cx="9291215" cy="1049235"/>
          </a:xfrm>
        </p:spPr>
        <p:txBody>
          <a:bodyPr/>
          <a:lstStyle/>
          <a:p>
            <a:pPr algn="ctr"/>
            <a:r>
              <a:rPr lang="en-US" dirty="0"/>
              <a:t>Questions?</a:t>
            </a:r>
          </a:p>
        </p:txBody>
      </p:sp>
      <p:sp>
        <p:nvSpPr>
          <p:cNvPr id="5" name="TextBox 4">
            <a:extLst>
              <a:ext uri="{FF2B5EF4-FFF2-40B4-BE49-F238E27FC236}">
                <a16:creationId xmlns:a16="http://schemas.microsoft.com/office/drawing/2014/main" id="{8B6BDE5B-564F-44E6-98CA-1FAE034B94DB}"/>
              </a:ext>
            </a:extLst>
          </p:cNvPr>
          <p:cNvSpPr txBox="1"/>
          <p:nvPr/>
        </p:nvSpPr>
        <p:spPr>
          <a:xfrm>
            <a:off x="1423447" y="2545237"/>
            <a:ext cx="9002598" cy="1754326"/>
          </a:xfrm>
          <a:prstGeom prst="rect">
            <a:avLst/>
          </a:prstGeom>
          <a:noFill/>
        </p:spPr>
        <p:txBody>
          <a:bodyPr wrap="square" rtlCol="0">
            <a:spAutoFit/>
          </a:bodyPr>
          <a:lstStyle/>
          <a:p>
            <a:r>
              <a:rPr lang="en-US" dirty="0"/>
              <a:t>Thank You, Best wishes on your upcoming Test!</a:t>
            </a:r>
          </a:p>
          <a:p>
            <a:endParaRPr lang="en-US" dirty="0"/>
          </a:p>
          <a:p>
            <a:endParaRPr lang="en-US" dirty="0"/>
          </a:p>
          <a:p>
            <a:endParaRPr lang="en-US" dirty="0"/>
          </a:p>
          <a:p>
            <a:r>
              <a:rPr lang="en-US" dirty="0"/>
              <a:t>Robert Delgado</a:t>
            </a:r>
          </a:p>
          <a:p>
            <a:r>
              <a:rPr lang="en-US" dirty="0"/>
              <a:t>rdelgado@ieua.org</a:t>
            </a:r>
          </a:p>
        </p:txBody>
      </p:sp>
    </p:spTree>
    <p:extLst>
      <p:ext uri="{BB962C8B-B14F-4D97-AF65-F5344CB8AC3E}">
        <p14:creationId xmlns:p14="http://schemas.microsoft.com/office/powerpoint/2010/main" val="1395473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2298" y="1582340"/>
            <a:ext cx="11569147" cy="3693319"/>
          </a:xfrm>
          <a:prstGeom prst="rect">
            <a:avLst/>
          </a:prstGeom>
          <a:noFill/>
        </p:spPr>
        <p:txBody>
          <a:bodyPr wrap="square" rtlCol="0">
            <a:spAutoFit/>
          </a:bodyPr>
          <a:lstStyle/>
          <a:p>
            <a:pPr marL="285750" indent="-285750">
              <a:buFont typeface="Arial" panose="020B0604020202020204" pitchFamily="34" charset="0"/>
              <a:buChar char="•"/>
            </a:pPr>
            <a:r>
              <a:rPr lang="en-US" dirty="0"/>
              <a:t>LO/TO - Remember that communications are vital with Plant Operators, coordinate any and all lock-out / tag-out with Plant Operations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An engine is </a:t>
            </a:r>
            <a:r>
              <a:rPr lang="en-US" dirty="0">
                <a:solidFill>
                  <a:srgbClr val="FF0000"/>
                </a:solidFill>
              </a:rPr>
              <a:t>defined as a machine designed to convert energy into useful mechanical motion</a:t>
            </a:r>
            <a:r>
              <a:rPr lang="en-US"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Engine oil pumps are positive displacement which makes a fluid move by trapping a fixed amount and forcing (displacing) that trapped volume into the discharge pipe.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maintenance program consists of two major parts: </a:t>
            </a:r>
            <a:r>
              <a:rPr lang="en-US" dirty="0">
                <a:solidFill>
                  <a:srgbClr val="FF0000"/>
                </a:solidFill>
              </a:rPr>
              <a:t>scheduling tasks and performing tasks</a:t>
            </a:r>
            <a:r>
              <a:rPr lang="en-US"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battery (especially emergency batteries) should be tested monthly.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When charging a battery make sure the area is well ventilated. It is best to slow charge a battery</a:t>
            </a:r>
          </a:p>
        </p:txBody>
      </p:sp>
      <p:sp>
        <p:nvSpPr>
          <p:cNvPr id="6" name="Title 1">
            <a:extLst>
              <a:ext uri="{FF2B5EF4-FFF2-40B4-BE49-F238E27FC236}">
                <a16:creationId xmlns:a16="http://schemas.microsoft.com/office/drawing/2014/main" id="{10AFB36E-B943-4262-8591-E0F65C375A66}"/>
              </a:ext>
            </a:extLst>
          </p:cNvPr>
          <p:cNvSpPr>
            <a:spLocks noGrp="1"/>
          </p:cNvSpPr>
          <p:nvPr>
            <p:ph type="title"/>
          </p:nvPr>
        </p:nvSpPr>
        <p:spPr>
          <a:xfrm>
            <a:off x="363118" y="135045"/>
            <a:ext cx="10396447" cy="906846"/>
          </a:xfrm>
        </p:spPr>
        <p:txBody>
          <a:bodyPr>
            <a:normAutofit/>
          </a:bodyPr>
          <a:lstStyle/>
          <a:p>
            <a:pPr algn="l"/>
            <a:r>
              <a:rPr lang="en-US" sz="2400" dirty="0"/>
              <a:t>Domain 1: inspection, maintenance, installation, and repair</a:t>
            </a:r>
          </a:p>
        </p:txBody>
      </p:sp>
      <p:sp>
        <p:nvSpPr>
          <p:cNvPr id="7" name="TextBox 6">
            <a:extLst>
              <a:ext uri="{FF2B5EF4-FFF2-40B4-BE49-F238E27FC236}">
                <a16:creationId xmlns:a16="http://schemas.microsoft.com/office/drawing/2014/main" id="{164C3BBD-2E4A-4AD5-8885-E76408117A02}"/>
              </a:ext>
            </a:extLst>
          </p:cNvPr>
          <p:cNvSpPr txBox="1"/>
          <p:nvPr/>
        </p:nvSpPr>
        <p:spPr>
          <a:xfrm>
            <a:off x="363118" y="942783"/>
            <a:ext cx="10580914" cy="369332"/>
          </a:xfrm>
          <a:prstGeom prst="rect">
            <a:avLst/>
          </a:prstGeom>
          <a:noFill/>
        </p:spPr>
        <p:txBody>
          <a:bodyPr wrap="square" rtlCol="0">
            <a:spAutoFit/>
          </a:bodyPr>
          <a:lstStyle/>
          <a:p>
            <a:r>
              <a:rPr lang="en-US" dirty="0">
                <a:solidFill>
                  <a:srgbClr val="00B0F0"/>
                </a:solidFill>
              </a:rPr>
              <a:t>Troubleshooting and Repairing Engines</a:t>
            </a:r>
          </a:p>
        </p:txBody>
      </p:sp>
    </p:spTree>
    <p:extLst>
      <p:ext uri="{BB962C8B-B14F-4D97-AF65-F5344CB8AC3E}">
        <p14:creationId xmlns:p14="http://schemas.microsoft.com/office/powerpoint/2010/main" val="407184679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25C2A-A04F-B04C-A0DA-42BAAB85C923}"/>
              </a:ext>
            </a:extLst>
          </p:cNvPr>
          <p:cNvSpPr>
            <a:spLocks noGrp="1"/>
          </p:cNvSpPr>
          <p:nvPr>
            <p:ph type="ctrTitle"/>
          </p:nvPr>
        </p:nvSpPr>
        <p:spPr>
          <a:xfrm>
            <a:off x="1574397" y="2219327"/>
            <a:ext cx="9141619" cy="1558940"/>
          </a:xfrm>
        </p:spPr>
        <p:txBody>
          <a:bodyPr>
            <a:normAutofit/>
          </a:bodyPr>
          <a:lstStyle/>
          <a:p>
            <a:r>
              <a:rPr lang="en-US" dirty="0"/>
              <a:t>Thank You!</a:t>
            </a:r>
          </a:p>
        </p:txBody>
      </p:sp>
      <p:sp>
        <p:nvSpPr>
          <p:cNvPr id="3" name="Subtitle 2">
            <a:extLst>
              <a:ext uri="{FF2B5EF4-FFF2-40B4-BE49-F238E27FC236}">
                <a16:creationId xmlns:a16="http://schemas.microsoft.com/office/drawing/2014/main" id="{D4500C84-6536-7F41-AF99-AEBBCA7D299D}"/>
              </a:ext>
            </a:extLst>
          </p:cNvPr>
          <p:cNvSpPr>
            <a:spLocks noGrp="1"/>
          </p:cNvSpPr>
          <p:nvPr>
            <p:ph type="subTitle" idx="4294967295"/>
          </p:nvPr>
        </p:nvSpPr>
        <p:spPr>
          <a:xfrm>
            <a:off x="523966" y="4286988"/>
            <a:ext cx="11387846" cy="2500240"/>
          </a:xfrm>
        </p:spPr>
        <p:txBody>
          <a:bodyPr>
            <a:normAutofit/>
          </a:bodyPr>
          <a:lstStyle/>
          <a:p>
            <a:pPr marL="0" indent="0" algn="ctr">
              <a:lnSpc>
                <a:spcPct val="100000"/>
              </a:lnSpc>
              <a:buNone/>
            </a:pPr>
            <a:endParaRPr lang="en-US" dirty="0">
              <a:hlinkClick r:id="rId2"/>
            </a:endParaRPr>
          </a:p>
        </p:txBody>
      </p:sp>
      <p:sp>
        <p:nvSpPr>
          <p:cNvPr id="6" name="Rectangle 5">
            <a:extLst>
              <a:ext uri="{FF2B5EF4-FFF2-40B4-BE49-F238E27FC236}">
                <a16:creationId xmlns:a16="http://schemas.microsoft.com/office/drawing/2014/main" id="{E8F21E45-3B8F-4018-83E5-C9B867237E22}"/>
              </a:ext>
              <a:ext uri="{C183D7F6-B498-43B3-948B-1728B52AA6E4}">
                <adec:decorative xmlns:adec="http://schemas.microsoft.com/office/drawing/2017/decorative" val="1"/>
              </a:ext>
            </a:extLst>
          </p:cNvPr>
          <p:cNvSpPr/>
          <p:nvPr/>
        </p:nvSpPr>
        <p:spPr>
          <a:xfrm>
            <a:off x="4555515" y="3881809"/>
            <a:ext cx="3179383" cy="69879"/>
          </a:xfrm>
          <a:prstGeom prst="rect">
            <a:avLst/>
          </a:prstGeom>
          <a:solidFill>
            <a:schemeClr val="accent1"/>
          </a:solidFill>
          <a:ln w="1270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pic>
        <p:nvPicPr>
          <p:cNvPr id="8" name="Picture 7">
            <a:extLst>
              <a:ext uri="{FF2B5EF4-FFF2-40B4-BE49-F238E27FC236}">
                <a16:creationId xmlns:a16="http://schemas.microsoft.com/office/drawing/2014/main" id="{94960AA3-3664-45A1-977F-93DC731F21D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615229" y="660387"/>
            <a:ext cx="5059953" cy="1558940"/>
          </a:xfrm>
          <a:prstGeom prst="rect">
            <a:avLst/>
          </a:prstGeom>
        </p:spPr>
      </p:pic>
    </p:spTree>
    <p:extLst>
      <p:ext uri="{BB962C8B-B14F-4D97-AF65-F5344CB8AC3E}">
        <p14:creationId xmlns:p14="http://schemas.microsoft.com/office/powerpoint/2010/main" val="523922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9346" y="1353024"/>
            <a:ext cx="10882648" cy="3693319"/>
          </a:xfrm>
          <a:prstGeom prst="rect">
            <a:avLst/>
          </a:prstGeom>
        </p:spPr>
        <p:txBody>
          <a:bodyPr wrap="square">
            <a:spAutoFit/>
          </a:bodyPr>
          <a:lstStyle/>
          <a:p>
            <a:r>
              <a:rPr lang="en-US" b="1" dirty="0">
                <a:solidFill>
                  <a:schemeClr val="accent1"/>
                </a:solidFill>
              </a:rPr>
              <a:t>Inspecting, Testing, and Repairing Valves &amp; Valve Assemblies:</a:t>
            </a:r>
          </a:p>
          <a:p>
            <a:r>
              <a:rPr lang="en-US" dirty="0"/>
              <a:t>Regardless of differences existing in engine construction, there are certain troubles common to all assemblies.</a:t>
            </a:r>
          </a:p>
          <a:p>
            <a:endParaRPr lang="en-US" dirty="0"/>
          </a:p>
          <a:p>
            <a:r>
              <a:rPr lang="en-US" b="1" dirty="0">
                <a:solidFill>
                  <a:schemeClr val="accent1"/>
                </a:solidFill>
              </a:rPr>
              <a:t>Sticking Valves:</a:t>
            </a:r>
          </a:p>
          <a:p>
            <a:pPr marL="285750" indent="-285750">
              <a:buFont typeface="Arial" panose="020B0604020202020204" pitchFamily="34" charset="0"/>
              <a:buChar char="•"/>
            </a:pPr>
            <a:r>
              <a:rPr lang="en-US" dirty="0"/>
              <a:t>Sticking valves will produce unusual noise at the cam followers, pushrods, and rocker arms and may cause the engine to misfire. Sticking is usually caused by resinous deposits left by improper lube oil or fuel. </a:t>
            </a:r>
          </a:p>
          <a:p>
            <a:pPr marL="285750" indent="-285750">
              <a:buFont typeface="Arial" panose="020B0604020202020204" pitchFamily="34" charset="0"/>
              <a:buChar char="•"/>
            </a:pPr>
            <a:r>
              <a:rPr lang="en-US" dirty="0"/>
              <a:t>To free sticking valves without having to disassemble the engine, use one of several approved commercial solvents.</a:t>
            </a:r>
          </a:p>
          <a:p>
            <a:pPr marL="285750" indent="-285750">
              <a:buFont typeface="Arial" panose="020B0604020202020204" pitchFamily="34" charset="0"/>
              <a:buChar char="•"/>
            </a:pPr>
            <a:r>
              <a:rPr lang="en-US" dirty="0"/>
              <a:t>If the engine is disassembled, use either a commercial solvent or a mixture of half lube oil and half kerosene to remove the resins. </a:t>
            </a:r>
            <a:r>
              <a:rPr lang="en-US" dirty="0">
                <a:solidFill>
                  <a:srgbClr val="FF0000"/>
                </a:solidFill>
              </a:rPr>
              <a:t>Do NOT use the kerosene mixture</a:t>
            </a:r>
            <a:r>
              <a:rPr lang="en-US" dirty="0"/>
              <a:t> on an assembled engine, since a small amount of this mixture settling in a cylinder could cause a serious explosion</a:t>
            </a:r>
          </a:p>
        </p:txBody>
      </p:sp>
      <p:sp>
        <p:nvSpPr>
          <p:cNvPr id="6" name="Title 1">
            <a:extLst>
              <a:ext uri="{FF2B5EF4-FFF2-40B4-BE49-F238E27FC236}">
                <a16:creationId xmlns:a16="http://schemas.microsoft.com/office/drawing/2014/main" id="{34473D54-F020-4A3F-AE0B-CF13A6D39434}"/>
              </a:ext>
            </a:extLst>
          </p:cNvPr>
          <p:cNvSpPr>
            <a:spLocks noGrp="1"/>
          </p:cNvSpPr>
          <p:nvPr>
            <p:ph type="title"/>
          </p:nvPr>
        </p:nvSpPr>
        <p:spPr>
          <a:xfrm>
            <a:off x="363118" y="135045"/>
            <a:ext cx="10396447" cy="906846"/>
          </a:xfrm>
        </p:spPr>
        <p:txBody>
          <a:bodyPr>
            <a:normAutofit/>
          </a:bodyPr>
          <a:lstStyle/>
          <a:p>
            <a:pPr algn="l"/>
            <a:r>
              <a:rPr lang="en-US" sz="2400" dirty="0"/>
              <a:t>Domain 1: inspection, maintenance, installation, and repair</a:t>
            </a:r>
          </a:p>
        </p:txBody>
      </p:sp>
      <p:sp>
        <p:nvSpPr>
          <p:cNvPr id="7" name="TextBox 6">
            <a:extLst>
              <a:ext uri="{FF2B5EF4-FFF2-40B4-BE49-F238E27FC236}">
                <a16:creationId xmlns:a16="http://schemas.microsoft.com/office/drawing/2014/main" id="{45D19223-B52F-4951-BC9C-9FFA9C120AD5}"/>
              </a:ext>
            </a:extLst>
          </p:cNvPr>
          <p:cNvSpPr txBox="1"/>
          <p:nvPr/>
        </p:nvSpPr>
        <p:spPr>
          <a:xfrm>
            <a:off x="363118" y="857225"/>
            <a:ext cx="10580914" cy="369332"/>
          </a:xfrm>
          <a:prstGeom prst="rect">
            <a:avLst/>
          </a:prstGeom>
          <a:noFill/>
        </p:spPr>
        <p:txBody>
          <a:bodyPr wrap="square" rtlCol="0">
            <a:spAutoFit/>
          </a:bodyPr>
          <a:lstStyle/>
          <a:p>
            <a:r>
              <a:rPr lang="en-US" dirty="0">
                <a:solidFill>
                  <a:srgbClr val="00B0F0"/>
                </a:solidFill>
              </a:rPr>
              <a:t>Troubleshooting and Repairing Engines</a:t>
            </a:r>
          </a:p>
        </p:txBody>
      </p:sp>
    </p:spTree>
    <p:extLst>
      <p:ext uri="{BB962C8B-B14F-4D97-AF65-F5344CB8AC3E}">
        <p14:creationId xmlns:p14="http://schemas.microsoft.com/office/powerpoint/2010/main" val="11826422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2375" y="1087227"/>
            <a:ext cx="11156102" cy="5078313"/>
          </a:xfrm>
          <a:prstGeom prst="rect">
            <a:avLst/>
          </a:prstGeom>
        </p:spPr>
        <p:txBody>
          <a:bodyPr wrap="square">
            <a:spAutoFit/>
          </a:bodyPr>
          <a:lstStyle/>
          <a:p>
            <a:r>
              <a:rPr lang="en-US" b="1" dirty="0">
                <a:solidFill>
                  <a:schemeClr val="accent1"/>
                </a:solidFill>
                <a:latin typeface="Times New Roman" panose="02020603050405020304" pitchFamily="18" charset="0"/>
              </a:rPr>
              <a:t>Bent Valves:</a:t>
            </a:r>
          </a:p>
          <a:p>
            <a:pPr marL="285750" indent="-285750">
              <a:buFont typeface="Arial" panose="020B0604020202020204" pitchFamily="34" charset="0"/>
              <a:buChar char="•"/>
            </a:pPr>
            <a:r>
              <a:rPr lang="en-US" dirty="0">
                <a:latin typeface="Times New Roman" panose="02020603050405020304" pitchFamily="18" charset="0"/>
              </a:rPr>
              <a:t>Bent or slightly warped valves tend to hang open. A valve that hangs open not only prevents the cylinder from firing, but also is likely to be struck by the piston and bent so that it cannot seat properly. Symptoms of warped or slightly bent valves will usually show up as damage to the surface of the valve head.</a:t>
            </a:r>
          </a:p>
          <a:p>
            <a:pPr marL="285750" indent="-285750">
              <a:buFont typeface="Arial" panose="020B0604020202020204" pitchFamily="34" charset="0"/>
              <a:buChar char="•"/>
            </a:pPr>
            <a:r>
              <a:rPr lang="en-US" dirty="0">
                <a:latin typeface="Times New Roman" panose="02020603050405020304" pitchFamily="18" charset="0"/>
              </a:rPr>
              <a:t>To lessen the possibility that cylinder head valves will be bent or damaged during overhaul, NEVER place a cylinder head directly on a steel deck or grating; use a protective material such as wood or cardboard. Also, NEVER pry a valve open with a screwdriver or similar tool.</a:t>
            </a:r>
          </a:p>
          <a:p>
            <a:endParaRPr lang="en-US" b="1" dirty="0">
              <a:solidFill>
                <a:schemeClr val="accent1"/>
              </a:solidFill>
              <a:latin typeface="Times New Roman" panose="02020603050405020304" pitchFamily="18" charset="0"/>
            </a:endParaRPr>
          </a:p>
          <a:p>
            <a:r>
              <a:rPr lang="en-US" b="1" dirty="0">
                <a:solidFill>
                  <a:schemeClr val="accent1"/>
                </a:solidFill>
                <a:latin typeface="Times New Roman" panose="02020603050405020304" pitchFamily="18" charset="0"/>
              </a:rPr>
              <a:t>Weak Springs:</a:t>
            </a:r>
          </a:p>
          <a:p>
            <a:pPr marL="285750" indent="-285750">
              <a:buFont typeface="Arial" panose="020B0604020202020204" pitchFamily="34" charset="0"/>
              <a:buChar char="•"/>
            </a:pPr>
            <a:r>
              <a:rPr lang="en-US" dirty="0">
                <a:latin typeface="Times New Roman" panose="02020603050405020304" pitchFamily="18" charset="0"/>
              </a:rPr>
              <a:t>Valves may close slowly, or fail to close completely, because of weak springs. At high speeds, valves may “float,” thus reducing engine efficiency.</a:t>
            </a:r>
          </a:p>
          <a:p>
            <a:pPr marL="285750" indent="-285750">
              <a:buFont typeface="Arial" panose="020B0604020202020204" pitchFamily="34" charset="0"/>
              <a:buChar char="•"/>
            </a:pPr>
            <a:r>
              <a:rPr lang="en-US" dirty="0">
                <a:latin typeface="Times New Roman" panose="02020603050405020304" pitchFamily="18" charset="0"/>
              </a:rPr>
              <a:t>Valve springs wear quickly when exposed to excessive temperatures and to corrosion from moisture combining with sulfur present in the fuel.</a:t>
            </a:r>
          </a:p>
          <a:p>
            <a:endParaRPr lang="en-US" b="1" dirty="0">
              <a:latin typeface="Times New Roman" panose="02020603050405020304" pitchFamily="18" charset="0"/>
            </a:endParaRPr>
          </a:p>
          <a:p>
            <a:r>
              <a:rPr lang="en-US" b="1" dirty="0">
                <a:solidFill>
                  <a:schemeClr val="accent1"/>
                </a:solidFill>
                <a:latin typeface="Times New Roman" panose="02020603050405020304" pitchFamily="18" charset="0"/>
              </a:rPr>
              <a:t>Burned Valves:</a:t>
            </a:r>
          </a:p>
          <a:p>
            <a:pPr marL="285750" indent="-285750">
              <a:buFont typeface="Arial" panose="020B0604020202020204" pitchFamily="34" charset="0"/>
              <a:buChar char="•"/>
            </a:pPr>
            <a:r>
              <a:rPr lang="en-US" dirty="0">
                <a:latin typeface="Times New Roman" panose="02020603050405020304" pitchFamily="18" charset="0"/>
              </a:rPr>
              <a:t>Burned valves are indicated by irregular exhaust gas temperatures and sometimes by excessive noise. In</a:t>
            </a:r>
          </a:p>
          <a:p>
            <a:r>
              <a:rPr lang="en-US" dirty="0">
                <a:latin typeface="Times New Roman" panose="02020603050405020304" pitchFamily="18" charset="0"/>
              </a:rPr>
              <a:t>general, the principal causes of burned valves are carbon deposits, insufficient tappet clearance, defective valve seats, and valve heads that have been excessively reground</a:t>
            </a:r>
            <a:endParaRPr lang="en-US" dirty="0"/>
          </a:p>
        </p:txBody>
      </p:sp>
      <p:sp>
        <p:nvSpPr>
          <p:cNvPr id="6" name="Title 1">
            <a:extLst>
              <a:ext uri="{FF2B5EF4-FFF2-40B4-BE49-F238E27FC236}">
                <a16:creationId xmlns:a16="http://schemas.microsoft.com/office/drawing/2014/main" id="{7F3E9B52-45B1-4AA7-A714-AF25AD8C6F4F}"/>
              </a:ext>
            </a:extLst>
          </p:cNvPr>
          <p:cNvSpPr>
            <a:spLocks noGrp="1"/>
          </p:cNvSpPr>
          <p:nvPr>
            <p:ph type="title"/>
          </p:nvPr>
        </p:nvSpPr>
        <p:spPr>
          <a:xfrm>
            <a:off x="363118" y="135045"/>
            <a:ext cx="10396447" cy="906846"/>
          </a:xfrm>
        </p:spPr>
        <p:txBody>
          <a:bodyPr>
            <a:normAutofit/>
          </a:bodyPr>
          <a:lstStyle/>
          <a:p>
            <a:pPr algn="l"/>
            <a:r>
              <a:rPr lang="en-US" sz="2400" dirty="0"/>
              <a:t>Domain 1: inspection, maintenance, installation, and repair</a:t>
            </a:r>
          </a:p>
        </p:txBody>
      </p:sp>
      <p:sp>
        <p:nvSpPr>
          <p:cNvPr id="7" name="TextBox 6">
            <a:extLst>
              <a:ext uri="{FF2B5EF4-FFF2-40B4-BE49-F238E27FC236}">
                <a16:creationId xmlns:a16="http://schemas.microsoft.com/office/drawing/2014/main" id="{62E23906-19C4-46C3-AA5D-73728BB2BA29}"/>
              </a:ext>
            </a:extLst>
          </p:cNvPr>
          <p:cNvSpPr txBox="1"/>
          <p:nvPr/>
        </p:nvSpPr>
        <p:spPr>
          <a:xfrm>
            <a:off x="363118" y="717895"/>
            <a:ext cx="10580914" cy="369332"/>
          </a:xfrm>
          <a:prstGeom prst="rect">
            <a:avLst/>
          </a:prstGeom>
          <a:noFill/>
        </p:spPr>
        <p:txBody>
          <a:bodyPr wrap="square" rtlCol="0">
            <a:spAutoFit/>
          </a:bodyPr>
          <a:lstStyle/>
          <a:p>
            <a:r>
              <a:rPr lang="en-US" dirty="0">
                <a:solidFill>
                  <a:srgbClr val="00B0F0"/>
                </a:solidFill>
              </a:rPr>
              <a:t>Troubleshooting and Repairing Engines</a:t>
            </a:r>
          </a:p>
        </p:txBody>
      </p:sp>
    </p:spTree>
    <p:extLst>
      <p:ext uri="{BB962C8B-B14F-4D97-AF65-F5344CB8AC3E}">
        <p14:creationId xmlns:p14="http://schemas.microsoft.com/office/powerpoint/2010/main" val="1800375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3118" y="1411227"/>
            <a:ext cx="6739944" cy="4247317"/>
          </a:xfrm>
          <a:prstGeom prst="rect">
            <a:avLst/>
          </a:prstGeom>
        </p:spPr>
        <p:txBody>
          <a:bodyPr wrap="square">
            <a:spAutoFit/>
          </a:bodyPr>
          <a:lstStyle/>
          <a:p>
            <a:r>
              <a:rPr lang="en-US" b="1" dirty="0">
                <a:solidFill>
                  <a:schemeClr val="accent1"/>
                </a:solidFill>
                <a:latin typeface="Times New Roman" panose="02020603050405020304" pitchFamily="18" charset="0"/>
              </a:rPr>
              <a:t>Piston Rings:</a:t>
            </a:r>
          </a:p>
          <a:p>
            <a:pPr marL="285750" indent="-285750">
              <a:buFont typeface="Arial" panose="020B0604020202020204" pitchFamily="34" charset="0"/>
              <a:buChar char="•"/>
            </a:pPr>
            <a:r>
              <a:rPr lang="en-US" dirty="0">
                <a:latin typeface="Times New Roman" panose="02020603050405020304" pitchFamily="18" charset="0"/>
              </a:rPr>
              <a:t>Over a period of time all piston rings wear. Some stick and may even break.</a:t>
            </a:r>
          </a:p>
          <a:p>
            <a:pPr marL="285750" indent="-285750">
              <a:buFont typeface="Arial" panose="020B0604020202020204" pitchFamily="34" charset="0"/>
              <a:buChar char="•"/>
            </a:pPr>
            <a:r>
              <a:rPr lang="en-US" dirty="0">
                <a:latin typeface="Times New Roman" panose="02020603050405020304" pitchFamily="18" charset="0"/>
              </a:rPr>
              <a:t>While you may be able to free stuck rings and make them serviceable, you must replace excessively worn or broken rings with new ones.</a:t>
            </a:r>
          </a:p>
          <a:p>
            <a:pPr marL="285750" indent="-285750">
              <a:buFont typeface="Arial" panose="020B0604020202020204" pitchFamily="34" charset="0"/>
              <a:buChar char="•"/>
            </a:pPr>
            <a:endParaRPr lang="en-US" dirty="0">
              <a:latin typeface="Times New Roman" panose="02020603050405020304" pitchFamily="18" charset="0"/>
            </a:endParaRPr>
          </a:p>
          <a:p>
            <a:r>
              <a:rPr lang="en-US" b="1" dirty="0">
                <a:solidFill>
                  <a:schemeClr val="accent1"/>
                </a:solidFill>
                <a:latin typeface="Times New Roman" panose="02020603050405020304" pitchFamily="18" charset="0"/>
              </a:rPr>
              <a:t>Insufficient Compression:</a:t>
            </a:r>
          </a:p>
          <a:p>
            <a:pPr marL="285750" indent="-285750">
              <a:buFont typeface="Arial" panose="020B0604020202020204" pitchFamily="34" charset="0"/>
              <a:buChar char="•"/>
            </a:pPr>
            <a:r>
              <a:rPr lang="en-US" dirty="0">
                <a:latin typeface="Times New Roman" panose="02020603050405020304" pitchFamily="18" charset="0"/>
              </a:rPr>
              <a:t>Proper compression pressures are essential if a diesel engine is to operate satisfactorily.</a:t>
            </a:r>
          </a:p>
          <a:p>
            <a:pPr marL="285750" indent="-285750">
              <a:buFont typeface="Arial" panose="020B0604020202020204" pitchFamily="34" charset="0"/>
              <a:buChar char="•"/>
            </a:pPr>
            <a:r>
              <a:rPr lang="en-US" dirty="0">
                <a:latin typeface="Times New Roman" panose="02020603050405020304" pitchFamily="18" charset="0"/>
              </a:rPr>
              <a:t>Insufficient compression may cause an engine to fail to start. If you</a:t>
            </a:r>
          </a:p>
          <a:p>
            <a:r>
              <a:rPr lang="en-US" dirty="0">
                <a:latin typeface="Times New Roman" panose="02020603050405020304" pitchFamily="18" charset="0"/>
              </a:rPr>
              <a:t>suspect low pressure as the reason, check the compression with the appropriate instrument. If the test indicates pressures below standard, disassembly is required for complete inspection and correction.</a:t>
            </a:r>
          </a:p>
          <a:p>
            <a:pPr marL="285750" indent="-285750">
              <a:buFont typeface="Arial" panose="020B0604020202020204" pitchFamily="34" charset="0"/>
              <a:buChar char="•"/>
            </a:pPr>
            <a:endParaRPr lang="en-US" dirty="0">
              <a:latin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7505807" y="1282726"/>
            <a:ext cx="3712593" cy="4292548"/>
          </a:xfrm>
          <a:prstGeom prst="rect">
            <a:avLst/>
          </a:prstGeom>
        </p:spPr>
      </p:pic>
      <p:sp>
        <p:nvSpPr>
          <p:cNvPr id="5" name="TextBox 4">
            <a:extLst>
              <a:ext uri="{FF2B5EF4-FFF2-40B4-BE49-F238E27FC236}">
                <a16:creationId xmlns:a16="http://schemas.microsoft.com/office/drawing/2014/main" id="{2A87EB91-5694-4C42-B894-3C5F962CCF1D}"/>
              </a:ext>
            </a:extLst>
          </p:cNvPr>
          <p:cNvSpPr txBox="1"/>
          <p:nvPr/>
        </p:nvSpPr>
        <p:spPr>
          <a:xfrm>
            <a:off x="363118" y="857225"/>
            <a:ext cx="10580914" cy="369332"/>
          </a:xfrm>
          <a:prstGeom prst="rect">
            <a:avLst/>
          </a:prstGeom>
          <a:noFill/>
        </p:spPr>
        <p:txBody>
          <a:bodyPr wrap="square" rtlCol="0">
            <a:spAutoFit/>
          </a:bodyPr>
          <a:lstStyle/>
          <a:p>
            <a:r>
              <a:rPr lang="en-US" dirty="0">
                <a:solidFill>
                  <a:srgbClr val="00B0F0"/>
                </a:solidFill>
              </a:rPr>
              <a:t>Troubleshooting and Repairing Engines</a:t>
            </a:r>
          </a:p>
        </p:txBody>
      </p:sp>
      <p:sp>
        <p:nvSpPr>
          <p:cNvPr id="8" name="Title 1">
            <a:extLst>
              <a:ext uri="{FF2B5EF4-FFF2-40B4-BE49-F238E27FC236}">
                <a16:creationId xmlns:a16="http://schemas.microsoft.com/office/drawing/2014/main" id="{F4F26C07-EF7C-47E3-B116-8E502113A54E}"/>
              </a:ext>
            </a:extLst>
          </p:cNvPr>
          <p:cNvSpPr>
            <a:spLocks noGrp="1"/>
          </p:cNvSpPr>
          <p:nvPr>
            <p:ph type="title"/>
          </p:nvPr>
        </p:nvSpPr>
        <p:spPr>
          <a:xfrm>
            <a:off x="363118" y="135045"/>
            <a:ext cx="10396447" cy="906846"/>
          </a:xfrm>
        </p:spPr>
        <p:txBody>
          <a:bodyPr>
            <a:normAutofit/>
          </a:bodyPr>
          <a:lstStyle/>
          <a:p>
            <a:pPr algn="l"/>
            <a:r>
              <a:rPr lang="en-US" sz="2400" dirty="0"/>
              <a:t>Domain 1: inspection, maintenance, installation, and repair</a:t>
            </a:r>
          </a:p>
        </p:txBody>
      </p:sp>
    </p:spTree>
    <p:extLst>
      <p:ext uri="{BB962C8B-B14F-4D97-AF65-F5344CB8AC3E}">
        <p14:creationId xmlns:p14="http://schemas.microsoft.com/office/powerpoint/2010/main" val="2449109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118" y="1342629"/>
            <a:ext cx="6096000" cy="3693319"/>
          </a:xfrm>
          <a:prstGeom prst="rect">
            <a:avLst/>
          </a:prstGeom>
        </p:spPr>
        <p:txBody>
          <a:bodyPr>
            <a:spAutoFit/>
          </a:bodyPr>
          <a:lstStyle/>
          <a:p>
            <a:r>
              <a:rPr lang="en-US" b="1" dirty="0">
                <a:solidFill>
                  <a:schemeClr val="accent1"/>
                </a:solidFill>
                <a:latin typeface="Times New Roman" panose="02020603050405020304" pitchFamily="18" charset="0"/>
              </a:rPr>
              <a:t>Inoperative Engine Governor:</a:t>
            </a:r>
          </a:p>
          <a:p>
            <a:pPr marL="285750" indent="-285750">
              <a:buFont typeface="Arial" panose="020B0604020202020204" pitchFamily="34" charset="0"/>
              <a:buChar char="•"/>
            </a:pPr>
            <a:r>
              <a:rPr lang="en-US" dirty="0">
                <a:latin typeface="Times New Roman" panose="02020603050405020304" pitchFamily="18" charset="0"/>
              </a:rPr>
              <a:t>There are many troubles that may cause a governor to become inoperative. The most frequent trouble associated with starting an engine is generally caused by </a:t>
            </a:r>
            <a:r>
              <a:rPr lang="en-US" dirty="0">
                <a:solidFill>
                  <a:srgbClr val="FF0000"/>
                </a:solidFill>
                <a:latin typeface="Times New Roman" panose="02020603050405020304" pitchFamily="18" charset="0"/>
              </a:rPr>
              <a:t>bound control linkage or, if the governor is hydraulic, by low oil level</a:t>
            </a:r>
            <a:r>
              <a:rPr lang="en-US" dirty="0">
                <a:latin typeface="Times New Roman" panose="02020603050405020304" pitchFamily="18" charset="0"/>
              </a:rPr>
              <a:t>.</a:t>
            </a:r>
          </a:p>
          <a:p>
            <a:pPr marL="285750" indent="-285750">
              <a:buFont typeface="Arial" panose="020B0604020202020204" pitchFamily="34" charset="0"/>
              <a:buChar char="•"/>
            </a:pPr>
            <a:endParaRPr lang="en-US" dirty="0">
              <a:latin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rPr>
              <a:t>Whether the governor is mechanical or hydraulic, binding of linkage is generally due to distorted, misaligned, defective, or dirty parts.</a:t>
            </a:r>
          </a:p>
          <a:p>
            <a:pPr marL="285750" indent="-285750">
              <a:buFont typeface="Arial" panose="020B0604020202020204" pitchFamily="34" charset="0"/>
              <a:buChar char="•"/>
            </a:pPr>
            <a:endParaRPr lang="en-US" dirty="0">
              <a:latin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rPr>
              <a:t>If you suspect binding, move the linkage and governor parts by hand and check their movement. Eliminate any undue stiffness or sluggishness in the movement of the linkage.</a:t>
            </a:r>
          </a:p>
        </p:txBody>
      </p:sp>
      <p:pic>
        <p:nvPicPr>
          <p:cNvPr id="7" name="Picture 6">
            <a:extLst>
              <a:ext uri="{FF2B5EF4-FFF2-40B4-BE49-F238E27FC236}">
                <a16:creationId xmlns:a16="http://schemas.microsoft.com/office/drawing/2014/main" id="{5A62B5C5-001E-4EE6-81B1-EFE411E2AB61}"/>
              </a:ext>
            </a:extLst>
          </p:cNvPr>
          <p:cNvPicPr>
            <a:picLocks noChangeAspect="1"/>
          </p:cNvPicPr>
          <p:nvPr/>
        </p:nvPicPr>
        <p:blipFill>
          <a:blip r:embed="rId2"/>
          <a:stretch>
            <a:fillRect/>
          </a:stretch>
        </p:blipFill>
        <p:spPr>
          <a:xfrm>
            <a:off x="7790969" y="1342629"/>
            <a:ext cx="2531381" cy="3251774"/>
          </a:xfrm>
          <a:prstGeom prst="rect">
            <a:avLst/>
          </a:prstGeom>
        </p:spPr>
      </p:pic>
      <p:sp>
        <p:nvSpPr>
          <p:cNvPr id="8" name="Title 1">
            <a:extLst>
              <a:ext uri="{FF2B5EF4-FFF2-40B4-BE49-F238E27FC236}">
                <a16:creationId xmlns:a16="http://schemas.microsoft.com/office/drawing/2014/main" id="{812B2D6A-DF49-4582-AEB1-81EF3EF18385}"/>
              </a:ext>
            </a:extLst>
          </p:cNvPr>
          <p:cNvSpPr>
            <a:spLocks noGrp="1"/>
          </p:cNvSpPr>
          <p:nvPr>
            <p:ph type="title"/>
          </p:nvPr>
        </p:nvSpPr>
        <p:spPr>
          <a:xfrm>
            <a:off x="363118" y="135045"/>
            <a:ext cx="10396447" cy="906846"/>
          </a:xfrm>
        </p:spPr>
        <p:txBody>
          <a:bodyPr>
            <a:normAutofit/>
          </a:bodyPr>
          <a:lstStyle/>
          <a:p>
            <a:pPr algn="l"/>
            <a:r>
              <a:rPr lang="en-US" sz="2400" dirty="0"/>
              <a:t>Domain 1: inspection, maintenance, installation, and repair</a:t>
            </a:r>
          </a:p>
        </p:txBody>
      </p:sp>
      <p:sp>
        <p:nvSpPr>
          <p:cNvPr id="9" name="TextBox 8">
            <a:extLst>
              <a:ext uri="{FF2B5EF4-FFF2-40B4-BE49-F238E27FC236}">
                <a16:creationId xmlns:a16="http://schemas.microsoft.com/office/drawing/2014/main" id="{7D525F92-A492-4D2B-9E62-1CF1BBC633BB}"/>
              </a:ext>
            </a:extLst>
          </p:cNvPr>
          <p:cNvSpPr txBox="1"/>
          <p:nvPr/>
        </p:nvSpPr>
        <p:spPr>
          <a:xfrm>
            <a:off x="363118" y="822928"/>
            <a:ext cx="10580914" cy="369332"/>
          </a:xfrm>
          <a:prstGeom prst="rect">
            <a:avLst/>
          </a:prstGeom>
          <a:noFill/>
        </p:spPr>
        <p:txBody>
          <a:bodyPr wrap="square" rtlCol="0">
            <a:spAutoFit/>
          </a:bodyPr>
          <a:lstStyle/>
          <a:p>
            <a:r>
              <a:rPr lang="en-US" dirty="0">
                <a:solidFill>
                  <a:srgbClr val="00B0F0"/>
                </a:solidFill>
              </a:rPr>
              <a:t>Troubleshooting and Repairing Engines</a:t>
            </a:r>
          </a:p>
        </p:txBody>
      </p:sp>
    </p:spTree>
    <p:extLst>
      <p:ext uri="{BB962C8B-B14F-4D97-AF65-F5344CB8AC3E}">
        <p14:creationId xmlns:p14="http://schemas.microsoft.com/office/powerpoint/2010/main" val="7712371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3118" y="1440855"/>
            <a:ext cx="10739271" cy="3693319"/>
          </a:xfrm>
          <a:prstGeom prst="rect">
            <a:avLst/>
          </a:prstGeom>
        </p:spPr>
        <p:txBody>
          <a:bodyPr wrap="square">
            <a:spAutoFit/>
          </a:bodyPr>
          <a:lstStyle/>
          <a:p>
            <a:r>
              <a:rPr lang="en-US" b="1" dirty="0">
                <a:solidFill>
                  <a:schemeClr val="accent1"/>
                </a:solidFill>
                <a:latin typeface="Times New Roman" panose="02020603050405020304" pitchFamily="18" charset="0"/>
              </a:rPr>
              <a:t>Engine Stalls Frequently or Stops Suddenly:</a:t>
            </a:r>
          </a:p>
          <a:p>
            <a:pPr marL="285750" indent="-285750">
              <a:buFont typeface="Arial" panose="020B0604020202020204" pitchFamily="34" charset="0"/>
              <a:buChar char="•"/>
            </a:pPr>
            <a:r>
              <a:rPr lang="en-US" dirty="0">
                <a:latin typeface="Times New Roman" panose="02020603050405020304" pitchFamily="18" charset="0"/>
              </a:rPr>
              <a:t>Look for troubles such as:</a:t>
            </a:r>
          </a:p>
          <a:p>
            <a:pPr marL="742950" lvl="1" indent="-285750">
              <a:buFont typeface="Arial" panose="020B0604020202020204" pitchFamily="34" charset="0"/>
              <a:buChar char="•"/>
            </a:pPr>
            <a:r>
              <a:rPr lang="en-US" dirty="0">
                <a:latin typeface="Times New Roman" panose="02020603050405020304" pitchFamily="18" charset="0"/>
              </a:rPr>
              <a:t>Air in the fuel system</a:t>
            </a:r>
          </a:p>
          <a:p>
            <a:pPr marL="742950" lvl="1" indent="-285750">
              <a:buFont typeface="Arial" panose="020B0604020202020204" pitchFamily="34" charset="0"/>
              <a:buChar char="•"/>
            </a:pPr>
            <a:r>
              <a:rPr lang="en-US" dirty="0">
                <a:latin typeface="Times New Roman" panose="02020603050405020304" pitchFamily="18" charset="0"/>
              </a:rPr>
              <a:t>Clogged fuel filters</a:t>
            </a:r>
          </a:p>
          <a:p>
            <a:pPr marL="742950" lvl="1" indent="-285750">
              <a:buFont typeface="Arial" panose="020B0604020202020204" pitchFamily="34" charset="0"/>
              <a:buChar char="•"/>
            </a:pPr>
            <a:r>
              <a:rPr lang="en-US" dirty="0">
                <a:latin typeface="Times New Roman" panose="02020603050405020304" pitchFamily="18" charset="0"/>
              </a:rPr>
              <a:t>Unsatisfactory operation of fuel injection equipment</a:t>
            </a:r>
          </a:p>
          <a:p>
            <a:pPr marL="742950" lvl="1" indent="-285750">
              <a:buFont typeface="Arial" panose="020B0604020202020204" pitchFamily="34" charset="0"/>
              <a:buChar char="•"/>
            </a:pPr>
            <a:r>
              <a:rPr lang="en-US" dirty="0">
                <a:latin typeface="Times New Roman" panose="02020603050405020304" pitchFamily="18" charset="0"/>
              </a:rPr>
              <a:t>Incorrect governor setting</a:t>
            </a:r>
          </a:p>
          <a:p>
            <a:pPr marL="742950" lvl="1" indent="-285750">
              <a:buFont typeface="Arial" panose="020B0604020202020204" pitchFamily="34" charset="0"/>
              <a:buChar char="•"/>
            </a:pPr>
            <a:r>
              <a:rPr lang="en-US" dirty="0">
                <a:latin typeface="Times New Roman" panose="02020603050405020304" pitchFamily="18" charset="0"/>
              </a:rPr>
              <a:t>Misfiring</a:t>
            </a:r>
          </a:p>
          <a:p>
            <a:pPr marL="742950" lvl="1" indent="-285750">
              <a:buFont typeface="Arial" panose="020B0604020202020204" pitchFamily="34" charset="0"/>
              <a:buChar char="•"/>
            </a:pPr>
            <a:r>
              <a:rPr lang="en-US" dirty="0">
                <a:latin typeface="Times New Roman" panose="02020603050405020304" pitchFamily="18" charset="0"/>
              </a:rPr>
              <a:t>Low cooling water temperature</a:t>
            </a:r>
          </a:p>
          <a:p>
            <a:pPr marL="742950" lvl="1" indent="-285750">
              <a:buFont typeface="Arial" panose="020B0604020202020204" pitchFamily="34" charset="0"/>
              <a:buChar char="•"/>
            </a:pPr>
            <a:r>
              <a:rPr lang="en-US" dirty="0">
                <a:latin typeface="Times New Roman" panose="02020603050405020304" pitchFamily="18" charset="0"/>
              </a:rPr>
              <a:t>Improper application of load</a:t>
            </a:r>
          </a:p>
          <a:p>
            <a:pPr marL="742950" lvl="1" indent="-285750">
              <a:buFont typeface="Arial" panose="020B0604020202020204" pitchFamily="34" charset="0"/>
              <a:buChar char="•"/>
            </a:pPr>
            <a:r>
              <a:rPr lang="en-US" dirty="0">
                <a:latin typeface="Times New Roman" panose="02020603050405020304" pitchFamily="18" charset="0"/>
              </a:rPr>
              <a:t>Improper timing</a:t>
            </a:r>
          </a:p>
          <a:p>
            <a:pPr marL="742950" lvl="1" indent="-285750">
              <a:buFont typeface="Arial" panose="020B0604020202020204" pitchFamily="34" charset="0"/>
              <a:buChar char="•"/>
            </a:pPr>
            <a:r>
              <a:rPr lang="en-US" dirty="0">
                <a:latin typeface="Times New Roman" panose="02020603050405020304" pitchFamily="18" charset="0"/>
              </a:rPr>
              <a:t>Obstruction in the combustion space or in the exhaust system</a:t>
            </a:r>
          </a:p>
          <a:p>
            <a:pPr marL="742950" lvl="1" indent="-285750">
              <a:buFont typeface="Arial" panose="020B0604020202020204" pitchFamily="34" charset="0"/>
              <a:buChar char="•"/>
            </a:pPr>
            <a:r>
              <a:rPr lang="en-US" dirty="0">
                <a:latin typeface="Times New Roman" panose="02020603050405020304" pitchFamily="18" charset="0"/>
              </a:rPr>
              <a:t>Insufficient intake air</a:t>
            </a:r>
          </a:p>
          <a:p>
            <a:pPr marL="742950" lvl="1" indent="-285750">
              <a:buFont typeface="Arial" panose="020B0604020202020204" pitchFamily="34" charset="0"/>
              <a:buChar char="•"/>
            </a:pPr>
            <a:r>
              <a:rPr lang="en-US" dirty="0">
                <a:latin typeface="Times New Roman" panose="02020603050405020304" pitchFamily="18" charset="0"/>
              </a:rPr>
              <a:t>Defective auxiliary drive mechanisms.</a:t>
            </a:r>
            <a:endParaRPr lang="en-US" dirty="0"/>
          </a:p>
        </p:txBody>
      </p:sp>
      <p:sp>
        <p:nvSpPr>
          <p:cNvPr id="4" name="TextBox 3">
            <a:extLst>
              <a:ext uri="{FF2B5EF4-FFF2-40B4-BE49-F238E27FC236}">
                <a16:creationId xmlns:a16="http://schemas.microsoft.com/office/drawing/2014/main" id="{CEE37BB0-A2B0-4336-8731-4CD47A0B968B}"/>
              </a:ext>
            </a:extLst>
          </p:cNvPr>
          <p:cNvSpPr txBox="1"/>
          <p:nvPr/>
        </p:nvSpPr>
        <p:spPr>
          <a:xfrm>
            <a:off x="363118" y="857225"/>
            <a:ext cx="10580914" cy="369332"/>
          </a:xfrm>
          <a:prstGeom prst="rect">
            <a:avLst/>
          </a:prstGeom>
          <a:noFill/>
        </p:spPr>
        <p:txBody>
          <a:bodyPr wrap="square" rtlCol="0">
            <a:spAutoFit/>
          </a:bodyPr>
          <a:lstStyle/>
          <a:p>
            <a:r>
              <a:rPr lang="en-US" dirty="0">
                <a:solidFill>
                  <a:srgbClr val="00B0F0"/>
                </a:solidFill>
              </a:rPr>
              <a:t>Troubleshooting and Repairing Engines</a:t>
            </a:r>
          </a:p>
        </p:txBody>
      </p:sp>
      <p:sp>
        <p:nvSpPr>
          <p:cNvPr id="7" name="Title 1">
            <a:extLst>
              <a:ext uri="{FF2B5EF4-FFF2-40B4-BE49-F238E27FC236}">
                <a16:creationId xmlns:a16="http://schemas.microsoft.com/office/drawing/2014/main" id="{0CE97C05-F764-4985-82B5-0628124D9B46}"/>
              </a:ext>
            </a:extLst>
          </p:cNvPr>
          <p:cNvSpPr>
            <a:spLocks noGrp="1"/>
          </p:cNvSpPr>
          <p:nvPr>
            <p:ph type="title"/>
          </p:nvPr>
        </p:nvSpPr>
        <p:spPr>
          <a:xfrm>
            <a:off x="363118" y="135045"/>
            <a:ext cx="10396447" cy="906846"/>
          </a:xfrm>
        </p:spPr>
        <p:txBody>
          <a:bodyPr>
            <a:normAutofit/>
          </a:bodyPr>
          <a:lstStyle/>
          <a:p>
            <a:pPr algn="l"/>
            <a:r>
              <a:rPr lang="en-US" sz="2400" dirty="0"/>
              <a:t>Domain 1: inspection, maintenance, installation, and repair</a:t>
            </a:r>
          </a:p>
        </p:txBody>
      </p:sp>
    </p:spTree>
    <p:extLst>
      <p:ext uri="{BB962C8B-B14F-4D97-AF65-F5344CB8AC3E}">
        <p14:creationId xmlns:p14="http://schemas.microsoft.com/office/powerpoint/2010/main" val="4290978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3507" y="1375001"/>
            <a:ext cx="11569147" cy="3693319"/>
          </a:xfrm>
          <a:prstGeom prst="rect">
            <a:avLst/>
          </a:prstGeom>
          <a:noFill/>
        </p:spPr>
        <p:txBody>
          <a:bodyPr wrap="square" rtlCol="0">
            <a:spAutoFit/>
          </a:bodyPr>
          <a:lstStyle/>
          <a:p>
            <a:pPr marL="285750" indent="-285750">
              <a:buFont typeface="Arial" panose="020B0604020202020204" pitchFamily="34" charset="0"/>
              <a:buChar char="•"/>
            </a:pPr>
            <a:r>
              <a:rPr lang="en-US" dirty="0"/>
              <a:t>Key concepts: </a:t>
            </a:r>
          </a:p>
          <a:p>
            <a:pPr marL="285750" indent="-285750">
              <a:buFont typeface="Arial" panose="020B0604020202020204" pitchFamily="34" charset="0"/>
              <a:buChar char="•"/>
            </a:pPr>
            <a:r>
              <a:rPr lang="en-US" dirty="0"/>
              <a:t>If a belt is squeaking what is the best product to use to remove the glaze that is present. </a:t>
            </a:r>
            <a:r>
              <a:rPr lang="en-US" dirty="0">
                <a:solidFill>
                  <a:srgbClr val="FF0000"/>
                </a:solidFill>
              </a:rPr>
              <a:t>Chalk</a:t>
            </a:r>
            <a:r>
              <a:rPr lang="en-US" dirty="0"/>
              <a:t> - it is abrasive and will remove the glaze.</a:t>
            </a:r>
          </a:p>
          <a:p>
            <a:pPr marL="285750" indent="-285750">
              <a:buFont typeface="Arial" panose="020B0604020202020204" pitchFamily="34" charset="0"/>
              <a:buChar char="•"/>
            </a:pPr>
            <a:r>
              <a:rPr lang="en-US" dirty="0"/>
              <a:t>The most common failure of gear fuel pumps are seals leaking from worn shafts and or bushings.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Heat Exchanger are devices that </a:t>
            </a:r>
            <a:r>
              <a:rPr lang="en-US" dirty="0">
                <a:solidFill>
                  <a:srgbClr val="FF0000"/>
                </a:solidFill>
              </a:rPr>
              <a:t>transfer heat from one fluid to another</a:t>
            </a:r>
            <a:r>
              <a:rPr lang="en-US"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battery should never get below 12.45 volts (75%) before recharging and a charging voltage of 1 ½ to 2 volts greater than the battery voltage should be used. Once fully charged and rested a battery should read </a:t>
            </a:r>
            <a:r>
              <a:rPr lang="en-US" dirty="0">
                <a:solidFill>
                  <a:srgbClr val="FF0000"/>
                </a:solidFill>
              </a:rPr>
              <a:t>12.7 to be considered fully charged</a:t>
            </a:r>
            <a:r>
              <a:rPr lang="en-US"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Practice Questions</a:t>
            </a:r>
          </a:p>
          <a:p>
            <a:pPr marL="742950" lvl="1" indent="-285750">
              <a:buFont typeface="Arial" panose="020B0604020202020204" pitchFamily="34" charset="0"/>
              <a:buChar char="•"/>
            </a:pPr>
            <a:r>
              <a:rPr lang="en-US" dirty="0"/>
              <a:t>Is a Radiator a heat exchanger? Why or Why Not?</a:t>
            </a:r>
          </a:p>
        </p:txBody>
      </p:sp>
      <p:sp>
        <p:nvSpPr>
          <p:cNvPr id="6" name="Title 1">
            <a:extLst>
              <a:ext uri="{FF2B5EF4-FFF2-40B4-BE49-F238E27FC236}">
                <a16:creationId xmlns:a16="http://schemas.microsoft.com/office/drawing/2014/main" id="{1D82B1F5-8A45-41F5-AE97-578B40112F4D}"/>
              </a:ext>
            </a:extLst>
          </p:cNvPr>
          <p:cNvSpPr>
            <a:spLocks noGrp="1"/>
          </p:cNvSpPr>
          <p:nvPr>
            <p:ph type="title"/>
          </p:nvPr>
        </p:nvSpPr>
        <p:spPr>
          <a:xfrm>
            <a:off x="363118" y="135045"/>
            <a:ext cx="10396447" cy="906846"/>
          </a:xfrm>
        </p:spPr>
        <p:txBody>
          <a:bodyPr>
            <a:normAutofit/>
          </a:bodyPr>
          <a:lstStyle/>
          <a:p>
            <a:pPr algn="l"/>
            <a:r>
              <a:rPr lang="en-US" sz="2400" dirty="0"/>
              <a:t>Domain 1: inspection, maintenance, installation, and repair</a:t>
            </a:r>
          </a:p>
        </p:txBody>
      </p:sp>
    </p:spTree>
    <p:extLst>
      <p:ext uri="{BB962C8B-B14F-4D97-AF65-F5344CB8AC3E}">
        <p14:creationId xmlns:p14="http://schemas.microsoft.com/office/powerpoint/2010/main" val="12218149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A3886A-CA62-4F5D-B26A-A43892BC65DF}"/>
              </a:ext>
            </a:extLst>
          </p:cNvPr>
          <p:cNvPicPr>
            <a:picLocks noChangeAspect="1"/>
          </p:cNvPicPr>
          <p:nvPr/>
        </p:nvPicPr>
        <p:blipFill>
          <a:blip r:embed="rId2"/>
          <a:stretch>
            <a:fillRect/>
          </a:stretch>
        </p:blipFill>
        <p:spPr>
          <a:xfrm>
            <a:off x="2712876" y="915677"/>
            <a:ext cx="8001000" cy="4717011"/>
          </a:xfrm>
          <a:prstGeom prst="rect">
            <a:avLst/>
          </a:prstGeom>
        </p:spPr>
      </p:pic>
      <p:sp>
        <p:nvSpPr>
          <p:cNvPr id="7" name="TextBox 6">
            <a:extLst>
              <a:ext uri="{FF2B5EF4-FFF2-40B4-BE49-F238E27FC236}">
                <a16:creationId xmlns:a16="http://schemas.microsoft.com/office/drawing/2014/main" id="{EBFAB883-A177-4CAB-9E7F-3C5212F41222}"/>
              </a:ext>
            </a:extLst>
          </p:cNvPr>
          <p:cNvSpPr txBox="1"/>
          <p:nvPr/>
        </p:nvSpPr>
        <p:spPr>
          <a:xfrm>
            <a:off x="344844" y="772510"/>
            <a:ext cx="3530694" cy="369332"/>
          </a:xfrm>
          <a:prstGeom prst="rect">
            <a:avLst/>
          </a:prstGeom>
          <a:noFill/>
        </p:spPr>
        <p:txBody>
          <a:bodyPr wrap="square" rtlCol="0">
            <a:spAutoFit/>
          </a:bodyPr>
          <a:lstStyle/>
          <a:p>
            <a:r>
              <a:rPr lang="en-US" dirty="0">
                <a:solidFill>
                  <a:srgbClr val="00B0F0"/>
                </a:solidFill>
              </a:rPr>
              <a:t>Pump Principles</a:t>
            </a:r>
          </a:p>
        </p:txBody>
      </p:sp>
      <p:sp>
        <p:nvSpPr>
          <p:cNvPr id="8" name="Title 1">
            <a:extLst>
              <a:ext uri="{FF2B5EF4-FFF2-40B4-BE49-F238E27FC236}">
                <a16:creationId xmlns:a16="http://schemas.microsoft.com/office/drawing/2014/main" id="{23DD22EF-F745-49B6-BEFD-F7E5950FA246}"/>
              </a:ext>
            </a:extLst>
          </p:cNvPr>
          <p:cNvSpPr>
            <a:spLocks noGrp="1"/>
          </p:cNvSpPr>
          <p:nvPr>
            <p:ph type="title"/>
          </p:nvPr>
        </p:nvSpPr>
        <p:spPr>
          <a:xfrm>
            <a:off x="363118" y="135045"/>
            <a:ext cx="10396447" cy="906846"/>
          </a:xfrm>
        </p:spPr>
        <p:txBody>
          <a:bodyPr>
            <a:normAutofit/>
          </a:bodyPr>
          <a:lstStyle/>
          <a:p>
            <a:pPr algn="l"/>
            <a:r>
              <a:rPr lang="en-US" sz="2400" dirty="0"/>
              <a:t>Domain 1: inspection, maintenance, installation, and repair</a:t>
            </a:r>
          </a:p>
        </p:txBody>
      </p:sp>
    </p:spTree>
    <p:extLst>
      <p:ext uri="{BB962C8B-B14F-4D97-AF65-F5344CB8AC3E}">
        <p14:creationId xmlns:p14="http://schemas.microsoft.com/office/powerpoint/2010/main" val="1964310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0680" y="1023782"/>
            <a:ext cx="11109172" cy="2862322"/>
          </a:xfrm>
          <a:prstGeom prst="rect">
            <a:avLst/>
          </a:prstGeom>
          <a:noFill/>
        </p:spPr>
        <p:txBody>
          <a:bodyPr wrap="square" rtlCol="0">
            <a:spAutoFit/>
          </a:bodyPr>
          <a:lstStyle/>
          <a:p>
            <a:pPr marL="285750" indent="-285750">
              <a:buFont typeface="Arial" panose="020B0604020202020204" pitchFamily="34" charset="0"/>
              <a:buChar char="•"/>
            </a:pPr>
            <a:r>
              <a:rPr lang="en-US" b="1" u="sng" dirty="0"/>
              <a:t>Progressive Cavity Pumps </a:t>
            </a:r>
            <a:r>
              <a:rPr lang="en-US" dirty="0"/>
              <a:t>consist of a screw-shaped  rotor snugly enclosed in a </a:t>
            </a:r>
            <a:r>
              <a:rPr lang="en-US" dirty="0">
                <a:solidFill>
                  <a:srgbClr val="FF0000"/>
                </a:solidFill>
              </a:rPr>
              <a:t>“non-moving Stator”</a:t>
            </a:r>
            <a:r>
              <a:rPr lang="en-US" dirty="0"/>
              <a:t> or housing.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rotor is manufactured of chrome steel and makes contact with the stator which is made primarily of synthetic rubber.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gaps between the rotor threads are called </a:t>
            </a:r>
            <a:r>
              <a:rPr lang="en-US" dirty="0">
                <a:solidFill>
                  <a:srgbClr val="FF0000"/>
                </a:solidFill>
              </a:rPr>
              <a:t>“cavities.”</a:t>
            </a:r>
            <a:r>
              <a:rPr lang="en-US" dirty="0"/>
              <a:t> These pumps are recommended for materials that contain </a:t>
            </a:r>
            <a:r>
              <a:rPr lang="en-US" dirty="0">
                <a:solidFill>
                  <a:srgbClr val="FF0000"/>
                </a:solidFill>
              </a:rPr>
              <a:t>high concentrations of suspended solids and are used primarily on sludges.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They should </a:t>
            </a:r>
            <a:r>
              <a:rPr lang="en-US" dirty="0">
                <a:solidFill>
                  <a:srgbClr val="FF0000"/>
                </a:solidFill>
              </a:rPr>
              <a:t>never</a:t>
            </a:r>
            <a:r>
              <a:rPr lang="en-US" dirty="0"/>
              <a:t> be started or ran with liquid or with a </a:t>
            </a:r>
            <a:r>
              <a:rPr lang="en-US" dirty="0">
                <a:solidFill>
                  <a:srgbClr val="FF0000"/>
                </a:solidFill>
              </a:rPr>
              <a:t>closed discharge valve.</a:t>
            </a:r>
          </a:p>
        </p:txBody>
      </p:sp>
      <p:pic>
        <p:nvPicPr>
          <p:cNvPr id="7" name="Picture 6"/>
          <p:cNvPicPr>
            <a:picLocks noChangeAspect="1"/>
          </p:cNvPicPr>
          <p:nvPr/>
        </p:nvPicPr>
        <p:blipFill>
          <a:blip r:embed="rId2"/>
          <a:stretch>
            <a:fillRect/>
          </a:stretch>
        </p:blipFill>
        <p:spPr>
          <a:xfrm>
            <a:off x="1210491" y="3903334"/>
            <a:ext cx="7916092" cy="2202742"/>
          </a:xfrm>
          <a:prstGeom prst="rect">
            <a:avLst/>
          </a:prstGeom>
        </p:spPr>
      </p:pic>
      <p:sp>
        <p:nvSpPr>
          <p:cNvPr id="8" name="Title 1">
            <a:extLst>
              <a:ext uri="{FF2B5EF4-FFF2-40B4-BE49-F238E27FC236}">
                <a16:creationId xmlns:a16="http://schemas.microsoft.com/office/drawing/2014/main" id="{E0C557F2-763A-4AE6-9ABD-386FE77AB31C}"/>
              </a:ext>
            </a:extLst>
          </p:cNvPr>
          <p:cNvSpPr>
            <a:spLocks noGrp="1"/>
          </p:cNvSpPr>
          <p:nvPr>
            <p:ph type="title"/>
          </p:nvPr>
        </p:nvSpPr>
        <p:spPr>
          <a:xfrm>
            <a:off x="344844" y="208735"/>
            <a:ext cx="11455389" cy="563775"/>
          </a:xfrm>
        </p:spPr>
        <p:txBody>
          <a:bodyPr>
            <a:normAutofit/>
          </a:bodyPr>
          <a:lstStyle/>
          <a:p>
            <a:pPr algn="l"/>
            <a:r>
              <a:rPr lang="en-US" sz="2400" dirty="0"/>
              <a:t>Domain 1: inspection, maintenance, installation, and repair</a:t>
            </a:r>
          </a:p>
        </p:txBody>
      </p:sp>
      <p:sp>
        <p:nvSpPr>
          <p:cNvPr id="9" name="TextBox 8">
            <a:extLst>
              <a:ext uri="{FF2B5EF4-FFF2-40B4-BE49-F238E27FC236}">
                <a16:creationId xmlns:a16="http://schemas.microsoft.com/office/drawing/2014/main" id="{9F3821E1-BADF-44B7-9241-B73AEDA51565}"/>
              </a:ext>
            </a:extLst>
          </p:cNvPr>
          <p:cNvSpPr txBox="1"/>
          <p:nvPr/>
        </p:nvSpPr>
        <p:spPr>
          <a:xfrm>
            <a:off x="344844" y="654450"/>
            <a:ext cx="3530694" cy="369332"/>
          </a:xfrm>
          <a:prstGeom prst="rect">
            <a:avLst/>
          </a:prstGeom>
          <a:noFill/>
        </p:spPr>
        <p:txBody>
          <a:bodyPr wrap="square" rtlCol="0">
            <a:spAutoFit/>
          </a:bodyPr>
          <a:lstStyle/>
          <a:p>
            <a:r>
              <a:rPr lang="en-US" dirty="0">
                <a:solidFill>
                  <a:srgbClr val="00B0F0"/>
                </a:solidFill>
              </a:rPr>
              <a:t>Pump Principles</a:t>
            </a:r>
          </a:p>
        </p:txBody>
      </p:sp>
    </p:spTree>
    <p:extLst>
      <p:ext uri="{BB962C8B-B14F-4D97-AF65-F5344CB8AC3E}">
        <p14:creationId xmlns:p14="http://schemas.microsoft.com/office/powerpoint/2010/main" val="2767966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11" name="Picture 10" descr="A close up of an old building&#10;&#10;Description automatically generated">
            <a:extLst>
              <a:ext uri="{FF2B5EF4-FFF2-40B4-BE49-F238E27FC236}">
                <a16:creationId xmlns:a16="http://schemas.microsoft.com/office/drawing/2014/main" id="{D848004D-7D5B-4E98-ACBD-2FC89B93FA48}"/>
              </a:ext>
            </a:extLst>
          </p:cNvPr>
          <p:cNvPicPr>
            <a:picLocks noChangeAspect="1"/>
          </p:cNvPicPr>
          <p:nvPr/>
        </p:nvPicPr>
        <p:blipFill>
          <a:blip r:embed="rId3" cstate="screen">
            <a:alphaModFix amt="25000"/>
            <a:grayscl/>
            <a:extLst>
              <a:ext uri="{28A0092B-C50C-407E-A947-70E740481C1C}">
                <a14:useLocalDpi xmlns:a14="http://schemas.microsoft.com/office/drawing/2010/main"/>
              </a:ext>
            </a:extLst>
          </a:blip>
          <a:stretch>
            <a:fillRect/>
          </a:stretch>
        </p:blipFill>
        <p:spPr>
          <a:xfrm>
            <a:off x="0" y="12470"/>
            <a:ext cx="12192000" cy="6847840"/>
          </a:xfrm>
          <a:prstGeom prst="rect">
            <a:avLst/>
          </a:prstGeom>
        </p:spPr>
      </p:pic>
      <p:cxnSp>
        <p:nvCxnSpPr>
          <p:cNvPr id="19" name="Straight Connector 18">
            <a:extLst>
              <a:ext uri="{FF2B5EF4-FFF2-40B4-BE49-F238E27FC236}">
                <a16:creationId xmlns:a16="http://schemas.microsoft.com/office/drawing/2014/main" id="{54DF49F1-5FB2-448F-A5DE-93A5314E10EA}"/>
              </a:ext>
            </a:extLst>
          </p:cNvPr>
          <p:cNvCxnSpPr>
            <a:cxnSpLocks/>
          </p:cNvCxnSpPr>
          <p:nvPr/>
        </p:nvCxnSpPr>
        <p:spPr>
          <a:xfrm>
            <a:off x="9310331" y="839382"/>
            <a:ext cx="1870837" cy="0"/>
          </a:xfrm>
          <a:prstGeom prst="line">
            <a:avLst/>
          </a:prstGeom>
          <a:noFill/>
          <a:ln w="38100" cap="flat" cmpd="sng" algn="ctr">
            <a:solidFill>
              <a:srgbClr val="29246D"/>
            </a:solidFill>
            <a:prstDash val="solid"/>
            <a:miter lim="800000"/>
          </a:ln>
          <a:effectLst/>
        </p:spPr>
      </p:cxnSp>
      <p:pic>
        <p:nvPicPr>
          <p:cNvPr id="6" name="Picture 5" descr="A picture containing drawing&#10;&#10;Description automatically generated">
            <a:extLst>
              <a:ext uri="{FF2B5EF4-FFF2-40B4-BE49-F238E27FC236}">
                <a16:creationId xmlns:a16="http://schemas.microsoft.com/office/drawing/2014/main" id="{53E796EA-D78B-8846-B92D-5580014A08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00194" y="6109343"/>
            <a:ext cx="1592394" cy="491732"/>
          </a:xfrm>
          <a:prstGeom prst="rect">
            <a:avLst/>
          </a:prstGeom>
        </p:spPr>
      </p:pic>
      <p:sp>
        <p:nvSpPr>
          <p:cNvPr id="9" name="Title 1">
            <a:extLst>
              <a:ext uri="{FF2B5EF4-FFF2-40B4-BE49-F238E27FC236}">
                <a16:creationId xmlns:a16="http://schemas.microsoft.com/office/drawing/2014/main" id="{6F6DE6A1-FF82-4F50-A99A-2B9FB0901F55}"/>
              </a:ext>
            </a:extLst>
          </p:cNvPr>
          <p:cNvSpPr>
            <a:spLocks noGrp="1"/>
          </p:cNvSpPr>
          <p:nvPr>
            <p:ph type="title"/>
          </p:nvPr>
        </p:nvSpPr>
        <p:spPr>
          <a:xfrm>
            <a:off x="607291" y="3974262"/>
            <a:ext cx="10573877" cy="785252"/>
          </a:xfrm>
        </p:spPr>
        <p:txBody>
          <a:bodyPr>
            <a:normAutofit fontScale="90000"/>
          </a:bodyPr>
          <a:lstStyle/>
          <a:p>
            <a:pPr lvl="0" algn="l">
              <a:defRPr/>
            </a:pPr>
            <a:r>
              <a:rPr lang="en-US" dirty="0"/>
              <a:t>Robert Delgado</a:t>
            </a:r>
            <a:br>
              <a:rPr lang="en-US" dirty="0"/>
            </a:br>
            <a:r>
              <a:rPr lang="en-US" sz="3100" dirty="0"/>
              <a:t>Speaker</a:t>
            </a:r>
            <a:r>
              <a:rPr lang="en-US" dirty="0"/>
              <a:t> </a:t>
            </a:r>
            <a:endParaRPr lang="en-US" sz="3100" dirty="0"/>
          </a:p>
        </p:txBody>
      </p:sp>
      <p:sp>
        <p:nvSpPr>
          <p:cNvPr id="10" name="Text Placeholder 2">
            <a:extLst>
              <a:ext uri="{FF2B5EF4-FFF2-40B4-BE49-F238E27FC236}">
                <a16:creationId xmlns:a16="http://schemas.microsoft.com/office/drawing/2014/main" id="{2AC04124-39E7-4F7B-AAFF-E33654CA42A5}"/>
              </a:ext>
            </a:extLst>
          </p:cNvPr>
          <p:cNvSpPr txBox="1">
            <a:spLocks/>
          </p:cNvSpPr>
          <p:nvPr/>
        </p:nvSpPr>
        <p:spPr>
          <a:xfrm>
            <a:off x="607291" y="4975280"/>
            <a:ext cx="7535223" cy="138857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2300" b="0" i="0" kern="1200">
                <a:solidFill>
                  <a:schemeClr val="bg2"/>
                </a:solidFill>
                <a:latin typeface="Gotham Medium"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Gotham Medium" pitchFamily="2" charset="0"/>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Medium" pitchFamily="2" charset="0"/>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Medium" pitchFamily="2" charset="0"/>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all" spc="0" normalizeH="0" baseline="0" noProof="0" dirty="0">
                <a:ln>
                  <a:noFill/>
                </a:ln>
                <a:solidFill>
                  <a:prstClr val="white"/>
                </a:solidFill>
                <a:effectLst/>
                <a:uLnTx/>
                <a:uFillTx/>
                <a:latin typeface="Calibri" panose="020F0502020204030204"/>
                <a:ea typeface="+mn-ea"/>
                <a:cs typeface="+mn-cs"/>
              </a:rPr>
              <a:t>Manager of Maintenance</a:t>
            </a:r>
            <a:br>
              <a:rPr kumimoji="0" lang="en-US" sz="2400" b="1" i="0" u="none" strike="noStrike" kern="1200" cap="all" spc="0" normalizeH="0" baseline="0" noProof="0" dirty="0">
                <a:ln>
                  <a:noFill/>
                </a:ln>
                <a:solidFill>
                  <a:prstClr val="white"/>
                </a:solidFill>
                <a:effectLst/>
                <a:uLnTx/>
                <a:uFillTx/>
                <a:latin typeface="Calibri" panose="020F0502020204030204"/>
                <a:ea typeface="+mn-ea"/>
                <a:cs typeface="+mn-cs"/>
              </a:rPr>
            </a:br>
            <a:r>
              <a:rPr kumimoji="0" lang="en-US" sz="2400" b="1" i="0" u="none" strike="noStrike" kern="1200" cap="all" spc="0" normalizeH="0" baseline="0" noProof="0" dirty="0">
                <a:ln>
                  <a:noFill/>
                </a:ln>
                <a:solidFill>
                  <a:prstClr val="white"/>
                </a:solidFill>
                <a:effectLst/>
                <a:uLnTx/>
                <a:uFillTx/>
                <a:latin typeface="Calibri" panose="020F0502020204030204"/>
                <a:ea typeface="+mn-ea"/>
                <a:cs typeface="+mn-cs"/>
              </a:rPr>
              <a:t>Inland Empire Utilities Agency</a:t>
            </a:r>
          </a:p>
        </p:txBody>
      </p:sp>
      <p:pic>
        <p:nvPicPr>
          <p:cNvPr id="8" name="Picture 7">
            <a:extLst>
              <a:ext uri="{FF2B5EF4-FFF2-40B4-BE49-F238E27FC236}">
                <a16:creationId xmlns:a16="http://schemas.microsoft.com/office/drawing/2014/main" id="{319EB3A4-7C67-436B-B5A9-715420CE98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21673" y="1532556"/>
            <a:ext cx="1689234" cy="2111542"/>
          </a:xfrm>
          <a:prstGeom prst="rect">
            <a:avLst/>
          </a:prstGeom>
        </p:spPr>
      </p:pic>
    </p:spTree>
    <p:extLst>
      <p:ext uri="{BB962C8B-B14F-4D97-AF65-F5344CB8AC3E}">
        <p14:creationId xmlns:p14="http://schemas.microsoft.com/office/powerpoint/2010/main" val="2029456959"/>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81341" y="1338591"/>
            <a:ext cx="6934200" cy="4720436"/>
          </a:xfrm>
          <a:prstGeom prst="rect">
            <a:avLst/>
          </a:prstGeom>
        </p:spPr>
      </p:pic>
      <p:sp>
        <p:nvSpPr>
          <p:cNvPr id="7" name="TextBox 6"/>
          <p:cNvSpPr txBox="1"/>
          <p:nvPr/>
        </p:nvSpPr>
        <p:spPr>
          <a:xfrm flipH="1">
            <a:off x="8057520" y="1338591"/>
            <a:ext cx="3716384" cy="5078313"/>
          </a:xfrm>
          <a:prstGeom prst="rect">
            <a:avLst/>
          </a:prstGeom>
          <a:noFill/>
        </p:spPr>
        <p:txBody>
          <a:bodyPr wrap="square" rtlCol="0">
            <a:spAutoFit/>
          </a:bodyPr>
          <a:lstStyle/>
          <a:p>
            <a:r>
              <a:rPr lang="en-US" dirty="0"/>
              <a:t>Additional Facts: </a:t>
            </a:r>
          </a:p>
          <a:p>
            <a:pPr marL="285750" indent="-285750">
              <a:buFont typeface="Arial" panose="020B0604020202020204" pitchFamily="34" charset="0"/>
              <a:buChar char="•"/>
            </a:pPr>
            <a:r>
              <a:rPr lang="en-US" dirty="0">
                <a:solidFill>
                  <a:srgbClr val="FF0000"/>
                </a:solidFill>
              </a:rPr>
              <a:t>AKA-Spring Loaded Check Valve</a:t>
            </a:r>
          </a:p>
          <a:p>
            <a:pPr marL="285750" indent="-285750">
              <a:buFont typeface="Arial" panose="020B0604020202020204" pitchFamily="34" charset="0"/>
              <a:buChar char="•"/>
            </a:pPr>
            <a:r>
              <a:rPr lang="en-US" dirty="0"/>
              <a:t>Provides the best sealing for pressures and speeds.</a:t>
            </a:r>
          </a:p>
          <a:p>
            <a:pPr marL="285750" indent="-285750">
              <a:buFont typeface="Arial" panose="020B0604020202020204" pitchFamily="34" charset="0"/>
              <a:buChar char="•"/>
            </a:pPr>
            <a:r>
              <a:rPr lang="en-US" dirty="0"/>
              <a:t>Costs are much higher than packing, but less than cartridge seals and split seals</a:t>
            </a:r>
          </a:p>
          <a:p>
            <a:pPr marL="285750" indent="-285750">
              <a:buFont typeface="Arial" panose="020B0604020202020204" pitchFamily="34" charset="0"/>
              <a:buChar char="•"/>
            </a:pPr>
            <a:r>
              <a:rPr lang="en-US" dirty="0"/>
              <a:t>Special care needs to be administered when installing</a:t>
            </a:r>
          </a:p>
          <a:p>
            <a:pPr marL="285750" indent="-285750">
              <a:buFont typeface="Arial" panose="020B0604020202020204" pitchFamily="34" charset="0"/>
              <a:buChar char="•"/>
            </a:pPr>
            <a:r>
              <a:rPr lang="en-US" dirty="0"/>
              <a:t>Seal face flatness is critical to prevent leakage, one face is carbon the other is a harder material like ceramic, tungsten carbide or silicon carbide.</a:t>
            </a:r>
          </a:p>
          <a:p>
            <a:pPr marL="285750" indent="-285750">
              <a:buFont typeface="Arial" panose="020B0604020202020204" pitchFamily="34" charset="0"/>
              <a:buChar char="•"/>
            </a:pPr>
            <a:r>
              <a:rPr lang="en-US" dirty="0"/>
              <a:t>Flatness is measured in “Light Bands.”   </a:t>
            </a:r>
          </a:p>
          <a:p>
            <a:endParaRPr lang="en-US" dirty="0"/>
          </a:p>
        </p:txBody>
      </p:sp>
      <p:sp>
        <p:nvSpPr>
          <p:cNvPr id="8" name="Title 1">
            <a:extLst>
              <a:ext uri="{FF2B5EF4-FFF2-40B4-BE49-F238E27FC236}">
                <a16:creationId xmlns:a16="http://schemas.microsoft.com/office/drawing/2014/main" id="{B9D6ACDD-FE02-4D35-9DAE-FE18877D6E60}"/>
              </a:ext>
            </a:extLst>
          </p:cNvPr>
          <p:cNvSpPr>
            <a:spLocks noGrp="1"/>
          </p:cNvSpPr>
          <p:nvPr>
            <p:ph type="title"/>
          </p:nvPr>
        </p:nvSpPr>
        <p:spPr>
          <a:xfrm>
            <a:off x="344844" y="208735"/>
            <a:ext cx="11455389" cy="563775"/>
          </a:xfrm>
        </p:spPr>
        <p:txBody>
          <a:bodyPr>
            <a:normAutofit/>
          </a:bodyPr>
          <a:lstStyle/>
          <a:p>
            <a:pPr algn="l"/>
            <a:r>
              <a:rPr lang="en-US" sz="2400" dirty="0"/>
              <a:t>Domain 1: inspection, maintenance, installation, and repair</a:t>
            </a:r>
          </a:p>
        </p:txBody>
      </p:sp>
      <p:sp>
        <p:nvSpPr>
          <p:cNvPr id="9" name="TextBox 8">
            <a:extLst>
              <a:ext uri="{FF2B5EF4-FFF2-40B4-BE49-F238E27FC236}">
                <a16:creationId xmlns:a16="http://schemas.microsoft.com/office/drawing/2014/main" id="{C3E4EDC8-5E7B-4F37-BAF0-1FB64DEA0434}"/>
              </a:ext>
            </a:extLst>
          </p:cNvPr>
          <p:cNvSpPr txBox="1"/>
          <p:nvPr/>
        </p:nvSpPr>
        <p:spPr>
          <a:xfrm>
            <a:off x="391767" y="686218"/>
            <a:ext cx="3530694" cy="369332"/>
          </a:xfrm>
          <a:prstGeom prst="rect">
            <a:avLst/>
          </a:prstGeom>
          <a:noFill/>
        </p:spPr>
        <p:txBody>
          <a:bodyPr wrap="square" rtlCol="0">
            <a:spAutoFit/>
          </a:bodyPr>
          <a:lstStyle/>
          <a:p>
            <a:r>
              <a:rPr lang="en-US" dirty="0">
                <a:solidFill>
                  <a:srgbClr val="00B0F0"/>
                </a:solidFill>
              </a:rPr>
              <a:t>Pump Principles</a:t>
            </a:r>
          </a:p>
        </p:txBody>
      </p:sp>
    </p:spTree>
    <p:extLst>
      <p:ext uri="{BB962C8B-B14F-4D97-AF65-F5344CB8AC3E}">
        <p14:creationId xmlns:p14="http://schemas.microsoft.com/office/powerpoint/2010/main" val="1158729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2429" y="889308"/>
            <a:ext cx="11549937" cy="5078313"/>
          </a:xfrm>
          <a:prstGeom prst="rect">
            <a:avLst/>
          </a:prstGeom>
          <a:noFill/>
        </p:spPr>
        <p:txBody>
          <a:bodyPr wrap="square" rtlCol="0">
            <a:spAutoFit/>
          </a:bodyPr>
          <a:lstStyle/>
          <a:p>
            <a:r>
              <a:rPr lang="en-US" b="1" u="sng" dirty="0"/>
              <a:t>Centrifugal Pumps </a:t>
            </a:r>
            <a:r>
              <a:rPr lang="en-US" dirty="0"/>
              <a:t>-</a:t>
            </a:r>
          </a:p>
          <a:p>
            <a:pPr marL="285750" indent="-285750">
              <a:buFont typeface="Arial" panose="020B0604020202020204" pitchFamily="34" charset="0"/>
              <a:buChar char="•"/>
            </a:pPr>
            <a:r>
              <a:rPr lang="en-US" dirty="0">
                <a:solidFill>
                  <a:schemeClr val="accent1">
                    <a:lumMod val="75000"/>
                  </a:schemeClr>
                </a:solidFill>
              </a:rPr>
              <a:t>Maintenance Rule #1: </a:t>
            </a:r>
            <a:r>
              <a:rPr lang="en-US" dirty="0"/>
              <a:t>Never pump a liquid that the pump was not designed for.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solidFill>
                  <a:schemeClr val="accent1">
                    <a:lumMod val="75000"/>
                  </a:schemeClr>
                </a:solidFill>
              </a:rPr>
              <a:t>Maintenance Rule #2:</a:t>
            </a:r>
            <a:r>
              <a:rPr lang="en-US" dirty="0"/>
              <a:t> Keep the right amount of the “right” lubricant in the bearings at all times.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solidFill>
                  <a:schemeClr val="accent1">
                    <a:lumMod val="75000"/>
                  </a:schemeClr>
                </a:solidFill>
              </a:rPr>
              <a:t>Maintenance Rule #3: </a:t>
            </a:r>
            <a:r>
              <a:rPr lang="en-US" dirty="0"/>
              <a:t>See that pump and motor connections are parallel vertically and axially (aligned) and that they are kept that way.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solidFill>
                  <a:schemeClr val="accent1">
                    <a:lumMod val="75000"/>
                  </a:schemeClr>
                </a:solidFill>
              </a:rPr>
              <a:t>Maintenance Rule #4:</a:t>
            </a:r>
            <a:r>
              <a:rPr lang="en-US" dirty="0"/>
              <a:t> See that suction piping puts absolutely no strain on the pump casing.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solidFill>
                  <a:schemeClr val="accent1">
                    <a:lumMod val="75000"/>
                  </a:schemeClr>
                </a:solidFill>
              </a:rPr>
              <a:t>Maintenance Rule #5: </a:t>
            </a:r>
            <a:r>
              <a:rPr lang="en-US" dirty="0"/>
              <a:t>Never allow a pump to run dry, water is a lubricant between the rings and impeller.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solidFill>
                  <a:schemeClr val="accent1">
                    <a:lumMod val="75000"/>
                  </a:schemeClr>
                </a:solidFill>
              </a:rPr>
              <a:t>Maintenance Rule #6: </a:t>
            </a:r>
            <a:r>
              <a:rPr lang="en-US" dirty="0"/>
              <a:t>Packing should be replaced periodically, </a:t>
            </a:r>
            <a:r>
              <a:rPr lang="en-US" dirty="0">
                <a:solidFill>
                  <a:srgbClr val="FF0000"/>
                </a:solidFill>
              </a:rPr>
              <a:t>don’t push additional packing to stop leakage. </a:t>
            </a:r>
            <a:r>
              <a:rPr lang="en-US" dirty="0"/>
              <a:t>Never overtighten the packing gland, excessive pressure will wear shaft sleeves.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solidFill>
                  <a:schemeClr val="accent1">
                    <a:lumMod val="75000"/>
                  </a:schemeClr>
                </a:solidFill>
              </a:rPr>
              <a:t>Maintenance Rule #7: </a:t>
            </a:r>
            <a:r>
              <a:rPr lang="en-US" dirty="0">
                <a:solidFill>
                  <a:srgbClr val="FF0000"/>
                </a:solidFill>
              </a:rPr>
              <a:t>75% of centrifugal pump problems come from the suction side of the pump </a:t>
            </a:r>
            <a:r>
              <a:rPr lang="en-US" dirty="0"/>
              <a:t>from to high of a suctions lift, air entering the suction side and or cavitation which will cause the pump to be noisy and vibrate, it might also sound like rocks are in the casing.</a:t>
            </a:r>
          </a:p>
        </p:txBody>
      </p:sp>
      <p:sp>
        <p:nvSpPr>
          <p:cNvPr id="6" name="Title 1">
            <a:extLst>
              <a:ext uri="{FF2B5EF4-FFF2-40B4-BE49-F238E27FC236}">
                <a16:creationId xmlns:a16="http://schemas.microsoft.com/office/drawing/2014/main" id="{0982F6E8-97B5-4C12-87B2-4D0F1169B993}"/>
              </a:ext>
            </a:extLst>
          </p:cNvPr>
          <p:cNvSpPr>
            <a:spLocks noGrp="1"/>
          </p:cNvSpPr>
          <p:nvPr>
            <p:ph type="title"/>
          </p:nvPr>
        </p:nvSpPr>
        <p:spPr>
          <a:xfrm>
            <a:off x="344844" y="208735"/>
            <a:ext cx="11455389" cy="563775"/>
          </a:xfrm>
        </p:spPr>
        <p:txBody>
          <a:bodyPr>
            <a:normAutofit/>
          </a:bodyPr>
          <a:lstStyle/>
          <a:p>
            <a:pPr algn="l"/>
            <a:r>
              <a:rPr lang="en-US" sz="2400" dirty="0"/>
              <a:t>Domain 1: inspection, maintenance, installation, and repair</a:t>
            </a:r>
          </a:p>
        </p:txBody>
      </p:sp>
      <p:sp>
        <p:nvSpPr>
          <p:cNvPr id="7" name="TextBox 6">
            <a:extLst>
              <a:ext uri="{FF2B5EF4-FFF2-40B4-BE49-F238E27FC236}">
                <a16:creationId xmlns:a16="http://schemas.microsoft.com/office/drawing/2014/main" id="{B51C4822-90C5-4F58-A2AE-0C96DD09A2E1}"/>
              </a:ext>
            </a:extLst>
          </p:cNvPr>
          <p:cNvSpPr txBox="1"/>
          <p:nvPr/>
        </p:nvSpPr>
        <p:spPr>
          <a:xfrm>
            <a:off x="391767" y="587844"/>
            <a:ext cx="3530694" cy="369332"/>
          </a:xfrm>
          <a:prstGeom prst="rect">
            <a:avLst/>
          </a:prstGeom>
          <a:noFill/>
        </p:spPr>
        <p:txBody>
          <a:bodyPr wrap="square" rtlCol="0">
            <a:spAutoFit/>
          </a:bodyPr>
          <a:lstStyle/>
          <a:p>
            <a:r>
              <a:rPr lang="en-US" dirty="0">
                <a:solidFill>
                  <a:srgbClr val="00B0F0"/>
                </a:solidFill>
              </a:rPr>
              <a:t>Pump Principles</a:t>
            </a:r>
          </a:p>
        </p:txBody>
      </p:sp>
    </p:spTree>
    <p:extLst>
      <p:ext uri="{BB962C8B-B14F-4D97-AF65-F5344CB8AC3E}">
        <p14:creationId xmlns:p14="http://schemas.microsoft.com/office/powerpoint/2010/main" val="2787869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96159" y="1292773"/>
            <a:ext cx="6669988" cy="461665"/>
          </a:xfrm>
          <a:prstGeom prst="rect">
            <a:avLst/>
          </a:prstGeom>
          <a:noFill/>
        </p:spPr>
        <p:txBody>
          <a:bodyPr wrap="square" rtlCol="0">
            <a:spAutoFit/>
          </a:bodyPr>
          <a:lstStyle/>
          <a:p>
            <a:r>
              <a:rPr lang="en-US" sz="2400" dirty="0">
                <a:solidFill>
                  <a:schemeClr val="accent1"/>
                </a:solidFill>
              </a:rPr>
              <a:t>Pump Troubleshooting</a:t>
            </a:r>
            <a:r>
              <a:rPr lang="en-US" dirty="0">
                <a:solidFill>
                  <a:schemeClr val="accent1"/>
                </a:solidFill>
              </a:rPr>
              <a:t>:</a:t>
            </a:r>
          </a:p>
        </p:txBody>
      </p:sp>
      <p:sp>
        <p:nvSpPr>
          <p:cNvPr id="4" name="TextBox 3"/>
          <p:cNvSpPr txBox="1"/>
          <p:nvPr/>
        </p:nvSpPr>
        <p:spPr>
          <a:xfrm>
            <a:off x="796159" y="1754438"/>
            <a:ext cx="5126470" cy="3693319"/>
          </a:xfrm>
          <a:prstGeom prst="rect">
            <a:avLst/>
          </a:prstGeom>
          <a:noFill/>
        </p:spPr>
        <p:txBody>
          <a:bodyPr wrap="square" rtlCol="0">
            <a:spAutoFit/>
          </a:bodyPr>
          <a:lstStyle/>
          <a:p>
            <a:r>
              <a:rPr lang="en-US" u="sng" dirty="0"/>
              <a:t>Centrifugal Pump loss of suction</a:t>
            </a:r>
            <a:r>
              <a:rPr lang="en-US" dirty="0"/>
              <a:t>:</a:t>
            </a:r>
          </a:p>
          <a:p>
            <a:pPr marL="285750" indent="-285750">
              <a:buFont typeface="Arial" panose="020B0604020202020204" pitchFamily="34" charset="0"/>
              <a:buChar char="•"/>
            </a:pPr>
            <a:r>
              <a:rPr lang="en-US" dirty="0"/>
              <a:t>Air leak in suction line (Repair &amp; replace)</a:t>
            </a:r>
          </a:p>
          <a:p>
            <a:pPr marL="285750" indent="-285750">
              <a:buFont typeface="Arial" panose="020B0604020202020204" pitchFamily="34" charset="0"/>
              <a:buChar char="•"/>
            </a:pPr>
            <a:r>
              <a:rPr lang="en-US" dirty="0"/>
              <a:t>Suction lift too high (Lower suction lift, install foot valve and prime)</a:t>
            </a:r>
          </a:p>
          <a:p>
            <a:pPr marL="285750" indent="-285750">
              <a:buFont typeface="Arial" panose="020B0604020202020204" pitchFamily="34" charset="0"/>
              <a:buChar char="•"/>
            </a:pPr>
            <a:r>
              <a:rPr lang="en-US" dirty="0"/>
              <a:t>Insufficient inlet pressure or suction head (Increase inlet pressure by adding more water to tank or increasing back pressure)</a:t>
            </a:r>
          </a:p>
          <a:p>
            <a:pPr marL="285750" indent="-285750">
              <a:buFont typeface="Arial" panose="020B0604020202020204" pitchFamily="34" charset="0"/>
              <a:buChar char="•"/>
            </a:pPr>
            <a:r>
              <a:rPr lang="en-US" dirty="0"/>
              <a:t>Clogged foot valve check valve or strainer (Unclog)</a:t>
            </a:r>
          </a:p>
          <a:p>
            <a:pPr marL="285750" indent="-285750">
              <a:buFont typeface="Arial" panose="020B0604020202020204" pitchFamily="34" charset="0"/>
              <a:buChar char="•"/>
            </a:pPr>
            <a:r>
              <a:rPr lang="en-US" dirty="0"/>
              <a:t>Defective foot valve or check valve (Replace)</a:t>
            </a:r>
          </a:p>
          <a:p>
            <a:pPr marL="285750" indent="-285750">
              <a:buFont typeface="Arial" panose="020B0604020202020204" pitchFamily="34" charset="0"/>
              <a:buChar char="•"/>
            </a:pPr>
            <a:r>
              <a:rPr lang="en-US" dirty="0"/>
              <a:t>Defective priming hose bibb on suction pipe (Replace)</a:t>
            </a:r>
          </a:p>
        </p:txBody>
      </p:sp>
      <p:sp>
        <p:nvSpPr>
          <p:cNvPr id="5" name="Rectangle 4"/>
          <p:cNvSpPr/>
          <p:nvPr/>
        </p:nvSpPr>
        <p:spPr>
          <a:xfrm>
            <a:off x="6210650" y="1754438"/>
            <a:ext cx="5658567" cy="2585323"/>
          </a:xfrm>
          <a:prstGeom prst="rect">
            <a:avLst/>
          </a:prstGeom>
        </p:spPr>
        <p:txBody>
          <a:bodyPr wrap="square">
            <a:spAutoFit/>
          </a:bodyPr>
          <a:lstStyle/>
          <a:p>
            <a:r>
              <a:rPr lang="en-US" u="sng" dirty="0"/>
              <a:t>Pump vibrates and/or makes excessive noise:</a:t>
            </a:r>
          </a:p>
          <a:p>
            <a:pPr marL="285750" indent="-285750">
              <a:buFont typeface="Arial" panose="020B0604020202020204" pitchFamily="34" charset="0"/>
              <a:buChar char="•"/>
            </a:pPr>
            <a:r>
              <a:rPr lang="en-US" dirty="0"/>
              <a:t>Mounting plate or foundation not rigid enough (Reinforce)</a:t>
            </a:r>
          </a:p>
          <a:p>
            <a:pPr marL="285750" indent="-285750">
              <a:buFont typeface="Arial" panose="020B0604020202020204" pitchFamily="34" charset="0"/>
              <a:buChar char="•"/>
            </a:pPr>
            <a:r>
              <a:rPr lang="en-US" dirty="0"/>
              <a:t>Foreign material in pump (Dismantle pump and clean)</a:t>
            </a:r>
          </a:p>
          <a:p>
            <a:pPr marL="285750" indent="-285750">
              <a:buFont typeface="Arial" panose="020B0604020202020204" pitchFamily="34" charset="0"/>
              <a:buChar char="•"/>
            </a:pPr>
            <a:r>
              <a:rPr lang="en-US" dirty="0"/>
              <a:t>Impeller damaged (Replace impeller)</a:t>
            </a:r>
          </a:p>
          <a:p>
            <a:pPr marL="285750" indent="-285750">
              <a:buFont typeface="Arial" panose="020B0604020202020204" pitchFamily="34" charset="0"/>
              <a:buChar char="•"/>
            </a:pPr>
            <a:r>
              <a:rPr lang="en-US" dirty="0"/>
              <a:t>Worn motor bearings (Replace bearings)</a:t>
            </a:r>
          </a:p>
          <a:p>
            <a:pPr marL="285750" indent="-285750">
              <a:buFont typeface="Arial" panose="020B0604020202020204" pitchFamily="34" charset="0"/>
              <a:buChar char="•"/>
            </a:pPr>
            <a:r>
              <a:rPr lang="en-US" dirty="0"/>
              <a:t>Suction lift too high ( Lower suction lift, install foot valve and prime)</a:t>
            </a:r>
          </a:p>
        </p:txBody>
      </p:sp>
      <p:sp>
        <p:nvSpPr>
          <p:cNvPr id="8" name="Title 1">
            <a:extLst>
              <a:ext uri="{FF2B5EF4-FFF2-40B4-BE49-F238E27FC236}">
                <a16:creationId xmlns:a16="http://schemas.microsoft.com/office/drawing/2014/main" id="{9C5282F2-4CEA-4324-8BE7-4ECDED796926}"/>
              </a:ext>
            </a:extLst>
          </p:cNvPr>
          <p:cNvSpPr>
            <a:spLocks noGrp="1"/>
          </p:cNvSpPr>
          <p:nvPr>
            <p:ph type="title"/>
          </p:nvPr>
        </p:nvSpPr>
        <p:spPr>
          <a:xfrm>
            <a:off x="344844" y="208735"/>
            <a:ext cx="11455389" cy="563775"/>
          </a:xfrm>
        </p:spPr>
        <p:txBody>
          <a:bodyPr>
            <a:normAutofit/>
          </a:bodyPr>
          <a:lstStyle/>
          <a:p>
            <a:pPr algn="l"/>
            <a:r>
              <a:rPr lang="en-US" sz="2400" dirty="0"/>
              <a:t>Domain 1: inspection, maintenance, installation, and repair</a:t>
            </a:r>
          </a:p>
        </p:txBody>
      </p:sp>
      <p:sp>
        <p:nvSpPr>
          <p:cNvPr id="9" name="TextBox 8">
            <a:extLst>
              <a:ext uri="{FF2B5EF4-FFF2-40B4-BE49-F238E27FC236}">
                <a16:creationId xmlns:a16="http://schemas.microsoft.com/office/drawing/2014/main" id="{CAB9758E-6D9E-4D4C-B999-408AA916C7FA}"/>
              </a:ext>
            </a:extLst>
          </p:cNvPr>
          <p:cNvSpPr txBox="1"/>
          <p:nvPr/>
        </p:nvSpPr>
        <p:spPr>
          <a:xfrm>
            <a:off x="391767" y="692609"/>
            <a:ext cx="3530694" cy="369332"/>
          </a:xfrm>
          <a:prstGeom prst="rect">
            <a:avLst/>
          </a:prstGeom>
          <a:noFill/>
        </p:spPr>
        <p:txBody>
          <a:bodyPr wrap="square" rtlCol="0">
            <a:spAutoFit/>
          </a:bodyPr>
          <a:lstStyle/>
          <a:p>
            <a:r>
              <a:rPr lang="en-US" dirty="0">
                <a:solidFill>
                  <a:srgbClr val="00B0F0"/>
                </a:solidFill>
              </a:rPr>
              <a:t>Pump Principles</a:t>
            </a:r>
          </a:p>
        </p:txBody>
      </p:sp>
    </p:spTree>
    <p:extLst>
      <p:ext uri="{BB962C8B-B14F-4D97-AF65-F5344CB8AC3E}">
        <p14:creationId xmlns:p14="http://schemas.microsoft.com/office/powerpoint/2010/main" val="455066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12761" y="1076906"/>
            <a:ext cx="10366478" cy="4524315"/>
          </a:xfrm>
          <a:prstGeom prst="rect">
            <a:avLst/>
          </a:prstGeom>
        </p:spPr>
        <p:txBody>
          <a:bodyPr wrap="square">
            <a:spAutoFit/>
          </a:bodyPr>
          <a:lstStyle/>
          <a:p>
            <a:r>
              <a:rPr lang="en-US" dirty="0"/>
              <a:t>Pump will not prime:</a:t>
            </a:r>
          </a:p>
          <a:p>
            <a:pPr marL="285750" indent="-285750">
              <a:buFont typeface="Arial" panose="020B0604020202020204" pitchFamily="34" charset="0"/>
              <a:buChar char="•"/>
            </a:pPr>
            <a:r>
              <a:rPr lang="en-US" dirty="0"/>
              <a:t>No priming water in casing (Fill pump casing)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Mechanical seal leaking (Replace mechanical seal)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Leak in suction line (Repair or replace)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Discharge line is closed and priming air has nowhere to go (Open)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Suction line or valve is closed (Open)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Pump is down (Replace worn parts)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Foot valve or check valve is leaking ( Replace valve)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Suction screen clogged (Clean or replace)</a:t>
            </a:r>
          </a:p>
        </p:txBody>
      </p:sp>
      <p:sp>
        <p:nvSpPr>
          <p:cNvPr id="6" name="Title 1">
            <a:extLst>
              <a:ext uri="{FF2B5EF4-FFF2-40B4-BE49-F238E27FC236}">
                <a16:creationId xmlns:a16="http://schemas.microsoft.com/office/drawing/2014/main" id="{3BB148BF-50A5-483E-8C11-CFD3087A83E5}"/>
              </a:ext>
            </a:extLst>
          </p:cNvPr>
          <p:cNvSpPr>
            <a:spLocks noGrp="1"/>
          </p:cNvSpPr>
          <p:nvPr>
            <p:ph type="title"/>
          </p:nvPr>
        </p:nvSpPr>
        <p:spPr>
          <a:xfrm>
            <a:off x="344844" y="208735"/>
            <a:ext cx="11455389" cy="563775"/>
          </a:xfrm>
        </p:spPr>
        <p:txBody>
          <a:bodyPr>
            <a:normAutofit/>
          </a:bodyPr>
          <a:lstStyle/>
          <a:p>
            <a:pPr algn="l"/>
            <a:r>
              <a:rPr lang="en-US" sz="2400" dirty="0"/>
              <a:t>Domain 1: inspection, maintenance, installation, and repair</a:t>
            </a:r>
          </a:p>
        </p:txBody>
      </p:sp>
      <p:sp>
        <p:nvSpPr>
          <p:cNvPr id="7" name="TextBox 6">
            <a:extLst>
              <a:ext uri="{FF2B5EF4-FFF2-40B4-BE49-F238E27FC236}">
                <a16:creationId xmlns:a16="http://schemas.microsoft.com/office/drawing/2014/main" id="{5B9B023D-B09F-4EAB-8F07-D61E2CD7F3C2}"/>
              </a:ext>
            </a:extLst>
          </p:cNvPr>
          <p:cNvSpPr txBox="1"/>
          <p:nvPr/>
        </p:nvSpPr>
        <p:spPr>
          <a:xfrm>
            <a:off x="391767" y="692609"/>
            <a:ext cx="3530694" cy="369332"/>
          </a:xfrm>
          <a:prstGeom prst="rect">
            <a:avLst/>
          </a:prstGeom>
          <a:noFill/>
        </p:spPr>
        <p:txBody>
          <a:bodyPr wrap="square" rtlCol="0">
            <a:spAutoFit/>
          </a:bodyPr>
          <a:lstStyle/>
          <a:p>
            <a:r>
              <a:rPr lang="en-US" dirty="0">
                <a:solidFill>
                  <a:srgbClr val="00B0F0"/>
                </a:solidFill>
              </a:rPr>
              <a:t>Pump Principles</a:t>
            </a:r>
          </a:p>
        </p:txBody>
      </p:sp>
    </p:spTree>
    <p:extLst>
      <p:ext uri="{BB962C8B-B14F-4D97-AF65-F5344CB8AC3E}">
        <p14:creationId xmlns:p14="http://schemas.microsoft.com/office/powerpoint/2010/main" val="2414814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5561" y="1296684"/>
            <a:ext cx="10781407" cy="2862322"/>
          </a:xfrm>
          <a:prstGeom prst="rect">
            <a:avLst/>
          </a:prstGeom>
        </p:spPr>
        <p:txBody>
          <a:bodyPr wrap="square">
            <a:spAutoFit/>
          </a:bodyPr>
          <a:lstStyle/>
          <a:p>
            <a:r>
              <a:rPr lang="en-US" dirty="0">
                <a:solidFill>
                  <a:schemeClr val="accent1">
                    <a:lumMod val="75000"/>
                  </a:schemeClr>
                </a:solidFill>
              </a:rPr>
              <a:t>Cavitation:</a:t>
            </a:r>
          </a:p>
          <a:p>
            <a:pPr marL="285750" indent="-285750">
              <a:buFont typeface="Arial" panose="020B0604020202020204" pitchFamily="34" charset="0"/>
              <a:buChar char="•"/>
            </a:pPr>
            <a:r>
              <a:rPr lang="en-US" dirty="0"/>
              <a:t>The condition of cavitation is essentially an indication of an abnormality in the pump suction system, whereas the condition of low flow indicates an abnormality in the entire pumping system or process. The two conditions are also inter-linked such that a low flow situation can also induce cavitation.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solidFill>
                  <a:srgbClr val="FF0000"/>
                </a:solidFill>
              </a:rPr>
              <a:t>Cavitation is a common occurrence but is the least understood of all pumping problems.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When cavitating, the pump not only fails to serve its basic purpose of pumping the liquid but also may experience internal damage, leakage from the seal and casing, bearing failure, etc.</a:t>
            </a:r>
          </a:p>
        </p:txBody>
      </p:sp>
      <p:sp>
        <p:nvSpPr>
          <p:cNvPr id="6" name="TextBox 5">
            <a:extLst>
              <a:ext uri="{FF2B5EF4-FFF2-40B4-BE49-F238E27FC236}">
                <a16:creationId xmlns:a16="http://schemas.microsoft.com/office/drawing/2014/main" id="{B82A5FF8-9CBF-4D9B-9C10-412985BE5128}"/>
              </a:ext>
            </a:extLst>
          </p:cNvPr>
          <p:cNvSpPr txBox="1"/>
          <p:nvPr/>
        </p:nvSpPr>
        <p:spPr>
          <a:xfrm>
            <a:off x="391767" y="692609"/>
            <a:ext cx="3530694" cy="369332"/>
          </a:xfrm>
          <a:prstGeom prst="rect">
            <a:avLst/>
          </a:prstGeom>
          <a:noFill/>
        </p:spPr>
        <p:txBody>
          <a:bodyPr wrap="square" rtlCol="0">
            <a:spAutoFit/>
          </a:bodyPr>
          <a:lstStyle/>
          <a:p>
            <a:r>
              <a:rPr lang="en-US" dirty="0">
                <a:solidFill>
                  <a:srgbClr val="00B0F0"/>
                </a:solidFill>
              </a:rPr>
              <a:t>Pump Principles</a:t>
            </a:r>
          </a:p>
        </p:txBody>
      </p:sp>
      <p:sp>
        <p:nvSpPr>
          <p:cNvPr id="7" name="Title 1">
            <a:extLst>
              <a:ext uri="{FF2B5EF4-FFF2-40B4-BE49-F238E27FC236}">
                <a16:creationId xmlns:a16="http://schemas.microsoft.com/office/drawing/2014/main" id="{361BF7E3-436D-4E12-8A9D-1D47064CCF8D}"/>
              </a:ext>
            </a:extLst>
          </p:cNvPr>
          <p:cNvSpPr>
            <a:spLocks noGrp="1"/>
          </p:cNvSpPr>
          <p:nvPr>
            <p:ph type="title"/>
          </p:nvPr>
        </p:nvSpPr>
        <p:spPr>
          <a:xfrm>
            <a:off x="344844" y="208735"/>
            <a:ext cx="11455389" cy="563775"/>
          </a:xfrm>
        </p:spPr>
        <p:txBody>
          <a:bodyPr>
            <a:normAutofit/>
          </a:bodyPr>
          <a:lstStyle/>
          <a:p>
            <a:pPr algn="l"/>
            <a:r>
              <a:rPr lang="en-US" sz="2400" dirty="0"/>
              <a:t>Domain 1: inspection, maintenance, installation, and repair</a:t>
            </a:r>
          </a:p>
        </p:txBody>
      </p:sp>
    </p:spTree>
    <p:extLst>
      <p:ext uri="{BB962C8B-B14F-4D97-AF65-F5344CB8AC3E}">
        <p14:creationId xmlns:p14="http://schemas.microsoft.com/office/powerpoint/2010/main" val="14912285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25220" y="966014"/>
            <a:ext cx="3657600" cy="4099035"/>
          </a:xfrm>
          <a:prstGeom prst="rect">
            <a:avLst/>
          </a:prstGeom>
        </p:spPr>
      </p:pic>
      <p:pic>
        <p:nvPicPr>
          <p:cNvPr id="9" name="Picture 8"/>
          <p:cNvPicPr>
            <a:picLocks noChangeAspect="1"/>
          </p:cNvPicPr>
          <p:nvPr/>
        </p:nvPicPr>
        <p:blipFill>
          <a:blip r:embed="rId3"/>
          <a:stretch>
            <a:fillRect/>
          </a:stretch>
        </p:blipFill>
        <p:spPr>
          <a:xfrm>
            <a:off x="4484070" y="966014"/>
            <a:ext cx="6667500" cy="2387327"/>
          </a:xfrm>
          <a:prstGeom prst="rect">
            <a:avLst/>
          </a:prstGeom>
        </p:spPr>
      </p:pic>
      <p:pic>
        <p:nvPicPr>
          <p:cNvPr id="11" name="Picture 10"/>
          <p:cNvPicPr>
            <a:picLocks noChangeAspect="1"/>
          </p:cNvPicPr>
          <p:nvPr/>
        </p:nvPicPr>
        <p:blipFill>
          <a:blip r:embed="rId4"/>
          <a:stretch>
            <a:fillRect/>
          </a:stretch>
        </p:blipFill>
        <p:spPr>
          <a:xfrm>
            <a:off x="4818430" y="3786409"/>
            <a:ext cx="5998779" cy="1390650"/>
          </a:xfrm>
          <a:prstGeom prst="rect">
            <a:avLst/>
          </a:prstGeom>
        </p:spPr>
      </p:pic>
      <p:sp>
        <p:nvSpPr>
          <p:cNvPr id="10" name="Title 1">
            <a:extLst>
              <a:ext uri="{FF2B5EF4-FFF2-40B4-BE49-F238E27FC236}">
                <a16:creationId xmlns:a16="http://schemas.microsoft.com/office/drawing/2014/main" id="{BA29507A-A402-4DC9-BB21-EDDB1F440FD2}"/>
              </a:ext>
            </a:extLst>
          </p:cNvPr>
          <p:cNvSpPr>
            <a:spLocks noGrp="1"/>
          </p:cNvSpPr>
          <p:nvPr>
            <p:ph type="title"/>
          </p:nvPr>
        </p:nvSpPr>
        <p:spPr>
          <a:xfrm>
            <a:off x="344844" y="208735"/>
            <a:ext cx="11455389" cy="563775"/>
          </a:xfrm>
        </p:spPr>
        <p:txBody>
          <a:bodyPr>
            <a:normAutofit/>
          </a:bodyPr>
          <a:lstStyle/>
          <a:p>
            <a:pPr algn="l"/>
            <a:r>
              <a:rPr lang="en-US" sz="2400" dirty="0"/>
              <a:t>Domain 1: inspection, maintenance, installation, and repair</a:t>
            </a:r>
          </a:p>
        </p:txBody>
      </p:sp>
      <p:sp>
        <p:nvSpPr>
          <p:cNvPr id="12" name="TextBox 11">
            <a:extLst>
              <a:ext uri="{FF2B5EF4-FFF2-40B4-BE49-F238E27FC236}">
                <a16:creationId xmlns:a16="http://schemas.microsoft.com/office/drawing/2014/main" id="{95C7C210-3EFD-44B1-B3C9-82A050B7EA61}"/>
              </a:ext>
            </a:extLst>
          </p:cNvPr>
          <p:cNvSpPr txBox="1"/>
          <p:nvPr/>
        </p:nvSpPr>
        <p:spPr>
          <a:xfrm>
            <a:off x="391767" y="587844"/>
            <a:ext cx="3530694" cy="369332"/>
          </a:xfrm>
          <a:prstGeom prst="rect">
            <a:avLst/>
          </a:prstGeom>
          <a:noFill/>
        </p:spPr>
        <p:txBody>
          <a:bodyPr wrap="square" rtlCol="0">
            <a:spAutoFit/>
          </a:bodyPr>
          <a:lstStyle/>
          <a:p>
            <a:r>
              <a:rPr lang="en-US" dirty="0">
                <a:solidFill>
                  <a:srgbClr val="00B0F0"/>
                </a:solidFill>
              </a:rPr>
              <a:t>Pump Principles</a:t>
            </a:r>
          </a:p>
        </p:txBody>
      </p:sp>
    </p:spTree>
    <p:extLst>
      <p:ext uri="{BB962C8B-B14F-4D97-AF65-F5344CB8AC3E}">
        <p14:creationId xmlns:p14="http://schemas.microsoft.com/office/powerpoint/2010/main" val="4251459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9664" y="1112594"/>
            <a:ext cx="10324462" cy="4524315"/>
          </a:xfrm>
          <a:prstGeom prst="rect">
            <a:avLst/>
          </a:prstGeom>
          <a:noFill/>
        </p:spPr>
        <p:txBody>
          <a:bodyPr wrap="square" rtlCol="0">
            <a:spAutoFit/>
          </a:bodyPr>
          <a:lstStyle/>
          <a:p>
            <a:pPr marL="285750" indent="-285750">
              <a:buFont typeface="Arial" panose="020B0604020202020204" pitchFamily="34" charset="0"/>
              <a:buChar char="•"/>
            </a:pPr>
            <a:r>
              <a:rPr lang="en-US" dirty="0"/>
              <a:t>The function of the multiple rings of packing in a stuffing box is </a:t>
            </a:r>
            <a:r>
              <a:rPr lang="en-US" dirty="0">
                <a:solidFill>
                  <a:srgbClr val="FF0000"/>
                </a:solidFill>
              </a:rPr>
              <a:t>to brake down the pressure of fluid being sealed so that it approaches zero gage pressure or atmosphere</a:t>
            </a:r>
            <a:r>
              <a:rPr lang="en-US" dirty="0"/>
              <a:t> at the follower end of the stuffing box.</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It is better to have too much leakage from the stuffing box than not enough.</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a:t>
            </a:r>
            <a:r>
              <a:rPr lang="en-US" dirty="0">
                <a:solidFill>
                  <a:srgbClr val="FF0000"/>
                </a:solidFill>
              </a:rPr>
              <a:t>lantern ring or seal cage </a:t>
            </a:r>
            <a:r>
              <a:rPr lang="en-US" dirty="0"/>
              <a:t>(as it is sometimes called) provides additional lubricant or fluid directly to the interface of packing and shaft.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lantern ring must be positioned between the packing rings so that its front edge is in line with the inlet port, as the packing wears and the follower is tightened, the lantern ring will move forward, when the packing is fully compressed, the lantern ring should still be inline with the inlet (flush) port.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Packing </a:t>
            </a:r>
            <a:r>
              <a:rPr lang="en-US" b="1" u="sng" dirty="0">
                <a:solidFill>
                  <a:srgbClr val="FF0000"/>
                </a:solidFill>
              </a:rPr>
              <a:t>should not </a:t>
            </a:r>
            <a:r>
              <a:rPr lang="en-US" dirty="0">
                <a:solidFill>
                  <a:srgbClr val="FF0000"/>
                </a:solidFill>
              </a:rPr>
              <a:t>be rolled out flat and cut with square ends</a:t>
            </a:r>
            <a:r>
              <a:rPr lang="en-US" dirty="0"/>
              <a:t>, this will create a wedge-shape void.</a:t>
            </a:r>
          </a:p>
        </p:txBody>
      </p:sp>
      <p:sp>
        <p:nvSpPr>
          <p:cNvPr id="6" name="TextBox 5">
            <a:extLst>
              <a:ext uri="{FF2B5EF4-FFF2-40B4-BE49-F238E27FC236}">
                <a16:creationId xmlns:a16="http://schemas.microsoft.com/office/drawing/2014/main" id="{BFA367FD-186F-44EA-89C5-8F5BA0FC835E}"/>
              </a:ext>
            </a:extLst>
          </p:cNvPr>
          <p:cNvSpPr txBox="1"/>
          <p:nvPr/>
        </p:nvSpPr>
        <p:spPr>
          <a:xfrm>
            <a:off x="391767" y="692609"/>
            <a:ext cx="3530694" cy="369332"/>
          </a:xfrm>
          <a:prstGeom prst="rect">
            <a:avLst/>
          </a:prstGeom>
          <a:noFill/>
        </p:spPr>
        <p:txBody>
          <a:bodyPr wrap="square" rtlCol="0">
            <a:spAutoFit/>
          </a:bodyPr>
          <a:lstStyle/>
          <a:p>
            <a:r>
              <a:rPr lang="en-US" dirty="0">
                <a:solidFill>
                  <a:srgbClr val="00B0F0"/>
                </a:solidFill>
              </a:rPr>
              <a:t>Pump Principles</a:t>
            </a:r>
          </a:p>
        </p:txBody>
      </p:sp>
      <p:sp>
        <p:nvSpPr>
          <p:cNvPr id="7" name="Title 1">
            <a:extLst>
              <a:ext uri="{FF2B5EF4-FFF2-40B4-BE49-F238E27FC236}">
                <a16:creationId xmlns:a16="http://schemas.microsoft.com/office/drawing/2014/main" id="{0B981426-3D2B-4717-8C62-0E2ADD17A6E8}"/>
              </a:ext>
            </a:extLst>
          </p:cNvPr>
          <p:cNvSpPr>
            <a:spLocks noGrp="1"/>
          </p:cNvSpPr>
          <p:nvPr>
            <p:ph type="title"/>
          </p:nvPr>
        </p:nvSpPr>
        <p:spPr>
          <a:xfrm>
            <a:off x="344844" y="208735"/>
            <a:ext cx="11455389" cy="563775"/>
          </a:xfrm>
        </p:spPr>
        <p:txBody>
          <a:bodyPr>
            <a:normAutofit/>
          </a:bodyPr>
          <a:lstStyle/>
          <a:p>
            <a:pPr algn="l"/>
            <a:r>
              <a:rPr lang="en-US" sz="2400" dirty="0"/>
              <a:t>Domain 1: inspection, maintenance, installation, and repair</a:t>
            </a:r>
          </a:p>
        </p:txBody>
      </p:sp>
    </p:spTree>
    <p:extLst>
      <p:ext uri="{BB962C8B-B14F-4D97-AF65-F5344CB8AC3E}">
        <p14:creationId xmlns:p14="http://schemas.microsoft.com/office/powerpoint/2010/main" val="27496703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0792" y="952228"/>
            <a:ext cx="6174376" cy="4801314"/>
          </a:xfrm>
          <a:prstGeom prst="rect">
            <a:avLst/>
          </a:prstGeom>
          <a:noFill/>
        </p:spPr>
        <p:txBody>
          <a:bodyPr wrap="square" rtlCol="0">
            <a:spAutoFit/>
          </a:bodyPr>
          <a:lstStyle/>
          <a:p>
            <a:pPr marL="285750" indent="-285750">
              <a:buFont typeface="Arial" panose="020B0604020202020204" pitchFamily="34" charset="0"/>
              <a:buChar char="•"/>
            </a:pPr>
            <a:r>
              <a:rPr lang="en-US" dirty="0"/>
              <a:t>Wet Wells are used in a sewer collection system. Typically known as Pump Stations.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Wet Wells can have fully submersible pumps or dry submersible.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Pump Stations of today require redundancy with additional pumps or bypass pumping capabilities and emergency power generator.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Level controllers can be either float activated, submersible elements, non-contact Ultrasonic or radar level transmitters.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Air Quality Management District (</a:t>
            </a:r>
            <a:r>
              <a:rPr lang="en-US" dirty="0">
                <a:solidFill>
                  <a:srgbClr val="FF0000"/>
                </a:solidFill>
              </a:rPr>
              <a:t>AQMD</a:t>
            </a:r>
            <a:r>
              <a:rPr lang="en-US" dirty="0"/>
              <a:t>) is the regulatory agency that </a:t>
            </a:r>
            <a:r>
              <a:rPr lang="en-US" dirty="0">
                <a:solidFill>
                  <a:srgbClr val="FF0000"/>
                </a:solidFill>
              </a:rPr>
              <a:t>permits odor control systems.</a:t>
            </a:r>
          </a:p>
          <a:p>
            <a:pPr marL="285750" indent="-285750">
              <a:buFont typeface="Arial" panose="020B0604020202020204" pitchFamily="34" charset="0"/>
              <a:buChar char="•"/>
            </a:pPr>
            <a:endParaRPr lang="en-US" dirty="0"/>
          </a:p>
        </p:txBody>
      </p:sp>
      <p:pic>
        <p:nvPicPr>
          <p:cNvPr id="6" name="Picture 5">
            <a:extLst>
              <a:ext uri="{FF2B5EF4-FFF2-40B4-BE49-F238E27FC236}">
                <a16:creationId xmlns:a16="http://schemas.microsoft.com/office/drawing/2014/main" id="{0B905268-0DCE-4B9E-9BF7-C1CAB3ADFA9A}"/>
              </a:ext>
            </a:extLst>
          </p:cNvPr>
          <p:cNvPicPr>
            <a:picLocks noChangeAspect="1"/>
          </p:cNvPicPr>
          <p:nvPr/>
        </p:nvPicPr>
        <p:blipFill>
          <a:blip r:embed="rId2"/>
          <a:stretch>
            <a:fillRect/>
          </a:stretch>
        </p:blipFill>
        <p:spPr>
          <a:xfrm>
            <a:off x="6686825" y="862811"/>
            <a:ext cx="4639166" cy="2679884"/>
          </a:xfrm>
          <a:prstGeom prst="rect">
            <a:avLst/>
          </a:prstGeom>
        </p:spPr>
      </p:pic>
      <p:pic>
        <p:nvPicPr>
          <p:cNvPr id="7" name="Picture 6">
            <a:extLst>
              <a:ext uri="{FF2B5EF4-FFF2-40B4-BE49-F238E27FC236}">
                <a16:creationId xmlns:a16="http://schemas.microsoft.com/office/drawing/2014/main" id="{5D04AB59-68E3-4305-B762-9A928AE733FD}"/>
              </a:ext>
            </a:extLst>
          </p:cNvPr>
          <p:cNvPicPr>
            <a:picLocks noChangeAspect="1"/>
          </p:cNvPicPr>
          <p:nvPr/>
        </p:nvPicPr>
        <p:blipFill>
          <a:blip r:embed="rId3"/>
          <a:stretch>
            <a:fillRect/>
          </a:stretch>
        </p:blipFill>
        <p:spPr>
          <a:xfrm>
            <a:off x="6783979" y="3723741"/>
            <a:ext cx="4529815" cy="2218165"/>
          </a:xfrm>
          <a:prstGeom prst="rect">
            <a:avLst/>
          </a:prstGeom>
        </p:spPr>
      </p:pic>
      <p:sp>
        <p:nvSpPr>
          <p:cNvPr id="9" name="TextBox 8">
            <a:extLst>
              <a:ext uri="{FF2B5EF4-FFF2-40B4-BE49-F238E27FC236}">
                <a16:creationId xmlns:a16="http://schemas.microsoft.com/office/drawing/2014/main" id="{3CDA3E36-7BB1-4B3A-9C7A-76631C378EF2}"/>
              </a:ext>
            </a:extLst>
          </p:cNvPr>
          <p:cNvSpPr txBox="1"/>
          <p:nvPr/>
        </p:nvSpPr>
        <p:spPr>
          <a:xfrm>
            <a:off x="391767" y="692609"/>
            <a:ext cx="3530694" cy="369332"/>
          </a:xfrm>
          <a:prstGeom prst="rect">
            <a:avLst/>
          </a:prstGeom>
          <a:noFill/>
        </p:spPr>
        <p:txBody>
          <a:bodyPr wrap="square" rtlCol="0">
            <a:spAutoFit/>
          </a:bodyPr>
          <a:lstStyle/>
          <a:p>
            <a:r>
              <a:rPr lang="en-US" dirty="0">
                <a:solidFill>
                  <a:srgbClr val="00B0F0"/>
                </a:solidFill>
              </a:rPr>
              <a:t>Wet Well Cleaning and Repair </a:t>
            </a:r>
          </a:p>
        </p:txBody>
      </p:sp>
      <p:sp>
        <p:nvSpPr>
          <p:cNvPr id="10" name="Title 1">
            <a:extLst>
              <a:ext uri="{FF2B5EF4-FFF2-40B4-BE49-F238E27FC236}">
                <a16:creationId xmlns:a16="http://schemas.microsoft.com/office/drawing/2014/main" id="{FD200EFF-BD48-4677-8968-3DA9DCCDFF00}"/>
              </a:ext>
            </a:extLst>
          </p:cNvPr>
          <p:cNvSpPr>
            <a:spLocks noGrp="1"/>
          </p:cNvSpPr>
          <p:nvPr>
            <p:ph type="title"/>
          </p:nvPr>
        </p:nvSpPr>
        <p:spPr>
          <a:xfrm>
            <a:off x="344844" y="208735"/>
            <a:ext cx="11455389" cy="563775"/>
          </a:xfrm>
        </p:spPr>
        <p:txBody>
          <a:bodyPr>
            <a:normAutofit/>
          </a:bodyPr>
          <a:lstStyle/>
          <a:p>
            <a:pPr algn="l"/>
            <a:r>
              <a:rPr lang="en-US" sz="2400" dirty="0"/>
              <a:t>Domain 1: inspection, maintenance, installation, and repair</a:t>
            </a:r>
          </a:p>
        </p:txBody>
      </p:sp>
    </p:spTree>
    <p:extLst>
      <p:ext uri="{BB962C8B-B14F-4D97-AF65-F5344CB8AC3E}">
        <p14:creationId xmlns:p14="http://schemas.microsoft.com/office/powerpoint/2010/main" val="42863212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071" y="184446"/>
            <a:ext cx="11163631" cy="859138"/>
          </a:xfrm>
        </p:spPr>
        <p:txBody>
          <a:bodyPr>
            <a:normAutofit/>
          </a:bodyPr>
          <a:lstStyle/>
          <a:p>
            <a:pPr algn="l"/>
            <a:r>
              <a:rPr lang="en-US" sz="2400" dirty="0"/>
              <a:t>Domain 1: inspection, maintenance, installation, and repair</a:t>
            </a:r>
          </a:p>
        </p:txBody>
      </p:sp>
      <p:sp>
        <p:nvSpPr>
          <p:cNvPr id="3" name="TextBox 2"/>
          <p:cNvSpPr txBox="1"/>
          <p:nvPr/>
        </p:nvSpPr>
        <p:spPr>
          <a:xfrm>
            <a:off x="532003" y="1043584"/>
            <a:ext cx="6650347" cy="369332"/>
          </a:xfrm>
          <a:prstGeom prst="rect">
            <a:avLst/>
          </a:prstGeom>
          <a:noFill/>
        </p:spPr>
        <p:txBody>
          <a:bodyPr wrap="none" rtlCol="0">
            <a:spAutoFit/>
          </a:bodyPr>
          <a:lstStyle/>
          <a:p>
            <a:r>
              <a:rPr lang="en-US" dirty="0"/>
              <a:t>Know the different names of fittings by look and description.  </a:t>
            </a:r>
          </a:p>
        </p:txBody>
      </p:sp>
      <p:pic>
        <p:nvPicPr>
          <p:cNvPr id="4" name="Picture 3"/>
          <p:cNvPicPr>
            <a:picLocks noChangeAspect="1"/>
          </p:cNvPicPr>
          <p:nvPr/>
        </p:nvPicPr>
        <p:blipFill>
          <a:blip r:embed="rId2"/>
          <a:stretch>
            <a:fillRect/>
          </a:stretch>
        </p:blipFill>
        <p:spPr>
          <a:xfrm>
            <a:off x="7641071" y="1633639"/>
            <a:ext cx="4172860" cy="4260903"/>
          </a:xfrm>
          <a:prstGeom prst="rect">
            <a:avLst/>
          </a:prstGeom>
        </p:spPr>
      </p:pic>
      <p:pic>
        <p:nvPicPr>
          <p:cNvPr id="6" name="Picture 5"/>
          <p:cNvPicPr>
            <a:picLocks noChangeAspect="1"/>
          </p:cNvPicPr>
          <p:nvPr/>
        </p:nvPicPr>
        <p:blipFill>
          <a:blip r:embed="rId3"/>
          <a:stretch>
            <a:fillRect/>
          </a:stretch>
        </p:blipFill>
        <p:spPr>
          <a:xfrm>
            <a:off x="257071" y="1768809"/>
            <a:ext cx="3766599" cy="4125733"/>
          </a:xfrm>
          <a:prstGeom prst="rect">
            <a:avLst/>
          </a:prstGeom>
        </p:spPr>
      </p:pic>
      <p:sp>
        <p:nvSpPr>
          <p:cNvPr id="17" name="TextBox 16"/>
          <p:cNvSpPr txBox="1"/>
          <p:nvPr/>
        </p:nvSpPr>
        <p:spPr>
          <a:xfrm>
            <a:off x="4329386" y="2539016"/>
            <a:ext cx="2852964" cy="2031325"/>
          </a:xfrm>
          <a:prstGeom prst="rect">
            <a:avLst/>
          </a:prstGeom>
          <a:noFill/>
        </p:spPr>
        <p:txBody>
          <a:bodyPr wrap="square" rtlCol="0">
            <a:spAutoFit/>
          </a:bodyPr>
          <a:lstStyle/>
          <a:p>
            <a:r>
              <a:rPr lang="en-US" dirty="0"/>
              <a:t>Flux: A paste used to assist melting when soldering or brazing.</a:t>
            </a:r>
          </a:p>
          <a:p>
            <a:endParaRPr lang="en-US" dirty="0"/>
          </a:p>
          <a:p>
            <a:r>
              <a:rPr lang="en-US" dirty="0"/>
              <a:t>Solvent Weld: A chemical </a:t>
            </a:r>
          </a:p>
          <a:p>
            <a:r>
              <a:rPr lang="en-US" dirty="0"/>
              <a:t>process used to join two PVC connections.</a:t>
            </a:r>
          </a:p>
        </p:txBody>
      </p:sp>
      <p:sp>
        <p:nvSpPr>
          <p:cNvPr id="5" name="TextBox 4">
            <a:extLst>
              <a:ext uri="{FF2B5EF4-FFF2-40B4-BE49-F238E27FC236}">
                <a16:creationId xmlns:a16="http://schemas.microsoft.com/office/drawing/2014/main" id="{BB9F9F5B-9227-4584-BC57-19ECC59AEE1D}"/>
              </a:ext>
            </a:extLst>
          </p:cNvPr>
          <p:cNvSpPr txBox="1"/>
          <p:nvPr/>
        </p:nvSpPr>
        <p:spPr>
          <a:xfrm>
            <a:off x="9108831" y="2539016"/>
            <a:ext cx="826477" cy="246221"/>
          </a:xfrm>
          <a:prstGeom prst="rect">
            <a:avLst/>
          </a:prstGeom>
          <a:noFill/>
        </p:spPr>
        <p:txBody>
          <a:bodyPr wrap="square" rtlCol="0">
            <a:spAutoFit/>
          </a:bodyPr>
          <a:lstStyle/>
          <a:p>
            <a:r>
              <a:rPr lang="en-US" sz="1000" dirty="0">
                <a:solidFill>
                  <a:schemeClr val="bg1"/>
                </a:solidFill>
              </a:rPr>
              <a:t>O/C</a:t>
            </a:r>
          </a:p>
        </p:txBody>
      </p:sp>
      <p:sp>
        <p:nvSpPr>
          <p:cNvPr id="22" name="TextBox 21">
            <a:extLst>
              <a:ext uri="{FF2B5EF4-FFF2-40B4-BE49-F238E27FC236}">
                <a16:creationId xmlns:a16="http://schemas.microsoft.com/office/drawing/2014/main" id="{F7DE83EF-D335-4A9B-A8B3-5E4AE63F620F}"/>
              </a:ext>
            </a:extLst>
          </p:cNvPr>
          <p:cNvSpPr txBox="1"/>
          <p:nvPr/>
        </p:nvSpPr>
        <p:spPr>
          <a:xfrm>
            <a:off x="9190893" y="3016732"/>
            <a:ext cx="826477" cy="246221"/>
          </a:xfrm>
          <a:prstGeom prst="rect">
            <a:avLst/>
          </a:prstGeom>
          <a:noFill/>
        </p:spPr>
        <p:txBody>
          <a:bodyPr wrap="square" rtlCol="0">
            <a:spAutoFit/>
          </a:bodyPr>
          <a:lstStyle/>
          <a:p>
            <a:r>
              <a:rPr lang="en-US" sz="1000" dirty="0">
                <a:solidFill>
                  <a:schemeClr val="bg1"/>
                </a:solidFill>
              </a:rPr>
              <a:t>O/C</a:t>
            </a:r>
          </a:p>
        </p:txBody>
      </p:sp>
      <p:sp>
        <p:nvSpPr>
          <p:cNvPr id="23" name="TextBox 22">
            <a:extLst>
              <a:ext uri="{FF2B5EF4-FFF2-40B4-BE49-F238E27FC236}">
                <a16:creationId xmlns:a16="http://schemas.microsoft.com/office/drawing/2014/main" id="{557696F2-2769-46B0-9059-6D7F73300792}"/>
              </a:ext>
            </a:extLst>
          </p:cNvPr>
          <p:cNvSpPr txBox="1"/>
          <p:nvPr/>
        </p:nvSpPr>
        <p:spPr>
          <a:xfrm>
            <a:off x="9173309" y="3457336"/>
            <a:ext cx="826477" cy="246221"/>
          </a:xfrm>
          <a:prstGeom prst="rect">
            <a:avLst/>
          </a:prstGeom>
          <a:noFill/>
        </p:spPr>
        <p:txBody>
          <a:bodyPr wrap="square" rtlCol="0">
            <a:spAutoFit/>
          </a:bodyPr>
          <a:lstStyle/>
          <a:p>
            <a:r>
              <a:rPr lang="en-US" sz="1000" dirty="0">
                <a:solidFill>
                  <a:schemeClr val="bg1"/>
                </a:solidFill>
              </a:rPr>
              <a:t>O/C</a:t>
            </a:r>
          </a:p>
        </p:txBody>
      </p:sp>
      <p:sp>
        <p:nvSpPr>
          <p:cNvPr id="24" name="TextBox 23">
            <a:extLst>
              <a:ext uri="{FF2B5EF4-FFF2-40B4-BE49-F238E27FC236}">
                <a16:creationId xmlns:a16="http://schemas.microsoft.com/office/drawing/2014/main" id="{CEE478F1-9772-41A4-88D7-C2ADFC37F2F7}"/>
              </a:ext>
            </a:extLst>
          </p:cNvPr>
          <p:cNvSpPr txBox="1"/>
          <p:nvPr/>
        </p:nvSpPr>
        <p:spPr>
          <a:xfrm>
            <a:off x="9193825" y="4129435"/>
            <a:ext cx="826477" cy="246221"/>
          </a:xfrm>
          <a:prstGeom prst="rect">
            <a:avLst/>
          </a:prstGeom>
          <a:noFill/>
        </p:spPr>
        <p:txBody>
          <a:bodyPr wrap="square" rtlCol="0">
            <a:spAutoFit/>
          </a:bodyPr>
          <a:lstStyle/>
          <a:p>
            <a:r>
              <a:rPr lang="en-US" sz="1000" dirty="0">
                <a:solidFill>
                  <a:schemeClr val="bg1"/>
                </a:solidFill>
              </a:rPr>
              <a:t>O/C</a:t>
            </a:r>
          </a:p>
        </p:txBody>
      </p:sp>
      <p:sp>
        <p:nvSpPr>
          <p:cNvPr id="25" name="TextBox 24">
            <a:extLst>
              <a:ext uri="{FF2B5EF4-FFF2-40B4-BE49-F238E27FC236}">
                <a16:creationId xmlns:a16="http://schemas.microsoft.com/office/drawing/2014/main" id="{CC4851FD-9F85-4A85-8F68-A813576EC147}"/>
              </a:ext>
            </a:extLst>
          </p:cNvPr>
          <p:cNvSpPr txBox="1"/>
          <p:nvPr/>
        </p:nvSpPr>
        <p:spPr>
          <a:xfrm>
            <a:off x="9384323" y="4645075"/>
            <a:ext cx="1271954" cy="246221"/>
          </a:xfrm>
          <a:prstGeom prst="rect">
            <a:avLst/>
          </a:prstGeom>
          <a:noFill/>
        </p:spPr>
        <p:txBody>
          <a:bodyPr wrap="square" rtlCol="0">
            <a:spAutoFit/>
          </a:bodyPr>
          <a:lstStyle/>
          <a:p>
            <a:r>
              <a:rPr lang="en-US" sz="1000" dirty="0">
                <a:solidFill>
                  <a:schemeClr val="bg1"/>
                </a:solidFill>
              </a:rPr>
              <a:t>O/C or throttling</a:t>
            </a:r>
          </a:p>
        </p:txBody>
      </p:sp>
      <p:sp>
        <p:nvSpPr>
          <p:cNvPr id="26" name="TextBox 25">
            <a:extLst>
              <a:ext uri="{FF2B5EF4-FFF2-40B4-BE49-F238E27FC236}">
                <a16:creationId xmlns:a16="http://schemas.microsoft.com/office/drawing/2014/main" id="{C6C6DEC9-0FD9-4608-9F7D-E2E84EF829C0}"/>
              </a:ext>
            </a:extLst>
          </p:cNvPr>
          <p:cNvSpPr txBox="1"/>
          <p:nvPr/>
        </p:nvSpPr>
        <p:spPr>
          <a:xfrm>
            <a:off x="9173308" y="2788094"/>
            <a:ext cx="826477" cy="246221"/>
          </a:xfrm>
          <a:prstGeom prst="rect">
            <a:avLst/>
          </a:prstGeom>
          <a:noFill/>
        </p:spPr>
        <p:txBody>
          <a:bodyPr wrap="square" rtlCol="0">
            <a:spAutoFit/>
          </a:bodyPr>
          <a:lstStyle/>
          <a:p>
            <a:r>
              <a:rPr lang="en-US" sz="1000" dirty="0">
                <a:solidFill>
                  <a:schemeClr val="bg1"/>
                </a:solidFill>
              </a:rPr>
              <a:t>Throttling</a:t>
            </a:r>
          </a:p>
        </p:txBody>
      </p:sp>
      <p:sp>
        <p:nvSpPr>
          <p:cNvPr id="27" name="TextBox 26">
            <a:extLst>
              <a:ext uri="{FF2B5EF4-FFF2-40B4-BE49-F238E27FC236}">
                <a16:creationId xmlns:a16="http://schemas.microsoft.com/office/drawing/2014/main" id="{EA5B4671-D1E4-4942-A2DA-8E0D0FAB2EC8}"/>
              </a:ext>
            </a:extLst>
          </p:cNvPr>
          <p:cNvSpPr txBox="1"/>
          <p:nvPr/>
        </p:nvSpPr>
        <p:spPr>
          <a:xfrm>
            <a:off x="9586546" y="3237034"/>
            <a:ext cx="826477" cy="246221"/>
          </a:xfrm>
          <a:prstGeom prst="rect">
            <a:avLst/>
          </a:prstGeom>
          <a:noFill/>
        </p:spPr>
        <p:txBody>
          <a:bodyPr wrap="square" rtlCol="0">
            <a:spAutoFit/>
          </a:bodyPr>
          <a:lstStyle/>
          <a:p>
            <a:r>
              <a:rPr lang="en-US" sz="1000" dirty="0">
                <a:solidFill>
                  <a:schemeClr val="bg1"/>
                </a:solidFill>
              </a:rPr>
              <a:t>Throttling</a:t>
            </a:r>
          </a:p>
        </p:txBody>
      </p:sp>
      <p:sp>
        <p:nvSpPr>
          <p:cNvPr id="28" name="TextBox 27">
            <a:extLst>
              <a:ext uri="{FF2B5EF4-FFF2-40B4-BE49-F238E27FC236}">
                <a16:creationId xmlns:a16="http://schemas.microsoft.com/office/drawing/2014/main" id="{30F4B0F7-4EB2-4F33-87C0-AB745FCA428C}"/>
              </a:ext>
            </a:extLst>
          </p:cNvPr>
          <p:cNvSpPr txBox="1"/>
          <p:nvPr/>
        </p:nvSpPr>
        <p:spPr>
          <a:xfrm>
            <a:off x="9457593" y="3685974"/>
            <a:ext cx="826477" cy="246221"/>
          </a:xfrm>
          <a:prstGeom prst="rect">
            <a:avLst/>
          </a:prstGeom>
          <a:noFill/>
        </p:spPr>
        <p:txBody>
          <a:bodyPr wrap="square" rtlCol="0">
            <a:spAutoFit/>
          </a:bodyPr>
          <a:lstStyle/>
          <a:p>
            <a:r>
              <a:rPr lang="en-US" sz="1000" dirty="0">
                <a:solidFill>
                  <a:schemeClr val="bg1"/>
                </a:solidFill>
              </a:rPr>
              <a:t>Throttling</a:t>
            </a:r>
          </a:p>
        </p:txBody>
      </p:sp>
      <p:sp>
        <p:nvSpPr>
          <p:cNvPr id="29" name="TextBox 28">
            <a:extLst>
              <a:ext uri="{FF2B5EF4-FFF2-40B4-BE49-F238E27FC236}">
                <a16:creationId xmlns:a16="http://schemas.microsoft.com/office/drawing/2014/main" id="{955B6CEC-8667-4D5A-AFA0-A747CBC33306}"/>
              </a:ext>
            </a:extLst>
          </p:cNvPr>
          <p:cNvSpPr txBox="1"/>
          <p:nvPr/>
        </p:nvSpPr>
        <p:spPr>
          <a:xfrm>
            <a:off x="9314262" y="3897978"/>
            <a:ext cx="826477" cy="246221"/>
          </a:xfrm>
          <a:prstGeom prst="rect">
            <a:avLst/>
          </a:prstGeom>
          <a:noFill/>
        </p:spPr>
        <p:txBody>
          <a:bodyPr wrap="square" rtlCol="0">
            <a:spAutoFit/>
          </a:bodyPr>
          <a:lstStyle/>
          <a:p>
            <a:r>
              <a:rPr lang="en-US" sz="1000" dirty="0">
                <a:solidFill>
                  <a:schemeClr val="bg1"/>
                </a:solidFill>
              </a:rPr>
              <a:t>Throttling</a:t>
            </a:r>
          </a:p>
        </p:txBody>
      </p:sp>
      <p:sp>
        <p:nvSpPr>
          <p:cNvPr id="31" name="TextBox 30">
            <a:extLst>
              <a:ext uri="{FF2B5EF4-FFF2-40B4-BE49-F238E27FC236}">
                <a16:creationId xmlns:a16="http://schemas.microsoft.com/office/drawing/2014/main" id="{3F37D393-F332-43B6-A43E-648CE7ADA570}"/>
              </a:ext>
            </a:extLst>
          </p:cNvPr>
          <p:cNvSpPr txBox="1"/>
          <p:nvPr/>
        </p:nvSpPr>
        <p:spPr>
          <a:xfrm>
            <a:off x="9829800" y="4375656"/>
            <a:ext cx="826477" cy="246221"/>
          </a:xfrm>
          <a:prstGeom prst="rect">
            <a:avLst/>
          </a:prstGeom>
          <a:noFill/>
        </p:spPr>
        <p:txBody>
          <a:bodyPr wrap="square" rtlCol="0">
            <a:spAutoFit/>
          </a:bodyPr>
          <a:lstStyle/>
          <a:p>
            <a:r>
              <a:rPr lang="en-US" sz="1000" dirty="0">
                <a:solidFill>
                  <a:schemeClr val="bg1"/>
                </a:solidFill>
              </a:rPr>
              <a:t>O/C</a:t>
            </a:r>
          </a:p>
        </p:txBody>
      </p:sp>
    </p:spTree>
    <p:extLst>
      <p:ext uri="{BB962C8B-B14F-4D97-AF65-F5344CB8AC3E}">
        <p14:creationId xmlns:p14="http://schemas.microsoft.com/office/powerpoint/2010/main" val="7638857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8644" y="1007477"/>
            <a:ext cx="11607347" cy="2585323"/>
          </a:xfrm>
          <a:prstGeom prst="rect">
            <a:avLst/>
          </a:prstGeom>
          <a:noFill/>
        </p:spPr>
        <p:txBody>
          <a:bodyPr wrap="square" rtlCol="0">
            <a:spAutoFit/>
          </a:bodyPr>
          <a:lstStyle/>
          <a:p>
            <a:pPr marL="285750" indent="-285750">
              <a:buFont typeface="Arial" panose="020B0604020202020204" pitchFamily="34" charset="0"/>
              <a:buChar char="•"/>
            </a:pPr>
            <a:r>
              <a:rPr lang="en-US" dirty="0"/>
              <a:t>Standard pipe is made in different wall thicknesses and to standardized dimension. The actual outside diameter in these various wall thicknesses does not change, the internal diameter however does.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ANSI B36-10 standard gives a meaning of specifying wall thicknesses by a series of “schedule numbers” which indicate the approximate strength of the pipe.</a:t>
            </a:r>
          </a:p>
          <a:p>
            <a:pPr marL="285750" indent="-285750">
              <a:buFont typeface="Arial" panose="020B0604020202020204" pitchFamily="34" charset="0"/>
              <a:buChar char="•"/>
            </a:pPr>
            <a:r>
              <a:rPr lang="en-US" dirty="0"/>
              <a:t>The lower numbers have the least strength, with the strength increasing as the numbers do.</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Pipe threads (American Standard) has an angle of 60* and a slight flat at the crest and root. The threads are cut on a taper of 1/16 in. per inch measured on the diameter.</a:t>
            </a:r>
          </a:p>
        </p:txBody>
      </p:sp>
      <p:pic>
        <p:nvPicPr>
          <p:cNvPr id="4" name="Picture 3"/>
          <p:cNvPicPr>
            <a:picLocks noChangeAspect="1"/>
          </p:cNvPicPr>
          <p:nvPr/>
        </p:nvPicPr>
        <p:blipFill>
          <a:blip r:embed="rId2"/>
          <a:stretch>
            <a:fillRect/>
          </a:stretch>
        </p:blipFill>
        <p:spPr>
          <a:xfrm>
            <a:off x="681859" y="3657378"/>
            <a:ext cx="3295650" cy="2200275"/>
          </a:xfrm>
          <a:prstGeom prst="rect">
            <a:avLst/>
          </a:prstGeom>
        </p:spPr>
      </p:pic>
      <p:sp>
        <p:nvSpPr>
          <p:cNvPr id="7" name="Title 1">
            <a:extLst>
              <a:ext uri="{FF2B5EF4-FFF2-40B4-BE49-F238E27FC236}">
                <a16:creationId xmlns:a16="http://schemas.microsoft.com/office/drawing/2014/main" id="{BC4C282C-E678-4CE9-BE9A-1E9428FED080}"/>
              </a:ext>
            </a:extLst>
          </p:cNvPr>
          <p:cNvSpPr>
            <a:spLocks noGrp="1"/>
          </p:cNvSpPr>
          <p:nvPr>
            <p:ph type="title"/>
          </p:nvPr>
        </p:nvSpPr>
        <p:spPr>
          <a:xfrm>
            <a:off x="344844" y="208735"/>
            <a:ext cx="11455389" cy="563775"/>
          </a:xfrm>
        </p:spPr>
        <p:txBody>
          <a:bodyPr>
            <a:normAutofit/>
          </a:bodyPr>
          <a:lstStyle/>
          <a:p>
            <a:pPr algn="l"/>
            <a:r>
              <a:rPr lang="en-US" sz="2400" dirty="0"/>
              <a:t>Domain 1: inspection, maintenance, installation, and repair</a:t>
            </a:r>
          </a:p>
        </p:txBody>
      </p:sp>
    </p:spTree>
    <p:extLst>
      <p:ext uri="{BB962C8B-B14F-4D97-AF65-F5344CB8AC3E}">
        <p14:creationId xmlns:p14="http://schemas.microsoft.com/office/powerpoint/2010/main" val="3291602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5F9E98A-4FF4-43D6-9C48-6DF0E7F2D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11" name="Rectangle 10">
            <a:extLst>
              <a:ext uri="{FF2B5EF4-FFF2-40B4-BE49-F238E27FC236}">
                <a16:creationId xmlns:a16="http://schemas.microsoft.com/office/drawing/2014/main" id="{D207A636-DC99-4588-80C4-9E069B97C3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 name="Title 1"/>
          <p:cNvSpPr>
            <a:spLocks noGrp="1"/>
          </p:cNvSpPr>
          <p:nvPr>
            <p:ph type="ctrTitle"/>
          </p:nvPr>
        </p:nvSpPr>
        <p:spPr>
          <a:xfrm>
            <a:off x="960933" y="960241"/>
            <a:ext cx="6849699" cy="4203872"/>
          </a:xfrm>
        </p:spPr>
        <p:txBody>
          <a:bodyPr anchor="ctr">
            <a:normAutofit/>
          </a:bodyPr>
          <a:lstStyle/>
          <a:p>
            <a:pPr algn="r"/>
            <a:r>
              <a:rPr lang="en-US" sz="5400" dirty="0"/>
              <a:t>Mechanical Technologist Grade 2</a:t>
            </a:r>
          </a:p>
        </p:txBody>
      </p:sp>
      <p:sp>
        <p:nvSpPr>
          <p:cNvPr id="3" name="Subtitle 2"/>
          <p:cNvSpPr>
            <a:spLocks noGrp="1"/>
          </p:cNvSpPr>
          <p:nvPr>
            <p:ph type="subTitle" idx="1"/>
          </p:nvPr>
        </p:nvSpPr>
        <p:spPr>
          <a:xfrm>
            <a:off x="8432807" y="119297"/>
            <a:ext cx="2770873" cy="4196299"/>
          </a:xfrm>
        </p:spPr>
        <p:txBody>
          <a:bodyPr anchor="ctr">
            <a:normAutofit/>
          </a:bodyPr>
          <a:lstStyle/>
          <a:p>
            <a:r>
              <a:rPr lang="en-US" dirty="0"/>
              <a:t>CWEA – SD Section</a:t>
            </a:r>
          </a:p>
          <a:p>
            <a:r>
              <a:rPr lang="en-US" dirty="0"/>
              <a:t>March 15, 2022</a:t>
            </a:r>
          </a:p>
          <a:p>
            <a:endParaRPr lang="en-US" dirty="0"/>
          </a:p>
        </p:txBody>
      </p:sp>
      <p:cxnSp>
        <p:nvCxnSpPr>
          <p:cNvPr id="16" name="Straight Connector 12">
            <a:extLst>
              <a:ext uri="{FF2B5EF4-FFF2-40B4-BE49-F238E27FC236}">
                <a16:creationId xmlns:a16="http://schemas.microsoft.com/office/drawing/2014/main" id="{0F2BAA51-3181-4303-929A-FCD9C33F89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7685" y="1328764"/>
            <a:ext cx="0" cy="346682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9A60B9D-8DAC-4DA9-88DE-9911621A2B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8FDC2FA6-6637-43EC-B8B3-D2EF3EC3259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sp>
        <p:nvSpPr>
          <p:cNvPr id="10" name="Subtitle 2">
            <a:extLst>
              <a:ext uri="{FF2B5EF4-FFF2-40B4-BE49-F238E27FC236}">
                <a16:creationId xmlns:a16="http://schemas.microsoft.com/office/drawing/2014/main" id="{E0182DFA-A1D3-4061-AA5B-52CE08EB9614}"/>
              </a:ext>
            </a:extLst>
          </p:cNvPr>
          <p:cNvSpPr txBox="1">
            <a:spLocks/>
          </p:cNvSpPr>
          <p:nvPr/>
        </p:nvSpPr>
        <p:spPr>
          <a:xfrm>
            <a:off x="8432504" y="3309258"/>
            <a:ext cx="2770873" cy="1385161"/>
          </a:xfrm>
          <a:prstGeom prst="rect">
            <a:avLst/>
          </a:prstGeom>
        </p:spPr>
        <p:txBody>
          <a:bodyPr vert="horz" lIns="91440" tIns="91440" rIns="91440" bIns="91440" rtlCol="0" anchor="ctr">
            <a:normAutofit/>
          </a:bodyPr>
          <a:lstStyle>
            <a:lvl1pPr marL="0" indent="0" algn="ctr"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all" baseline="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
                <a:srgbClr val="FB8C29"/>
              </a:buClr>
              <a:buSzPct val="100000"/>
              <a:buFont typeface="Arial" panose="020B0604020202020204" pitchFamily="34" charset="0"/>
              <a:buNone/>
              <a:tabLst/>
              <a:defRPr/>
            </a:pPr>
            <a:r>
              <a:rPr kumimoji="0" lang="en-US" sz="1800" b="0" i="0" u="none" strike="noStrike" kern="1200" cap="all" spc="0" normalizeH="0" baseline="0" noProof="0" dirty="0">
                <a:ln>
                  <a:noFill/>
                </a:ln>
                <a:solidFill>
                  <a:prstClr val="white"/>
                </a:solidFill>
                <a:effectLst/>
                <a:uLnTx/>
                <a:uFillTx/>
                <a:latin typeface="Rockwell" panose="02060603020205020403"/>
                <a:ea typeface="+mn-ea"/>
                <a:cs typeface="+mn-cs"/>
              </a:rPr>
              <a:t>Robert Delgado</a:t>
            </a:r>
          </a:p>
          <a:p>
            <a:pPr marL="0" marR="0" lvl="0" indent="0" algn="ctr" defTabSz="914400" rtl="0" eaLnBrk="1" fontAlgn="auto" latinLnBrk="0" hangingPunct="1">
              <a:lnSpc>
                <a:spcPct val="120000"/>
              </a:lnSpc>
              <a:spcBef>
                <a:spcPts val="1000"/>
              </a:spcBef>
              <a:spcAft>
                <a:spcPts val="0"/>
              </a:spcAft>
              <a:buClr>
                <a:srgbClr val="FB8C29"/>
              </a:buClr>
              <a:buSzPct val="100000"/>
              <a:buFont typeface="Arial" panose="020B0604020202020204" pitchFamily="34" charset="0"/>
              <a:buNone/>
              <a:tabLst/>
              <a:defRPr/>
            </a:pPr>
            <a:r>
              <a:rPr kumimoji="0" lang="en-US" sz="1500" b="0" i="0" u="none" strike="noStrike" kern="1200" cap="all" spc="0" normalizeH="0" baseline="0" noProof="0" dirty="0">
                <a:ln>
                  <a:noFill/>
                </a:ln>
                <a:solidFill>
                  <a:prstClr val="white"/>
                </a:solidFill>
                <a:effectLst/>
                <a:uLnTx/>
                <a:uFillTx/>
                <a:latin typeface="Rockwell" panose="02060603020205020403"/>
                <a:ea typeface="+mn-ea"/>
                <a:cs typeface="+mn-cs"/>
              </a:rPr>
              <a:t>Manager of  maintenance</a:t>
            </a:r>
          </a:p>
        </p:txBody>
      </p:sp>
    </p:spTree>
    <p:extLst>
      <p:ext uri="{BB962C8B-B14F-4D97-AF65-F5344CB8AC3E}">
        <p14:creationId xmlns:p14="http://schemas.microsoft.com/office/powerpoint/2010/main" val="12762317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2637" y="1828801"/>
            <a:ext cx="184731" cy="646331"/>
          </a:xfrm>
          <a:prstGeom prst="rect">
            <a:avLst/>
          </a:prstGeom>
          <a:noFill/>
        </p:spPr>
        <p:txBody>
          <a:bodyPr wrap="none" rtlCol="0">
            <a:spAutoFit/>
          </a:bodyPr>
          <a:lstStyle/>
          <a:p>
            <a:endParaRPr lang="en-US" dirty="0"/>
          </a:p>
          <a:p>
            <a:endParaRPr lang="en-US" dirty="0"/>
          </a:p>
        </p:txBody>
      </p:sp>
      <p:sp>
        <p:nvSpPr>
          <p:cNvPr id="4" name="TextBox 3"/>
          <p:cNvSpPr txBox="1"/>
          <p:nvPr/>
        </p:nvSpPr>
        <p:spPr>
          <a:xfrm>
            <a:off x="596347" y="1273320"/>
            <a:ext cx="10657490" cy="3970318"/>
          </a:xfrm>
          <a:prstGeom prst="rect">
            <a:avLst/>
          </a:prstGeom>
          <a:noFill/>
        </p:spPr>
        <p:txBody>
          <a:bodyPr wrap="square" rtlCol="0">
            <a:spAutoFit/>
          </a:bodyPr>
          <a:lstStyle/>
          <a:p>
            <a:r>
              <a:rPr lang="en-US" dirty="0">
                <a:solidFill>
                  <a:schemeClr val="accent1"/>
                </a:solidFill>
              </a:rPr>
              <a:t>Piping Layouts:</a:t>
            </a:r>
          </a:p>
          <a:p>
            <a:r>
              <a:rPr lang="en-US" dirty="0"/>
              <a:t>Start with a basic sketch of your project, including general dimensions. For projects using flanged or precut threaded pipe, layout planning is much more critical.</a:t>
            </a:r>
          </a:p>
          <a:p>
            <a:endParaRPr lang="en-US" dirty="0"/>
          </a:p>
          <a:p>
            <a:pPr marL="285750" indent="-285750">
              <a:buFont typeface="Arial" panose="020B0604020202020204" pitchFamily="34" charset="0"/>
              <a:buChar char="•"/>
            </a:pPr>
            <a:r>
              <a:rPr lang="en-US" dirty="0"/>
              <a:t>Take some time to research various fittings.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Consider using sweeps or a pair of spaced 45s instead of close elbows to cut down on total dynamic head.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Include clean-outs and flushing points in your layout.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For threaded assemblies allow for twisting the pipes and fittings together — you will probably need to include a union or flanged joint to complete the assembly.</a:t>
            </a:r>
          </a:p>
          <a:p>
            <a:endParaRPr lang="en-US" dirty="0"/>
          </a:p>
        </p:txBody>
      </p:sp>
      <p:sp>
        <p:nvSpPr>
          <p:cNvPr id="7" name="Title 1">
            <a:extLst>
              <a:ext uri="{FF2B5EF4-FFF2-40B4-BE49-F238E27FC236}">
                <a16:creationId xmlns:a16="http://schemas.microsoft.com/office/drawing/2014/main" id="{6DA47255-0842-42FA-AFEF-98CE236196C9}"/>
              </a:ext>
            </a:extLst>
          </p:cNvPr>
          <p:cNvSpPr>
            <a:spLocks noGrp="1"/>
          </p:cNvSpPr>
          <p:nvPr>
            <p:ph type="title"/>
          </p:nvPr>
        </p:nvSpPr>
        <p:spPr>
          <a:xfrm>
            <a:off x="344844" y="208735"/>
            <a:ext cx="11455389" cy="563775"/>
          </a:xfrm>
        </p:spPr>
        <p:txBody>
          <a:bodyPr>
            <a:normAutofit/>
          </a:bodyPr>
          <a:lstStyle/>
          <a:p>
            <a:pPr algn="l"/>
            <a:r>
              <a:rPr lang="en-US" sz="2400" dirty="0"/>
              <a:t>Domain 1: inspection, maintenance, installation, and repair</a:t>
            </a:r>
          </a:p>
        </p:txBody>
      </p:sp>
    </p:spTree>
    <p:extLst>
      <p:ext uri="{BB962C8B-B14F-4D97-AF65-F5344CB8AC3E}">
        <p14:creationId xmlns:p14="http://schemas.microsoft.com/office/powerpoint/2010/main" val="38329436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9904" y="1362726"/>
            <a:ext cx="11177751" cy="4801314"/>
          </a:xfrm>
          <a:prstGeom prst="rect">
            <a:avLst/>
          </a:prstGeom>
        </p:spPr>
        <p:txBody>
          <a:bodyPr wrap="square">
            <a:spAutoFit/>
          </a:bodyPr>
          <a:lstStyle/>
          <a:p>
            <a:r>
              <a:rPr lang="en-US" dirty="0">
                <a:solidFill>
                  <a:schemeClr val="accent1"/>
                </a:solidFill>
              </a:rPr>
              <a:t>Pipe support or pipe hanger:</a:t>
            </a:r>
          </a:p>
          <a:p>
            <a:r>
              <a:rPr lang="en-US" dirty="0">
                <a:solidFill>
                  <a:srgbClr val="FF0000"/>
                </a:solidFill>
              </a:rPr>
              <a:t>Element that transfer the load from a pipe to the supporting structures. </a:t>
            </a:r>
            <a:r>
              <a:rPr lang="en-US" dirty="0"/>
              <a:t>The load includes the weight of the pipe, the content that the pipe carries, all the pipe fittings attached to pipe, and the pipe covering such as insulation.</a:t>
            </a:r>
          </a:p>
          <a:p>
            <a:r>
              <a:rPr lang="en-US" dirty="0"/>
              <a:t>The </a:t>
            </a:r>
            <a:r>
              <a:rPr lang="en-US" dirty="0">
                <a:solidFill>
                  <a:srgbClr val="FF0000"/>
                </a:solidFill>
              </a:rPr>
              <a:t>four main functions </a:t>
            </a:r>
            <a:r>
              <a:rPr lang="en-US" dirty="0"/>
              <a:t>of a pipe support provides are: </a:t>
            </a:r>
            <a:r>
              <a:rPr lang="en-US" dirty="0">
                <a:solidFill>
                  <a:srgbClr val="FF0000"/>
                </a:solidFill>
              </a:rPr>
              <a:t>Anchoring, Guiding, Shock Absorption and Support</a:t>
            </a:r>
          </a:p>
          <a:p>
            <a:endParaRPr lang="en-US" dirty="0"/>
          </a:p>
          <a:p>
            <a:r>
              <a:rPr lang="en-US" dirty="0">
                <a:solidFill>
                  <a:schemeClr val="accent1"/>
                </a:solidFill>
              </a:rPr>
              <a:t>Primary Load</a:t>
            </a:r>
            <a:r>
              <a:rPr lang="en-US" dirty="0"/>
              <a:t> - these are typically steady or sustained types of loads such as internal fluid pressure, external pressure, gravitational forces acting on the pipe such as weight of pipe and fluid, forces due to relief or blow down, pressure waves generated due to water/steam hammer effects. </a:t>
            </a:r>
          </a:p>
          <a:p>
            <a:endParaRPr lang="en-US" dirty="0"/>
          </a:p>
          <a:p>
            <a:r>
              <a:rPr lang="en-US" dirty="0">
                <a:solidFill>
                  <a:schemeClr val="accent1"/>
                </a:solidFill>
              </a:rPr>
              <a:t>Secondary Load </a:t>
            </a:r>
            <a:r>
              <a:rPr lang="en-US" dirty="0"/>
              <a:t>- Just as the primary loads have their origin in some force, secondary loads are caused by displacement of some kind. For example, the pipe connected to a storage tank may be under load if the tank nozzle to which it is connected moves down due to tank settlement. Similarly, pipe connected to a vessel is pulled upwards because the vessel nozzle moves up due to vessel expansion. Also, a pipe may vibrate due to vibrations in the rotating equipment it is attached to.</a:t>
            </a:r>
          </a:p>
          <a:p>
            <a:endParaRPr lang="en-US" dirty="0"/>
          </a:p>
        </p:txBody>
      </p:sp>
      <p:sp>
        <p:nvSpPr>
          <p:cNvPr id="6" name="Title 1">
            <a:extLst>
              <a:ext uri="{FF2B5EF4-FFF2-40B4-BE49-F238E27FC236}">
                <a16:creationId xmlns:a16="http://schemas.microsoft.com/office/drawing/2014/main" id="{74B0C006-24FE-40CA-AC77-1CFADB647E33}"/>
              </a:ext>
            </a:extLst>
          </p:cNvPr>
          <p:cNvSpPr>
            <a:spLocks noGrp="1"/>
          </p:cNvSpPr>
          <p:nvPr>
            <p:ph type="title"/>
          </p:nvPr>
        </p:nvSpPr>
        <p:spPr>
          <a:xfrm>
            <a:off x="344844" y="208735"/>
            <a:ext cx="11455389" cy="563775"/>
          </a:xfrm>
        </p:spPr>
        <p:txBody>
          <a:bodyPr>
            <a:normAutofit/>
          </a:bodyPr>
          <a:lstStyle/>
          <a:p>
            <a:pPr algn="l"/>
            <a:r>
              <a:rPr lang="en-US" sz="2400" dirty="0"/>
              <a:t>Domain 1: inspection, maintenance, installation, and repair</a:t>
            </a:r>
          </a:p>
        </p:txBody>
      </p:sp>
    </p:spTree>
    <p:extLst>
      <p:ext uri="{BB962C8B-B14F-4D97-AF65-F5344CB8AC3E}">
        <p14:creationId xmlns:p14="http://schemas.microsoft.com/office/powerpoint/2010/main" val="39219715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6706" y="1198179"/>
            <a:ext cx="10218262" cy="4524315"/>
          </a:xfrm>
          <a:prstGeom prst="rect">
            <a:avLst/>
          </a:prstGeom>
        </p:spPr>
        <p:txBody>
          <a:bodyPr wrap="square">
            <a:spAutoFit/>
          </a:bodyPr>
          <a:lstStyle/>
          <a:p>
            <a:r>
              <a:rPr lang="en-US" dirty="0">
                <a:solidFill>
                  <a:schemeClr val="accent1"/>
                </a:solidFill>
              </a:rPr>
              <a:t>Rigid Support:</a:t>
            </a:r>
          </a:p>
          <a:p>
            <a:r>
              <a:rPr lang="en-US" dirty="0"/>
              <a:t>Rigid supports are used to restrict pipe in certain direction(s) without any flexibility (in that direction). Main function of a rigid support can be Anchor, Rest, Guide or both Rest &amp; Guide. </a:t>
            </a:r>
          </a:p>
          <a:p>
            <a:endParaRPr lang="en-US" dirty="0"/>
          </a:p>
          <a:p>
            <a:r>
              <a:rPr lang="en-US" dirty="0">
                <a:solidFill>
                  <a:schemeClr val="accent1"/>
                </a:solidFill>
              </a:rPr>
              <a:t>Spring Support:</a:t>
            </a:r>
          </a:p>
          <a:p>
            <a:r>
              <a:rPr lang="en-US" dirty="0"/>
              <a:t>Spring supports (or Flexible supports) use helical coil compression springs ( to accommodate loads and associated pipe movements due to thermal expansions). Types of spring supports include: Variable Spring Hanger or Variable Effort Support and Constant Spring Hanger or Constant Effort Support.</a:t>
            </a:r>
          </a:p>
          <a:p>
            <a:endParaRPr lang="en-US" dirty="0"/>
          </a:p>
          <a:p>
            <a:r>
              <a:rPr lang="en-US" dirty="0">
                <a:solidFill>
                  <a:schemeClr val="accent1"/>
                </a:solidFill>
              </a:rPr>
              <a:t>Shock Absorber:</a:t>
            </a:r>
          </a:p>
          <a:p>
            <a:r>
              <a:rPr lang="en-US" dirty="0"/>
              <a:t>It is designed to absorb and transfer sudden increases in load from the pipe into the building structure and to deaden any opposing oscillation between the pipe and the structure. Types of restraints are: Hydraulic Snubber, Mechanical Snubber, shock absorber, insulated pipe support (also called pre-insulated pipe support) and engineered spring support upholds a specific load.</a:t>
            </a:r>
          </a:p>
        </p:txBody>
      </p:sp>
      <p:sp>
        <p:nvSpPr>
          <p:cNvPr id="6" name="Title 1">
            <a:extLst>
              <a:ext uri="{FF2B5EF4-FFF2-40B4-BE49-F238E27FC236}">
                <a16:creationId xmlns:a16="http://schemas.microsoft.com/office/drawing/2014/main" id="{9CCB0BB2-F535-454B-AEF9-FE241C42533F}"/>
              </a:ext>
            </a:extLst>
          </p:cNvPr>
          <p:cNvSpPr>
            <a:spLocks noGrp="1"/>
          </p:cNvSpPr>
          <p:nvPr>
            <p:ph type="title"/>
          </p:nvPr>
        </p:nvSpPr>
        <p:spPr>
          <a:xfrm>
            <a:off x="344844" y="208735"/>
            <a:ext cx="11455389" cy="563775"/>
          </a:xfrm>
        </p:spPr>
        <p:txBody>
          <a:bodyPr>
            <a:normAutofit/>
          </a:bodyPr>
          <a:lstStyle/>
          <a:p>
            <a:pPr algn="l"/>
            <a:r>
              <a:rPr lang="en-US" sz="2400" dirty="0"/>
              <a:t>Domain 1: inspection, maintenance, installation, and repair</a:t>
            </a:r>
          </a:p>
        </p:txBody>
      </p:sp>
    </p:spTree>
    <p:extLst>
      <p:ext uri="{BB962C8B-B14F-4D97-AF65-F5344CB8AC3E}">
        <p14:creationId xmlns:p14="http://schemas.microsoft.com/office/powerpoint/2010/main" val="38511123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6005" y="1246678"/>
            <a:ext cx="11280227" cy="5078313"/>
          </a:xfrm>
          <a:prstGeom prst="rect">
            <a:avLst/>
          </a:prstGeom>
        </p:spPr>
        <p:txBody>
          <a:bodyPr wrap="square">
            <a:spAutoFit/>
          </a:bodyPr>
          <a:lstStyle/>
          <a:p>
            <a:pPr marL="285750" indent="-285750">
              <a:buFont typeface="Arial" panose="020B0604020202020204" pitchFamily="34" charset="0"/>
              <a:buChar char="•"/>
            </a:pPr>
            <a:r>
              <a:rPr lang="en-US" dirty="0"/>
              <a:t>An air compressor should be selected to </a:t>
            </a:r>
            <a:r>
              <a:rPr lang="en-US" dirty="0">
                <a:solidFill>
                  <a:srgbClr val="FF0000"/>
                </a:solidFill>
              </a:rPr>
              <a:t>run 1/3 to 1/2 of the time</a:t>
            </a:r>
            <a:r>
              <a:rPr lang="en-US" dirty="0"/>
              <a:t>, based on average air consumption of a system.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Average air consumption is expressed in </a:t>
            </a:r>
            <a:r>
              <a:rPr lang="en-US" dirty="0">
                <a:solidFill>
                  <a:srgbClr val="FF0000"/>
                </a:solidFill>
              </a:rPr>
              <a:t>standard cubic feet per minute </a:t>
            </a:r>
            <a:r>
              <a:rPr lang="en-US" dirty="0"/>
              <a:t>– SCFM.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Compressors are rated in SCFM at a given tank pressure, usually 80-110 psig.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Sizing a compressor is matching the compressor capacity to a system’s requirement.  The consumption of each air-using device in a system is taken into consideration.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Relays, thermostats, switches, transmitters, and all devices that use air must be considered, and the compressor should be sized so that when operating, 1/3 to 1/2 of the time it will deliver enough air to satisfy the average air requirement of a system.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If a change in air volume output is required, it is accomplished by changing the motor to one with a higher or lower RPM or by changing out the sheaves to increase or decrease blower lobe or rotor rotation (rpm). </a:t>
            </a:r>
          </a:p>
          <a:p>
            <a:pPr marL="285750" indent="-285750">
              <a:buFont typeface="Arial" panose="020B0604020202020204" pitchFamily="34" charset="0"/>
              <a:buChar char="•"/>
            </a:pPr>
            <a:endParaRPr lang="en-US" dirty="0"/>
          </a:p>
        </p:txBody>
      </p:sp>
      <p:sp>
        <p:nvSpPr>
          <p:cNvPr id="6" name="Title 1">
            <a:extLst>
              <a:ext uri="{FF2B5EF4-FFF2-40B4-BE49-F238E27FC236}">
                <a16:creationId xmlns:a16="http://schemas.microsoft.com/office/drawing/2014/main" id="{B2D74A7B-5062-4324-B151-8EF476917CBA}"/>
              </a:ext>
            </a:extLst>
          </p:cNvPr>
          <p:cNvSpPr>
            <a:spLocks noGrp="1"/>
          </p:cNvSpPr>
          <p:nvPr>
            <p:ph type="title"/>
          </p:nvPr>
        </p:nvSpPr>
        <p:spPr>
          <a:xfrm>
            <a:off x="344844" y="208735"/>
            <a:ext cx="11455389" cy="563775"/>
          </a:xfrm>
        </p:spPr>
        <p:txBody>
          <a:bodyPr>
            <a:normAutofit/>
          </a:bodyPr>
          <a:lstStyle/>
          <a:p>
            <a:pPr algn="l"/>
            <a:r>
              <a:rPr lang="en-US" sz="2400" dirty="0"/>
              <a:t>Domain 1: inspection, maintenance, installation, and repair</a:t>
            </a:r>
          </a:p>
        </p:txBody>
      </p:sp>
    </p:spTree>
    <p:extLst>
      <p:ext uri="{BB962C8B-B14F-4D97-AF65-F5344CB8AC3E}">
        <p14:creationId xmlns:p14="http://schemas.microsoft.com/office/powerpoint/2010/main" val="10429559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6005" y="1246678"/>
            <a:ext cx="11280227" cy="4801314"/>
          </a:xfrm>
          <a:prstGeom prst="rect">
            <a:avLst/>
          </a:prstGeom>
        </p:spPr>
        <p:txBody>
          <a:bodyPr wrap="square">
            <a:spAutoFit/>
          </a:bodyPr>
          <a:lstStyle/>
          <a:p>
            <a:r>
              <a:rPr lang="en-US" dirty="0">
                <a:solidFill>
                  <a:schemeClr val="accent1"/>
                </a:solidFill>
              </a:rPr>
              <a:t>Air Compressor Troubleshooting:</a:t>
            </a:r>
          </a:p>
          <a:p>
            <a:endParaRPr lang="en-US" dirty="0"/>
          </a:p>
          <a:p>
            <a:pPr marL="285750" indent="-285750">
              <a:buFont typeface="Arial" panose="020B0604020202020204" pitchFamily="34" charset="0"/>
              <a:buChar char="•"/>
            </a:pPr>
            <a:r>
              <a:rPr lang="en-US" dirty="0">
                <a:solidFill>
                  <a:schemeClr val="accent1"/>
                </a:solidFill>
              </a:rPr>
              <a:t>Delivery Below Rate Capacity </a:t>
            </a:r>
            <a:r>
              <a:rPr lang="en-US" dirty="0"/>
              <a:t>– Excessive system leaks, restrictions of air intake, intake air filters clogged, broken or worn valves, valves not seated in cylinder, unloader defective or improperly set, worn or broken piston rings, cylinder or piston worn or scored, slipping belts.</a:t>
            </a:r>
          </a:p>
          <a:p>
            <a:pPr marL="285750" indent="-285750">
              <a:buFont typeface="Arial" panose="020B0604020202020204" pitchFamily="34" charset="0"/>
              <a:buChar char="•"/>
            </a:pPr>
            <a:r>
              <a:rPr lang="en-US" dirty="0">
                <a:solidFill>
                  <a:schemeClr val="accent1"/>
                </a:solidFill>
              </a:rPr>
              <a:t>Noisy or Knocking Compressor </a:t>
            </a:r>
            <a:r>
              <a:rPr lang="en-US" dirty="0"/>
              <a:t>– Pulley or flywheel loose, anchor bolt loose or foundation uneven, excessive crankshaft endplay, piston or piston nut loose, bearings loose, liquid in cylinder, inadequate lubrication.</a:t>
            </a:r>
          </a:p>
          <a:p>
            <a:pPr marL="285750" indent="-285750">
              <a:buFont typeface="Arial" panose="020B0604020202020204" pitchFamily="34" charset="0"/>
              <a:buChar char="•"/>
            </a:pPr>
            <a:r>
              <a:rPr lang="en-US" dirty="0">
                <a:solidFill>
                  <a:schemeClr val="accent1"/>
                </a:solidFill>
              </a:rPr>
              <a:t>Motor overheat </a:t>
            </a:r>
            <a:r>
              <a:rPr lang="en-US" dirty="0"/>
              <a:t>– motor to small, wrong connections, low voltage, excessive number of starts, belts to tight, speed to low, High ambient temperature, poor ventilation, unloader set incorrectly, compressor mechanical problem.</a:t>
            </a:r>
          </a:p>
          <a:p>
            <a:pPr marL="285750" indent="-285750">
              <a:buFont typeface="Arial" panose="020B0604020202020204" pitchFamily="34" charset="0"/>
              <a:buChar char="•"/>
            </a:pPr>
            <a:r>
              <a:rPr lang="en-US" dirty="0">
                <a:solidFill>
                  <a:schemeClr val="accent1"/>
                </a:solidFill>
              </a:rPr>
              <a:t>Compressor overheats </a:t>
            </a:r>
            <a:r>
              <a:rPr lang="en-US" dirty="0"/>
              <a:t>– Pressure setting above rating, restricted intake or clogged filters, broken or worn internal parts, insufficient water temperature to high, speed to high, belts misaligned bearing are worn and need replacing, poor ventilation, wrong rotation.</a:t>
            </a:r>
          </a:p>
          <a:p>
            <a:pPr marL="285750" indent="-285750">
              <a:buFont typeface="Arial" panose="020B0604020202020204" pitchFamily="34" charset="0"/>
              <a:buChar char="•"/>
            </a:pPr>
            <a:r>
              <a:rPr lang="en-US" dirty="0">
                <a:solidFill>
                  <a:schemeClr val="accent1"/>
                </a:solidFill>
              </a:rPr>
              <a:t>Low oil pressure </a:t>
            </a:r>
            <a:r>
              <a:rPr lang="en-US" dirty="0"/>
              <a:t>– defective gauge, insufficient or wrong type of lubricant, defective oil relief valve, worn or defective oil pump, excessive clearances.</a:t>
            </a:r>
          </a:p>
          <a:p>
            <a:pPr marL="285750" indent="-285750">
              <a:buFont typeface="Arial" panose="020B0604020202020204" pitchFamily="34" charset="0"/>
              <a:buChar char="•"/>
            </a:pPr>
            <a:endParaRPr lang="en-US" dirty="0"/>
          </a:p>
        </p:txBody>
      </p:sp>
      <p:sp>
        <p:nvSpPr>
          <p:cNvPr id="6" name="Title 1">
            <a:extLst>
              <a:ext uri="{FF2B5EF4-FFF2-40B4-BE49-F238E27FC236}">
                <a16:creationId xmlns:a16="http://schemas.microsoft.com/office/drawing/2014/main" id="{E3396201-C6D3-41D4-9D0F-A86704D2D918}"/>
              </a:ext>
            </a:extLst>
          </p:cNvPr>
          <p:cNvSpPr>
            <a:spLocks noGrp="1"/>
          </p:cNvSpPr>
          <p:nvPr>
            <p:ph type="title"/>
          </p:nvPr>
        </p:nvSpPr>
        <p:spPr>
          <a:xfrm>
            <a:off x="344844" y="208735"/>
            <a:ext cx="11455389" cy="563775"/>
          </a:xfrm>
        </p:spPr>
        <p:txBody>
          <a:bodyPr>
            <a:normAutofit/>
          </a:bodyPr>
          <a:lstStyle/>
          <a:p>
            <a:pPr algn="l"/>
            <a:r>
              <a:rPr lang="en-US" sz="2400" dirty="0"/>
              <a:t>Domain 1: inspection, maintenance, installation, and repair</a:t>
            </a:r>
          </a:p>
        </p:txBody>
      </p:sp>
    </p:spTree>
    <p:extLst>
      <p:ext uri="{BB962C8B-B14F-4D97-AF65-F5344CB8AC3E}">
        <p14:creationId xmlns:p14="http://schemas.microsoft.com/office/powerpoint/2010/main" val="27369314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6005" y="1086422"/>
            <a:ext cx="7092890" cy="5078313"/>
          </a:xfrm>
          <a:prstGeom prst="rect">
            <a:avLst/>
          </a:prstGeom>
        </p:spPr>
        <p:txBody>
          <a:bodyPr wrap="square">
            <a:spAutoFit/>
          </a:bodyPr>
          <a:lstStyle/>
          <a:p>
            <a:r>
              <a:rPr lang="en-US" dirty="0">
                <a:solidFill>
                  <a:schemeClr val="accent1"/>
                </a:solidFill>
              </a:rPr>
              <a:t>Reciprocating Compressor:</a:t>
            </a:r>
          </a:p>
          <a:p>
            <a:endParaRPr lang="en-US" dirty="0"/>
          </a:p>
          <a:p>
            <a:pPr marL="285750" indent="-285750">
              <a:buFont typeface="Arial" panose="020B0604020202020204" pitchFamily="34" charset="0"/>
              <a:buChar char="•"/>
            </a:pPr>
            <a:r>
              <a:rPr lang="en-US" dirty="0"/>
              <a:t>Crankshafts rotary motion provided by the driving power unit is converted into reciprocating motion by the crankshaft.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connecting rod connects to the crankshaft to the crosshead, transforming the rotating reciprocation at the crank to a straight-line reciprocation at the crosshead. Crosshead acts like a sliding joint between the connecting rod and the piston rod.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solidFill>
                  <a:srgbClr val="FF0000"/>
                </a:solidFill>
              </a:rPr>
              <a:t>Valves</a:t>
            </a:r>
            <a:r>
              <a:rPr lang="en-US" dirty="0"/>
              <a:t> are the critical part of the compressor and </a:t>
            </a:r>
            <a:r>
              <a:rPr lang="en-US" dirty="0">
                <a:solidFill>
                  <a:srgbClr val="FF0000"/>
                </a:solidFill>
              </a:rPr>
              <a:t>perform on one of the most rugged operations.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 Valves must have the ability to function satisfactorily for long periods of time.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solidFill>
                  <a:srgbClr val="FF0000"/>
                </a:solidFill>
              </a:rPr>
              <a:t>Valves are one-way, or check-type, valves.</a:t>
            </a:r>
          </a:p>
        </p:txBody>
      </p:sp>
      <p:pic>
        <p:nvPicPr>
          <p:cNvPr id="3" name="Picture 2">
            <a:extLst>
              <a:ext uri="{FF2B5EF4-FFF2-40B4-BE49-F238E27FC236}">
                <a16:creationId xmlns:a16="http://schemas.microsoft.com/office/drawing/2014/main" id="{CF1BDC57-2A50-4741-86F9-CA742EA81B84}"/>
              </a:ext>
            </a:extLst>
          </p:cNvPr>
          <p:cNvPicPr>
            <a:picLocks noChangeAspect="1"/>
          </p:cNvPicPr>
          <p:nvPr/>
        </p:nvPicPr>
        <p:blipFill>
          <a:blip r:embed="rId2"/>
          <a:stretch>
            <a:fillRect/>
          </a:stretch>
        </p:blipFill>
        <p:spPr>
          <a:xfrm>
            <a:off x="8096989" y="1085303"/>
            <a:ext cx="3269772" cy="2343697"/>
          </a:xfrm>
          <a:prstGeom prst="rect">
            <a:avLst/>
          </a:prstGeom>
        </p:spPr>
      </p:pic>
      <p:pic>
        <p:nvPicPr>
          <p:cNvPr id="5" name="Picture 4">
            <a:extLst>
              <a:ext uri="{FF2B5EF4-FFF2-40B4-BE49-F238E27FC236}">
                <a16:creationId xmlns:a16="http://schemas.microsoft.com/office/drawing/2014/main" id="{7E54F13E-4454-4D28-9CC0-03A46B4ED189}"/>
              </a:ext>
            </a:extLst>
          </p:cNvPr>
          <p:cNvPicPr>
            <a:picLocks noChangeAspect="1"/>
          </p:cNvPicPr>
          <p:nvPr/>
        </p:nvPicPr>
        <p:blipFill>
          <a:blip r:embed="rId3"/>
          <a:stretch>
            <a:fillRect/>
          </a:stretch>
        </p:blipFill>
        <p:spPr>
          <a:xfrm>
            <a:off x="8088673" y="3641927"/>
            <a:ext cx="3261456" cy="2343698"/>
          </a:xfrm>
          <a:prstGeom prst="rect">
            <a:avLst/>
          </a:prstGeom>
        </p:spPr>
      </p:pic>
      <p:sp>
        <p:nvSpPr>
          <p:cNvPr id="8" name="Title 1">
            <a:extLst>
              <a:ext uri="{FF2B5EF4-FFF2-40B4-BE49-F238E27FC236}">
                <a16:creationId xmlns:a16="http://schemas.microsoft.com/office/drawing/2014/main" id="{96875E17-B9A9-498C-B59E-A52F10F99106}"/>
              </a:ext>
            </a:extLst>
          </p:cNvPr>
          <p:cNvSpPr>
            <a:spLocks noGrp="1"/>
          </p:cNvSpPr>
          <p:nvPr>
            <p:ph type="title"/>
          </p:nvPr>
        </p:nvSpPr>
        <p:spPr>
          <a:xfrm>
            <a:off x="344844" y="208735"/>
            <a:ext cx="11455389" cy="563775"/>
          </a:xfrm>
        </p:spPr>
        <p:txBody>
          <a:bodyPr>
            <a:normAutofit/>
          </a:bodyPr>
          <a:lstStyle/>
          <a:p>
            <a:pPr algn="l"/>
            <a:r>
              <a:rPr lang="en-US" sz="2400" dirty="0"/>
              <a:t>Domain 1: inspection, maintenance, installation, and repair</a:t>
            </a:r>
          </a:p>
        </p:txBody>
      </p:sp>
    </p:spTree>
    <p:extLst>
      <p:ext uri="{BB962C8B-B14F-4D97-AF65-F5344CB8AC3E}">
        <p14:creationId xmlns:p14="http://schemas.microsoft.com/office/powerpoint/2010/main" val="6575326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32402" y="1310349"/>
            <a:ext cx="4734565" cy="4237301"/>
          </a:xfrm>
          <a:prstGeom prst="rect">
            <a:avLst/>
          </a:prstGeom>
        </p:spPr>
      </p:pic>
      <p:pic>
        <p:nvPicPr>
          <p:cNvPr id="4" name="Picture 3"/>
          <p:cNvPicPr>
            <a:picLocks noChangeAspect="1"/>
          </p:cNvPicPr>
          <p:nvPr/>
        </p:nvPicPr>
        <p:blipFill>
          <a:blip r:embed="rId3"/>
          <a:stretch>
            <a:fillRect/>
          </a:stretch>
        </p:blipFill>
        <p:spPr>
          <a:xfrm>
            <a:off x="6298223" y="1310349"/>
            <a:ext cx="4734565" cy="4237301"/>
          </a:xfrm>
          <a:prstGeom prst="rect">
            <a:avLst/>
          </a:prstGeom>
        </p:spPr>
      </p:pic>
      <p:sp>
        <p:nvSpPr>
          <p:cNvPr id="7" name="Title 1">
            <a:extLst>
              <a:ext uri="{FF2B5EF4-FFF2-40B4-BE49-F238E27FC236}">
                <a16:creationId xmlns:a16="http://schemas.microsoft.com/office/drawing/2014/main" id="{EBD0F4C6-B6AB-413D-9B51-7EA5FABD0885}"/>
              </a:ext>
            </a:extLst>
          </p:cNvPr>
          <p:cNvSpPr>
            <a:spLocks noGrp="1"/>
          </p:cNvSpPr>
          <p:nvPr>
            <p:ph type="title"/>
          </p:nvPr>
        </p:nvSpPr>
        <p:spPr>
          <a:xfrm>
            <a:off x="344844" y="208735"/>
            <a:ext cx="11455389" cy="563775"/>
          </a:xfrm>
        </p:spPr>
        <p:txBody>
          <a:bodyPr>
            <a:normAutofit/>
          </a:bodyPr>
          <a:lstStyle/>
          <a:p>
            <a:pPr algn="l"/>
            <a:r>
              <a:rPr lang="en-US" sz="2400" dirty="0"/>
              <a:t>Domain 1: inspection, maintenance, installation, and repair</a:t>
            </a:r>
          </a:p>
        </p:txBody>
      </p:sp>
    </p:spTree>
    <p:extLst>
      <p:ext uri="{BB962C8B-B14F-4D97-AF65-F5344CB8AC3E}">
        <p14:creationId xmlns:p14="http://schemas.microsoft.com/office/powerpoint/2010/main" val="20877397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13023" y="1243291"/>
            <a:ext cx="4644770" cy="4592804"/>
          </a:xfrm>
          <a:prstGeom prst="rect">
            <a:avLst/>
          </a:prstGeom>
        </p:spPr>
      </p:pic>
      <p:pic>
        <p:nvPicPr>
          <p:cNvPr id="7" name="Picture 6"/>
          <p:cNvPicPr>
            <a:picLocks noChangeAspect="1"/>
          </p:cNvPicPr>
          <p:nvPr/>
        </p:nvPicPr>
        <p:blipFill>
          <a:blip r:embed="rId3"/>
          <a:stretch>
            <a:fillRect/>
          </a:stretch>
        </p:blipFill>
        <p:spPr>
          <a:xfrm>
            <a:off x="5994123" y="1243291"/>
            <a:ext cx="4644770" cy="4592804"/>
          </a:xfrm>
          <a:prstGeom prst="rect">
            <a:avLst/>
          </a:prstGeom>
        </p:spPr>
      </p:pic>
      <p:sp>
        <p:nvSpPr>
          <p:cNvPr id="8" name="Title 1">
            <a:extLst>
              <a:ext uri="{FF2B5EF4-FFF2-40B4-BE49-F238E27FC236}">
                <a16:creationId xmlns:a16="http://schemas.microsoft.com/office/drawing/2014/main" id="{8D134329-C763-4774-90DF-FEF4BF74B670}"/>
              </a:ext>
            </a:extLst>
          </p:cNvPr>
          <p:cNvSpPr>
            <a:spLocks noGrp="1"/>
          </p:cNvSpPr>
          <p:nvPr>
            <p:ph type="title"/>
          </p:nvPr>
        </p:nvSpPr>
        <p:spPr>
          <a:xfrm>
            <a:off x="344844" y="208735"/>
            <a:ext cx="11455389" cy="563775"/>
          </a:xfrm>
        </p:spPr>
        <p:txBody>
          <a:bodyPr>
            <a:normAutofit/>
          </a:bodyPr>
          <a:lstStyle/>
          <a:p>
            <a:pPr algn="l"/>
            <a:r>
              <a:rPr lang="en-US" sz="2400" dirty="0"/>
              <a:t>Domain 1: inspection, maintenance, installation, and repair</a:t>
            </a:r>
          </a:p>
        </p:txBody>
      </p:sp>
    </p:spTree>
    <p:extLst>
      <p:ext uri="{BB962C8B-B14F-4D97-AF65-F5344CB8AC3E}">
        <p14:creationId xmlns:p14="http://schemas.microsoft.com/office/powerpoint/2010/main" val="39528962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2254" y="928652"/>
            <a:ext cx="5907340" cy="1754326"/>
          </a:xfrm>
          <a:prstGeom prst="rect">
            <a:avLst/>
          </a:prstGeom>
        </p:spPr>
        <p:txBody>
          <a:bodyPr wrap="square">
            <a:spAutoFit/>
          </a:bodyPr>
          <a:lstStyle/>
          <a:p>
            <a:r>
              <a:rPr lang="en-US" dirty="0"/>
              <a:t>Gear types may be grouped into five main categories:</a:t>
            </a:r>
          </a:p>
          <a:p>
            <a:pPr marL="285750" indent="-285750">
              <a:buFont typeface="Arial" panose="020B0604020202020204" pitchFamily="34" charset="0"/>
              <a:buChar char="•"/>
            </a:pPr>
            <a:r>
              <a:rPr lang="en-US" dirty="0"/>
              <a:t>Spur</a:t>
            </a:r>
          </a:p>
          <a:p>
            <a:pPr marL="285750" indent="-285750">
              <a:buFont typeface="Arial" panose="020B0604020202020204" pitchFamily="34" charset="0"/>
              <a:buChar char="•"/>
            </a:pPr>
            <a:r>
              <a:rPr lang="en-US" dirty="0"/>
              <a:t>Helical</a:t>
            </a:r>
          </a:p>
          <a:p>
            <a:pPr marL="285750" indent="-285750">
              <a:buFont typeface="Arial" panose="020B0604020202020204" pitchFamily="34" charset="0"/>
              <a:buChar char="•"/>
            </a:pPr>
            <a:r>
              <a:rPr lang="en-US" dirty="0"/>
              <a:t>Bevel</a:t>
            </a:r>
          </a:p>
          <a:p>
            <a:pPr marL="285750" indent="-285750">
              <a:buFont typeface="Arial" panose="020B0604020202020204" pitchFamily="34" charset="0"/>
              <a:buChar char="•"/>
            </a:pPr>
            <a:r>
              <a:rPr lang="en-US" dirty="0"/>
              <a:t>Hypoid, and</a:t>
            </a:r>
          </a:p>
          <a:p>
            <a:pPr marL="285750" indent="-285750">
              <a:buFont typeface="Arial" panose="020B0604020202020204" pitchFamily="34" charset="0"/>
              <a:buChar char="•"/>
            </a:pPr>
            <a:r>
              <a:rPr lang="en-US" dirty="0"/>
              <a:t>Worm</a:t>
            </a:r>
          </a:p>
        </p:txBody>
      </p:sp>
      <p:sp>
        <p:nvSpPr>
          <p:cNvPr id="4" name="Rectangle 3"/>
          <p:cNvSpPr/>
          <p:nvPr/>
        </p:nvSpPr>
        <p:spPr>
          <a:xfrm>
            <a:off x="622254" y="4721661"/>
            <a:ext cx="11648879" cy="923330"/>
          </a:xfrm>
          <a:prstGeom prst="rect">
            <a:avLst/>
          </a:prstGeom>
        </p:spPr>
        <p:txBody>
          <a:bodyPr wrap="square">
            <a:spAutoFit/>
          </a:bodyPr>
          <a:lstStyle/>
          <a:p>
            <a:r>
              <a:rPr lang="en-US" dirty="0"/>
              <a:t>Accessory drive belts are of two types, V-belts (conventional, cogged and multi-ribbed) and serpentine (multi-ribbed) belts. A V-belt rides in V-shaped pulleys to rotate various accessories, such as the power steering pump, air conditioner compressor, alternator/generator, water pump, and air pump.</a:t>
            </a:r>
          </a:p>
        </p:txBody>
      </p:sp>
      <p:sp>
        <p:nvSpPr>
          <p:cNvPr id="7" name="Rectangle 6">
            <a:extLst>
              <a:ext uri="{FF2B5EF4-FFF2-40B4-BE49-F238E27FC236}">
                <a16:creationId xmlns:a16="http://schemas.microsoft.com/office/drawing/2014/main" id="{3CD595D4-0A1E-42D5-BBBB-6D21A586ED94}"/>
              </a:ext>
            </a:extLst>
          </p:cNvPr>
          <p:cNvSpPr/>
          <p:nvPr/>
        </p:nvSpPr>
        <p:spPr>
          <a:xfrm>
            <a:off x="622254" y="2803851"/>
            <a:ext cx="11003019" cy="646331"/>
          </a:xfrm>
          <a:prstGeom prst="rect">
            <a:avLst/>
          </a:prstGeom>
        </p:spPr>
        <p:txBody>
          <a:bodyPr wrap="square">
            <a:spAutoFit/>
          </a:bodyPr>
          <a:lstStyle/>
          <a:p>
            <a:r>
              <a:rPr lang="en-US" dirty="0"/>
              <a:t>Belt drives are simple, inexpensive, and do not require axially aligned shafts. Flat belts, Rope drives, Round belts, V belts, Multi-groove belts, Ribbed belt and Film belts. </a:t>
            </a:r>
          </a:p>
        </p:txBody>
      </p:sp>
      <p:sp>
        <p:nvSpPr>
          <p:cNvPr id="8" name="Rectangle 7">
            <a:extLst>
              <a:ext uri="{FF2B5EF4-FFF2-40B4-BE49-F238E27FC236}">
                <a16:creationId xmlns:a16="http://schemas.microsoft.com/office/drawing/2014/main" id="{F0C35A04-8845-4738-BD70-E537CD469556}"/>
              </a:ext>
            </a:extLst>
          </p:cNvPr>
          <p:cNvSpPr/>
          <p:nvPr/>
        </p:nvSpPr>
        <p:spPr>
          <a:xfrm>
            <a:off x="622254" y="3624256"/>
            <a:ext cx="10269027" cy="923330"/>
          </a:xfrm>
          <a:prstGeom prst="rect">
            <a:avLst/>
          </a:prstGeom>
        </p:spPr>
        <p:txBody>
          <a:bodyPr wrap="square">
            <a:spAutoFit/>
          </a:bodyPr>
          <a:lstStyle/>
          <a:p>
            <a:r>
              <a:rPr lang="en-US" dirty="0"/>
              <a:t>All </a:t>
            </a:r>
            <a:r>
              <a:rPr lang="en-US" dirty="0">
                <a:solidFill>
                  <a:srgbClr val="FF0000"/>
                </a:solidFill>
              </a:rPr>
              <a:t>v-belts have a 40° angle between the faces</a:t>
            </a:r>
            <a:r>
              <a:rPr lang="en-US" dirty="0"/>
              <a:t>, except the V series (aka "Harvester" or "Wedge" belts), which have a 30° angle between the faces. The inside edge of the belt is wider than the base of the V in a v-belt pulley - the belt touches the pulley only on the sides. </a:t>
            </a:r>
          </a:p>
        </p:txBody>
      </p:sp>
      <p:sp>
        <p:nvSpPr>
          <p:cNvPr id="9" name="Title 1">
            <a:extLst>
              <a:ext uri="{FF2B5EF4-FFF2-40B4-BE49-F238E27FC236}">
                <a16:creationId xmlns:a16="http://schemas.microsoft.com/office/drawing/2014/main" id="{FA9DA159-07C6-43C3-9145-C6766AE30358}"/>
              </a:ext>
            </a:extLst>
          </p:cNvPr>
          <p:cNvSpPr>
            <a:spLocks noGrp="1"/>
          </p:cNvSpPr>
          <p:nvPr>
            <p:ph type="title"/>
          </p:nvPr>
        </p:nvSpPr>
        <p:spPr>
          <a:xfrm>
            <a:off x="344844" y="208735"/>
            <a:ext cx="11455389" cy="563775"/>
          </a:xfrm>
        </p:spPr>
        <p:txBody>
          <a:bodyPr>
            <a:normAutofit/>
          </a:bodyPr>
          <a:lstStyle/>
          <a:p>
            <a:pPr algn="l"/>
            <a:r>
              <a:rPr lang="en-US" sz="2400" dirty="0"/>
              <a:t>Domain 1: inspection, maintenance, installation, and repair</a:t>
            </a:r>
          </a:p>
        </p:txBody>
      </p:sp>
    </p:spTree>
    <p:extLst>
      <p:ext uri="{BB962C8B-B14F-4D97-AF65-F5344CB8AC3E}">
        <p14:creationId xmlns:p14="http://schemas.microsoft.com/office/powerpoint/2010/main" val="38068385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6019" y="828388"/>
            <a:ext cx="11355628" cy="5355312"/>
          </a:xfrm>
          <a:prstGeom prst="rect">
            <a:avLst/>
          </a:prstGeom>
          <a:noFill/>
        </p:spPr>
        <p:txBody>
          <a:bodyPr wrap="square" rtlCol="0">
            <a:spAutoFit/>
          </a:bodyPr>
          <a:lstStyle/>
          <a:p>
            <a:r>
              <a:rPr lang="en-US" dirty="0"/>
              <a:t>Unified Thread designation – When designating a screw thread , the standard method is to specify </a:t>
            </a:r>
          </a:p>
          <a:p>
            <a:r>
              <a:rPr lang="en-US" dirty="0"/>
              <a:t>in sequence the nominal size, number of threads per inch, thread series symbol and thread symbol class. </a:t>
            </a:r>
          </a:p>
          <a:p>
            <a:endParaRPr lang="en-US" dirty="0"/>
          </a:p>
          <a:p>
            <a:r>
              <a:rPr lang="en-US" dirty="0"/>
              <a:t>For example: a ¾ in. Unified Coarse series thread for a common fastener would be designated as follows:</a:t>
            </a:r>
          </a:p>
          <a:p>
            <a:r>
              <a:rPr lang="en-US" dirty="0"/>
              <a:t>¾ - 10 UNC 2A</a:t>
            </a:r>
          </a:p>
          <a:p>
            <a:endParaRPr lang="en-US" dirty="0"/>
          </a:p>
          <a:p>
            <a:pPr marL="285750" indent="-285750">
              <a:buFont typeface="Arial" panose="020B0604020202020204" pitchFamily="34" charset="0"/>
              <a:buChar char="•"/>
            </a:pPr>
            <a:r>
              <a:rPr lang="en-US" dirty="0"/>
              <a:t>Coarse-thread series is designated by the symbol </a:t>
            </a:r>
            <a:r>
              <a:rPr lang="en-US" dirty="0">
                <a:solidFill>
                  <a:srgbClr val="FF0000"/>
                </a:solidFill>
              </a:rPr>
              <a:t>UNC</a:t>
            </a:r>
            <a:r>
              <a:rPr lang="en-US" dirty="0"/>
              <a:t> and is generally utilized for bolts, screws, nuts and other general applications.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Fined-threads series ids designated by the symbol </a:t>
            </a:r>
            <a:r>
              <a:rPr lang="en-US" dirty="0">
                <a:solidFill>
                  <a:srgbClr val="FF0000"/>
                </a:solidFill>
              </a:rPr>
              <a:t>UNF</a:t>
            </a:r>
            <a:r>
              <a:rPr lang="en-US" dirty="0"/>
              <a:t> and applies to the same materials as coarse.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Extra-fine threads is designated by the symbol </a:t>
            </a:r>
            <a:r>
              <a:rPr lang="en-US" dirty="0">
                <a:solidFill>
                  <a:srgbClr val="FF0000"/>
                </a:solidFill>
              </a:rPr>
              <a:t>UNEF</a:t>
            </a:r>
            <a:r>
              <a:rPr lang="en-US" dirty="0"/>
              <a:t>. It is used where even finer pitches of threads are desirable for a short length of engagement and for thin-walled tubes, nuts, ferrules or couplings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Thread classes also establishes limit of tolerances called classes. Classes 1A, 2A and 3A apply to external threads only and classes 1B, 2B and 3B apply to internal threads only.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Classes </a:t>
            </a:r>
            <a:r>
              <a:rPr lang="en-US" dirty="0">
                <a:solidFill>
                  <a:srgbClr val="FF0000"/>
                </a:solidFill>
              </a:rPr>
              <a:t>3A and 3B provide the closet tolerances</a:t>
            </a:r>
            <a:r>
              <a:rPr lang="en-US" dirty="0"/>
              <a:t> and 1A and 1B are used on threaded components where quick and easy assembly is necessary .</a:t>
            </a:r>
          </a:p>
        </p:txBody>
      </p:sp>
      <p:sp>
        <p:nvSpPr>
          <p:cNvPr id="6" name="Title 1">
            <a:extLst>
              <a:ext uri="{FF2B5EF4-FFF2-40B4-BE49-F238E27FC236}">
                <a16:creationId xmlns:a16="http://schemas.microsoft.com/office/drawing/2014/main" id="{BDDC036E-6032-4FA1-A687-6FDD96C809AE}"/>
              </a:ext>
            </a:extLst>
          </p:cNvPr>
          <p:cNvSpPr>
            <a:spLocks noGrp="1"/>
          </p:cNvSpPr>
          <p:nvPr>
            <p:ph type="title"/>
          </p:nvPr>
        </p:nvSpPr>
        <p:spPr>
          <a:xfrm>
            <a:off x="344844" y="208735"/>
            <a:ext cx="11455389" cy="563775"/>
          </a:xfrm>
        </p:spPr>
        <p:txBody>
          <a:bodyPr>
            <a:normAutofit/>
          </a:bodyPr>
          <a:lstStyle/>
          <a:p>
            <a:pPr algn="l"/>
            <a:r>
              <a:rPr lang="en-US" sz="2400" dirty="0"/>
              <a:t>Domain 1: inspection, maintenance, installation, and repair</a:t>
            </a:r>
          </a:p>
        </p:txBody>
      </p:sp>
    </p:spTree>
    <p:extLst>
      <p:ext uri="{BB962C8B-B14F-4D97-AF65-F5344CB8AC3E}">
        <p14:creationId xmlns:p14="http://schemas.microsoft.com/office/powerpoint/2010/main" val="1060019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9846" y="2193448"/>
            <a:ext cx="4171480" cy="2471104"/>
          </a:xfrm>
        </p:spPr>
        <p:txBody>
          <a:bodyPr vert="horz" lIns="91440" tIns="45720" rIns="91440" bIns="0" rtlCol="0" anchor="b">
            <a:normAutofit fontScale="90000"/>
          </a:bodyPr>
          <a:lstStyle/>
          <a:p>
            <a:pPr>
              <a:lnSpc>
                <a:spcPct val="150000"/>
              </a:lnSpc>
            </a:pPr>
            <a:r>
              <a:rPr lang="en-US" sz="2600" b="1" dirty="0"/>
              <a:t>Mechanical  Technologist candidate</a:t>
            </a:r>
            <a:br>
              <a:rPr lang="en-US" sz="2600" b="1" dirty="0"/>
            </a:br>
            <a:r>
              <a:rPr lang="en-US" sz="2600" b="1" dirty="0"/>
              <a:t>handbook</a:t>
            </a:r>
            <a:br>
              <a:rPr lang="en-US" sz="2600" dirty="0"/>
            </a:br>
            <a:endParaRPr lang="en-US" sz="2600" dirty="0"/>
          </a:p>
        </p:txBody>
      </p:sp>
      <p:pic>
        <p:nvPicPr>
          <p:cNvPr id="4" name="Picture 3">
            <a:extLst>
              <a:ext uri="{FF2B5EF4-FFF2-40B4-BE49-F238E27FC236}">
                <a16:creationId xmlns:a16="http://schemas.microsoft.com/office/drawing/2014/main" id="{86AF75DE-887B-48FB-831D-36387F17AE86}"/>
              </a:ext>
            </a:extLst>
          </p:cNvPr>
          <p:cNvPicPr>
            <a:picLocks noChangeAspect="1"/>
          </p:cNvPicPr>
          <p:nvPr/>
        </p:nvPicPr>
        <p:blipFill>
          <a:blip r:embed="rId2"/>
          <a:stretch>
            <a:fillRect/>
          </a:stretch>
        </p:blipFill>
        <p:spPr>
          <a:xfrm>
            <a:off x="5878285" y="121920"/>
            <a:ext cx="4557849" cy="5881096"/>
          </a:xfrm>
          <a:prstGeom prst="rect">
            <a:avLst/>
          </a:prstGeom>
        </p:spPr>
      </p:pic>
    </p:spTree>
    <p:extLst>
      <p:ext uri="{BB962C8B-B14F-4D97-AF65-F5344CB8AC3E}">
        <p14:creationId xmlns:p14="http://schemas.microsoft.com/office/powerpoint/2010/main" val="35918871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52007" y="1171691"/>
            <a:ext cx="10338378" cy="4247317"/>
          </a:xfrm>
          <a:prstGeom prst="rect">
            <a:avLst/>
          </a:prstGeom>
        </p:spPr>
        <p:txBody>
          <a:bodyPr wrap="square">
            <a:spAutoFit/>
          </a:bodyPr>
          <a:lstStyle/>
          <a:p>
            <a:r>
              <a:rPr lang="en-US" dirty="0">
                <a:solidFill>
                  <a:schemeClr val="accent1"/>
                </a:solidFill>
              </a:rPr>
              <a:t>Concrete Information:</a:t>
            </a:r>
          </a:p>
          <a:p>
            <a:endParaRPr lang="en-US" dirty="0"/>
          </a:p>
          <a:p>
            <a:r>
              <a:rPr lang="en-US" dirty="0">
                <a:solidFill>
                  <a:schemeClr val="accent1"/>
                </a:solidFill>
              </a:rPr>
              <a:t>Aggregate:</a:t>
            </a:r>
            <a:r>
              <a:rPr lang="en-US" dirty="0"/>
              <a:t>  The inert filler material that makes up the bulk of concrete. Usually sand, gravel, and rocks.  Fibers and reinforcing bars are not considered aggregate.</a:t>
            </a:r>
          </a:p>
          <a:p>
            <a:endParaRPr lang="en-US" dirty="0"/>
          </a:p>
          <a:p>
            <a:r>
              <a:rPr lang="en-US" dirty="0">
                <a:solidFill>
                  <a:schemeClr val="accent1"/>
                </a:solidFill>
              </a:rPr>
              <a:t>Cement:</a:t>
            </a:r>
            <a:r>
              <a:rPr lang="en-US" dirty="0"/>
              <a:t>  This word can mean several very different things:  the dry unreacted powder that comes in a sack, the sticky fluid stuff formed just after water is added, and the rocklike substance that forms later on. </a:t>
            </a:r>
          </a:p>
          <a:p>
            <a:endParaRPr lang="en-US" dirty="0"/>
          </a:p>
          <a:p>
            <a:r>
              <a:rPr lang="en-US" dirty="0">
                <a:solidFill>
                  <a:schemeClr val="accent1"/>
                </a:solidFill>
              </a:rPr>
              <a:t>Cement paste:  </a:t>
            </a:r>
            <a:r>
              <a:rPr lang="en-US" dirty="0"/>
              <a:t>Cement (see above) that has been mixed with water.  Usually, the term implies that it has already become hard.</a:t>
            </a:r>
          </a:p>
          <a:p>
            <a:endParaRPr lang="en-US" dirty="0"/>
          </a:p>
          <a:p>
            <a:r>
              <a:rPr lang="en-US" dirty="0">
                <a:solidFill>
                  <a:schemeClr val="accent1"/>
                </a:solidFill>
              </a:rPr>
              <a:t>Concrete:</a:t>
            </a:r>
            <a:r>
              <a:rPr lang="en-US" dirty="0"/>
              <a:t>  A mixture of sand, gravel, and rocks held together by cement paste.  The world’s most widely-used man-made material.  </a:t>
            </a:r>
          </a:p>
          <a:p>
            <a:endParaRPr lang="en-US" dirty="0"/>
          </a:p>
        </p:txBody>
      </p:sp>
      <p:sp>
        <p:nvSpPr>
          <p:cNvPr id="6" name="Title 1">
            <a:extLst>
              <a:ext uri="{FF2B5EF4-FFF2-40B4-BE49-F238E27FC236}">
                <a16:creationId xmlns:a16="http://schemas.microsoft.com/office/drawing/2014/main" id="{C88693A8-2BAF-40FA-BA01-678EDEE267AC}"/>
              </a:ext>
            </a:extLst>
          </p:cNvPr>
          <p:cNvSpPr>
            <a:spLocks noGrp="1"/>
          </p:cNvSpPr>
          <p:nvPr>
            <p:ph type="title"/>
          </p:nvPr>
        </p:nvSpPr>
        <p:spPr>
          <a:xfrm>
            <a:off x="344844" y="208735"/>
            <a:ext cx="11455389" cy="563775"/>
          </a:xfrm>
        </p:spPr>
        <p:txBody>
          <a:bodyPr>
            <a:normAutofit/>
          </a:bodyPr>
          <a:lstStyle/>
          <a:p>
            <a:pPr algn="l"/>
            <a:r>
              <a:rPr lang="en-US" sz="2400" dirty="0"/>
              <a:t>Domain 1: inspection, maintenance, installation, and repair</a:t>
            </a:r>
          </a:p>
        </p:txBody>
      </p:sp>
    </p:spTree>
    <p:extLst>
      <p:ext uri="{BB962C8B-B14F-4D97-AF65-F5344CB8AC3E}">
        <p14:creationId xmlns:p14="http://schemas.microsoft.com/office/powerpoint/2010/main" val="24945764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1932" y="822924"/>
            <a:ext cx="11930068" cy="5632311"/>
          </a:xfrm>
          <a:prstGeom prst="rect">
            <a:avLst/>
          </a:prstGeom>
        </p:spPr>
        <p:txBody>
          <a:bodyPr wrap="square">
            <a:spAutoFit/>
          </a:bodyPr>
          <a:lstStyle/>
          <a:p>
            <a:r>
              <a:rPr lang="en-US" dirty="0">
                <a:solidFill>
                  <a:schemeClr val="accent1"/>
                </a:solidFill>
              </a:rPr>
              <a:t>Curing/Hardening:  </a:t>
            </a:r>
            <a:r>
              <a:rPr lang="en-US" dirty="0"/>
              <a:t>Essentially interchangeable terms that mean the process of continued strength gain after the cement paste has set due to chemical reactions between cement and water.</a:t>
            </a:r>
          </a:p>
          <a:p>
            <a:r>
              <a:rPr lang="en-US" dirty="0"/>
              <a:t>   </a:t>
            </a:r>
          </a:p>
          <a:p>
            <a:r>
              <a:rPr lang="en-US" dirty="0">
                <a:solidFill>
                  <a:schemeClr val="accent1"/>
                </a:solidFill>
              </a:rPr>
              <a:t>Fresh:  </a:t>
            </a:r>
            <a:r>
              <a:rPr lang="en-US" dirty="0"/>
              <a:t>Refers to cement paste or concrete that has been recently mixed and is still fluid.</a:t>
            </a:r>
          </a:p>
          <a:p>
            <a:endParaRPr lang="en-US" dirty="0"/>
          </a:p>
          <a:p>
            <a:r>
              <a:rPr lang="en-US" dirty="0">
                <a:solidFill>
                  <a:schemeClr val="accent1"/>
                </a:solidFill>
              </a:rPr>
              <a:t>Hardened:</a:t>
            </a:r>
            <a:r>
              <a:rPr lang="en-US" dirty="0"/>
              <a:t>  Refers to cement paste or concrete that has gained enough strength to bear some load.</a:t>
            </a:r>
          </a:p>
          <a:p>
            <a:endParaRPr lang="en-US" dirty="0"/>
          </a:p>
          <a:p>
            <a:r>
              <a:rPr lang="en-US" dirty="0">
                <a:solidFill>
                  <a:schemeClr val="accent1"/>
                </a:solidFill>
              </a:rPr>
              <a:t>Heat of hydration:  </a:t>
            </a:r>
            <a:r>
              <a:rPr lang="en-US" dirty="0"/>
              <a:t>Like most spontaneous chemical reactions, the hydration reactions between cement and water are exothermic, meaning that they release heat.  Large volumes of concrete can warm up considerably during the first few days after mixing when hydration is rapid.  This is generally a bad thing, for reasons that will be discussed.</a:t>
            </a:r>
          </a:p>
          <a:p>
            <a:endParaRPr lang="en-US" dirty="0"/>
          </a:p>
          <a:p>
            <a:r>
              <a:rPr lang="en-US" dirty="0">
                <a:solidFill>
                  <a:schemeClr val="accent1"/>
                </a:solidFill>
              </a:rPr>
              <a:t>Hydration:</a:t>
            </a:r>
            <a:r>
              <a:rPr lang="en-US" dirty="0"/>
              <a:t>  The chemical reactions between cement and water.  Hydration is what causes cement paste to first set and then harden.</a:t>
            </a:r>
          </a:p>
          <a:p>
            <a:endParaRPr lang="en-US" dirty="0"/>
          </a:p>
          <a:p>
            <a:r>
              <a:rPr lang="en-US" dirty="0">
                <a:solidFill>
                  <a:schemeClr val="accent1"/>
                </a:solidFill>
              </a:rPr>
              <a:t>Mature: </a:t>
            </a:r>
            <a:r>
              <a:rPr lang="en-US" dirty="0"/>
              <a:t>Refers to cement paste or concrete that has reached close to its full strength and is reacting very slowly, if at all.  An age of 28 days is a very rough rule of thumb for reaching maturity.</a:t>
            </a:r>
          </a:p>
          <a:p>
            <a:endParaRPr lang="en-US" dirty="0"/>
          </a:p>
          <a:p>
            <a:r>
              <a:rPr lang="en-US" dirty="0">
                <a:solidFill>
                  <a:schemeClr val="accent1"/>
                </a:solidFill>
              </a:rPr>
              <a:t>Mortar:  </a:t>
            </a:r>
            <a:r>
              <a:rPr lang="en-US" dirty="0"/>
              <a:t>A mixture of cement paste and sand used in thin layers to hold together bricks or stones.  Technically, mortar is just a specific type of concrete with a small maximum aggregate size.</a:t>
            </a:r>
          </a:p>
        </p:txBody>
      </p:sp>
      <p:sp>
        <p:nvSpPr>
          <p:cNvPr id="6" name="Title 1">
            <a:extLst>
              <a:ext uri="{FF2B5EF4-FFF2-40B4-BE49-F238E27FC236}">
                <a16:creationId xmlns:a16="http://schemas.microsoft.com/office/drawing/2014/main" id="{3B6CFB8E-2385-4696-932B-138CE9C10632}"/>
              </a:ext>
            </a:extLst>
          </p:cNvPr>
          <p:cNvSpPr>
            <a:spLocks noGrp="1"/>
          </p:cNvSpPr>
          <p:nvPr>
            <p:ph type="title"/>
          </p:nvPr>
        </p:nvSpPr>
        <p:spPr>
          <a:xfrm>
            <a:off x="344844" y="208735"/>
            <a:ext cx="11455389" cy="563775"/>
          </a:xfrm>
        </p:spPr>
        <p:txBody>
          <a:bodyPr>
            <a:normAutofit/>
          </a:bodyPr>
          <a:lstStyle/>
          <a:p>
            <a:pPr algn="l"/>
            <a:r>
              <a:rPr lang="en-US" sz="2400" dirty="0"/>
              <a:t>Domain 1: inspection, maintenance, installation, and repair</a:t>
            </a:r>
          </a:p>
        </p:txBody>
      </p:sp>
    </p:spTree>
    <p:extLst>
      <p:ext uri="{BB962C8B-B14F-4D97-AF65-F5344CB8AC3E}">
        <p14:creationId xmlns:p14="http://schemas.microsoft.com/office/powerpoint/2010/main" val="10214310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2279" y="907169"/>
            <a:ext cx="3464118" cy="1754326"/>
          </a:xfrm>
          <a:prstGeom prst="rect">
            <a:avLst/>
          </a:prstGeom>
        </p:spPr>
        <p:txBody>
          <a:bodyPr wrap="square">
            <a:spAutoFit/>
          </a:bodyPr>
          <a:lstStyle/>
          <a:p>
            <a:endParaRPr lang="en-US" dirty="0"/>
          </a:p>
          <a:p>
            <a:r>
              <a:rPr lang="en-US" dirty="0"/>
              <a:t>Steel </a:t>
            </a:r>
            <a:r>
              <a:rPr lang="en-US" dirty="0">
                <a:solidFill>
                  <a:srgbClr val="FF0000"/>
                </a:solidFill>
              </a:rPr>
              <a:t>trowels purpose</a:t>
            </a:r>
            <a:r>
              <a:rPr lang="en-US" dirty="0"/>
              <a:t>: Used after floating to produce a smooth, hard, dense slab surface.</a:t>
            </a:r>
          </a:p>
          <a:p>
            <a:endParaRPr lang="en-US" dirty="0"/>
          </a:p>
        </p:txBody>
      </p:sp>
      <p:pic>
        <p:nvPicPr>
          <p:cNvPr id="4" name="Picture 3"/>
          <p:cNvPicPr>
            <a:picLocks noChangeAspect="1"/>
          </p:cNvPicPr>
          <p:nvPr/>
        </p:nvPicPr>
        <p:blipFill>
          <a:blip r:embed="rId2"/>
          <a:stretch>
            <a:fillRect/>
          </a:stretch>
        </p:blipFill>
        <p:spPr>
          <a:xfrm>
            <a:off x="3623500" y="1117441"/>
            <a:ext cx="1459066" cy="1311966"/>
          </a:xfrm>
          <a:prstGeom prst="rect">
            <a:avLst/>
          </a:prstGeom>
        </p:spPr>
      </p:pic>
      <p:sp>
        <p:nvSpPr>
          <p:cNvPr id="5" name="Rectangle 4"/>
          <p:cNvSpPr/>
          <p:nvPr/>
        </p:nvSpPr>
        <p:spPr>
          <a:xfrm>
            <a:off x="6126884" y="732412"/>
            <a:ext cx="4101141" cy="2862322"/>
          </a:xfrm>
          <a:prstGeom prst="rect">
            <a:avLst/>
          </a:prstGeom>
        </p:spPr>
        <p:txBody>
          <a:bodyPr wrap="square">
            <a:spAutoFit/>
          </a:bodyPr>
          <a:lstStyle/>
          <a:p>
            <a:endParaRPr lang="en-US" dirty="0"/>
          </a:p>
          <a:p>
            <a:r>
              <a:rPr lang="en-US" dirty="0"/>
              <a:t>Floats purpose: To level ridges, fill voids, and smooth the surface in preparation for troweling. Unlike trowel finishing, floating won't close the surface, which is important at this stage to permit water to bleed out. A float also helps bring paste to the surface by pushing down the coarse aggregate</a:t>
            </a:r>
          </a:p>
        </p:txBody>
      </p:sp>
      <p:pic>
        <p:nvPicPr>
          <p:cNvPr id="7" name="Picture 6"/>
          <p:cNvPicPr>
            <a:picLocks noChangeAspect="1"/>
          </p:cNvPicPr>
          <p:nvPr/>
        </p:nvPicPr>
        <p:blipFill>
          <a:blip r:embed="rId3"/>
          <a:stretch>
            <a:fillRect/>
          </a:stretch>
        </p:blipFill>
        <p:spPr>
          <a:xfrm>
            <a:off x="10243420" y="1552752"/>
            <a:ext cx="1645589" cy="1221643"/>
          </a:xfrm>
          <a:prstGeom prst="rect">
            <a:avLst/>
          </a:prstGeom>
        </p:spPr>
      </p:pic>
      <p:sp>
        <p:nvSpPr>
          <p:cNvPr id="8" name="Rectangle 7"/>
          <p:cNvSpPr/>
          <p:nvPr/>
        </p:nvSpPr>
        <p:spPr>
          <a:xfrm>
            <a:off x="384691" y="2429407"/>
            <a:ext cx="3591339" cy="1200329"/>
          </a:xfrm>
          <a:prstGeom prst="rect">
            <a:avLst/>
          </a:prstGeom>
        </p:spPr>
        <p:txBody>
          <a:bodyPr wrap="square">
            <a:spAutoFit/>
          </a:bodyPr>
          <a:lstStyle/>
          <a:p>
            <a:r>
              <a:rPr lang="en-US" dirty="0"/>
              <a:t>Tampers push the coarse aggregate in the concrete below the concrete surface and consolidate the concrete.</a:t>
            </a:r>
          </a:p>
        </p:txBody>
      </p:sp>
      <p:pic>
        <p:nvPicPr>
          <p:cNvPr id="9" name="Picture 8"/>
          <p:cNvPicPr>
            <a:picLocks noChangeAspect="1"/>
          </p:cNvPicPr>
          <p:nvPr/>
        </p:nvPicPr>
        <p:blipFill>
          <a:blip r:embed="rId4"/>
          <a:stretch>
            <a:fillRect/>
          </a:stretch>
        </p:blipFill>
        <p:spPr>
          <a:xfrm>
            <a:off x="4022239" y="2598237"/>
            <a:ext cx="1428750" cy="1504950"/>
          </a:xfrm>
          <a:prstGeom prst="rect">
            <a:avLst/>
          </a:prstGeom>
        </p:spPr>
      </p:pic>
      <p:sp>
        <p:nvSpPr>
          <p:cNvPr id="11" name="Rectangle 10"/>
          <p:cNvSpPr/>
          <p:nvPr/>
        </p:nvSpPr>
        <p:spPr>
          <a:xfrm>
            <a:off x="384691" y="3893877"/>
            <a:ext cx="4312588" cy="2308324"/>
          </a:xfrm>
          <a:prstGeom prst="rect">
            <a:avLst/>
          </a:prstGeom>
        </p:spPr>
        <p:txBody>
          <a:bodyPr wrap="square">
            <a:spAutoFit/>
          </a:bodyPr>
          <a:lstStyle/>
          <a:p>
            <a:r>
              <a:rPr lang="en-US" dirty="0"/>
              <a:t>Groovers</a:t>
            </a:r>
          </a:p>
          <a:p>
            <a:r>
              <a:rPr lang="en-US" dirty="0"/>
              <a:t>Jointing the concrete is accomplished by grooving tools (unless the slab will be sawcut later). The purpose is to control the location of cracks that may form when the slab "contracts" due to drying shrinkage or temperature changes.</a:t>
            </a:r>
          </a:p>
        </p:txBody>
      </p:sp>
      <p:pic>
        <p:nvPicPr>
          <p:cNvPr id="12" name="Picture 11"/>
          <p:cNvPicPr>
            <a:picLocks noChangeAspect="1"/>
          </p:cNvPicPr>
          <p:nvPr/>
        </p:nvPicPr>
        <p:blipFill>
          <a:blip r:embed="rId5"/>
          <a:stretch>
            <a:fillRect/>
          </a:stretch>
        </p:blipFill>
        <p:spPr>
          <a:xfrm>
            <a:off x="4790101" y="4611639"/>
            <a:ext cx="1649873" cy="1230960"/>
          </a:xfrm>
          <a:prstGeom prst="rect">
            <a:avLst/>
          </a:prstGeom>
        </p:spPr>
      </p:pic>
      <p:sp>
        <p:nvSpPr>
          <p:cNvPr id="13" name="Rectangle 12"/>
          <p:cNvSpPr/>
          <p:nvPr/>
        </p:nvSpPr>
        <p:spPr>
          <a:xfrm>
            <a:off x="8071731" y="3199537"/>
            <a:ext cx="4312588" cy="2308324"/>
          </a:xfrm>
          <a:prstGeom prst="rect">
            <a:avLst/>
          </a:prstGeom>
        </p:spPr>
        <p:txBody>
          <a:bodyPr wrap="square">
            <a:spAutoFit/>
          </a:bodyPr>
          <a:lstStyle/>
          <a:p>
            <a:endParaRPr lang="en-US" dirty="0"/>
          </a:p>
          <a:p>
            <a:r>
              <a:rPr lang="en-US" dirty="0"/>
              <a:t>Edgers produce a neat rounded edge along the slab perimeter which helps the slab resist chipping and spalling damage after the forms are removed. Perform edging after the bleed water disappears from the concrete surface, but before the forms are removed</a:t>
            </a:r>
          </a:p>
        </p:txBody>
      </p:sp>
      <p:pic>
        <p:nvPicPr>
          <p:cNvPr id="14" name="Picture 13"/>
          <p:cNvPicPr>
            <a:picLocks noChangeAspect="1"/>
          </p:cNvPicPr>
          <p:nvPr/>
        </p:nvPicPr>
        <p:blipFill>
          <a:blip r:embed="rId6"/>
          <a:stretch>
            <a:fillRect/>
          </a:stretch>
        </p:blipFill>
        <p:spPr>
          <a:xfrm>
            <a:off x="6727966" y="3807892"/>
            <a:ext cx="1311634" cy="1486811"/>
          </a:xfrm>
          <a:prstGeom prst="rect">
            <a:avLst/>
          </a:prstGeom>
        </p:spPr>
      </p:pic>
      <p:sp>
        <p:nvSpPr>
          <p:cNvPr id="15" name="Title 1">
            <a:extLst>
              <a:ext uri="{FF2B5EF4-FFF2-40B4-BE49-F238E27FC236}">
                <a16:creationId xmlns:a16="http://schemas.microsoft.com/office/drawing/2014/main" id="{AB8766B7-F157-45DE-A8BC-FA3438D6056F}"/>
              </a:ext>
            </a:extLst>
          </p:cNvPr>
          <p:cNvSpPr>
            <a:spLocks noGrp="1"/>
          </p:cNvSpPr>
          <p:nvPr>
            <p:ph type="title"/>
          </p:nvPr>
        </p:nvSpPr>
        <p:spPr>
          <a:xfrm>
            <a:off x="344844" y="208735"/>
            <a:ext cx="11455389" cy="563775"/>
          </a:xfrm>
        </p:spPr>
        <p:txBody>
          <a:bodyPr>
            <a:normAutofit/>
          </a:bodyPr>
          <a:lstStyle/>
          <a:p>
            <a:pPr algn="l"/>
            <a:r>
              <a:rPr lang="en-US" sz="2400" dirty="0"/>
              <a:t>Domain 1: inspection, maintenance, installation, and repair</a:t>
            </a:r>
          </a:p>
        </p:txBody>
      </p:sp>
    </p:spTree>
    <p:extLst>
      <p:ext uri="{BB962C8B-B14F-4D97-AF65-F5344CB8AC3E}">
        <p14:creationId xmlns:p14="http://schemas.microsoft.com/office/powerpoint/2010/main" val="30579704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B8766B7-F157-45DE-A8BC-FA3438D6056F}"/>
              </a:ext>
            </a:extLst>
          </p:cNvPr>
          <p:cNvSpPr>
            <a:spLocks noGrp="1"/>
          </p:cNvSpPr>
          <p:nvPr>
            <p:ph type="title"/>
          </p:nvPr>
        </p:nvSpPr>
        <p:spPr>
          <a:xfrm>
            <a:off x="344844" y="208735"/>
            <a:ext cx="11455389" cy="563775"/>
          </a:xfrm>
        </p:spPr>
        <p:txBody>
          <a:bodyPr>
            <a:normAutofit/>
          </a:bodyPr>
          <a:lstStyle/>
          <a:p>
            <a:pPr algn="l"/>
            <a:r>
              <a:rPr lang="en-US" sz="2400" dirty="0"/>
              <a:t>Domain 1: sample questions</a:t>
            </a:r>
          </a:p>
        </p:txBody>
      </p:sp>
      <p:sp>
        <p:nvSpPr>
          <p:cNvPr id="2" name="TextBox 1">
            <a:extLst>
              <a:ext uri="{FF2B5EF4-FFF2-40B4-BE49-F238E27FC236}">
                <a16:creationId xmlns:a16="http://schemas.microsoft.com/office/drawing/2014/main" id="{21110BB4-02A8-434B-8D9F-1216C31C36C1}"/>
              </a:ext>
            </a:extLst>
          </p:cNvPr>
          <p:cNvSpPr txBox="1"/>
          <p:nvPr/>
        </p:nvSpPr>
        <p:spPr>
          <a:xfrm>
            <a:off x="344844" y="1100806"/>
            <a:ext cx="5908431" cy="1477328"/>
          </a:xfrm>
          <a:prstGeom prst="rect">
            <a:avLst/>
          </a:prstGeom>
          <a:noFill/>
        </p:spPr>
        <p:txBody>
          <a:bodyPr wrap="square" rtlCol="0">
            <a:spAutoFit/>
          </a:bodyPr>
          <a:lstStyle/>
          <a:p>
            <a:r>
              <a:rPr lang="en-US" dirty="0"/>
              <a:t>What is the source of most bearing failure? </a:t>
            </a:r>
          </a:p>
          <a:p>
            <a:pPr marL="342900" indent="-342900">
              <a:buFont typeface="+mj-lt"/>
              <a:buAutoNum type="alphaUcPeriod"/>
            </a:pPr>
            <a:r>
              <a:rPr lang="en-US" dirty="0"/>
              <a:t>Excessive shaft speed</a:t>
            </a:r>
          </a:p>
          <a:p>
            <a:pPr marL="342900" indent="-342900">
              <a:buFont typeface="+mj-lt"/>
              <a:buAutoNum type="alphaUcPeriod"/>
            </a:pPr>
            <a:r>
              <a:rPr lang="en-US" dirty="0"/>
              <a:t>Improper installation</a:t>
            </a:r>
          </a:p>
          <a:p>
            <a:pPr marL="342900" indent="-342900">
              <a:buFont typeface="+mj-lt"/>
              <a:buAutoNum type="alphaUcPeriod"/>
            </a:pPr>
            <a:r>
              <a:rPr lang="en-US" dirty="0"/>
              <a:t>Under lubrication</a:t>
            </a:r>
          </a:p>
          <a:p>
            <a:pPr marL="342900" indent="-342900">
              <a:buFont typeface="+mj-lt"/>
              <a:buAutoNum type="alphaUcPeriod"/>
            </a:pPr>
            <a:r>
              <a:rPr lang="en-US" dirty="0"/>
              <a:t>Some form of contamination entering the bearing</a:t>
            </a:r>
          </a:p>
        </p:txBody>
      </p:sp>
      <p:sp>
        <p:nvSpPr>
          <p:cNvPr id="16" name="TextBox 15">
            <a:extLst>
              <a:ext uri="{FF2B5EF4-FFF2-40B4-BE49-F238E27FC236}">
                <a16:creationId xmlns:a16="http://schemas.microsoft.com/office/drawing/2014/main" id="{32004CD6-33E7-4A7D-9433-BE61F1D553A3}"/>
              </a:ext>
            </a:extLst>
          </p:cNvPr>
          <p:cNvSpPr txBox="1"/>
          <p:nvPr/>
        </p:nvSpPr>
        <p:spPr>
          <a:xfrm>
            <a:off x="344844" y="3321746"/>
            <a:ext cx="5908431" cy="1754326"/>
          </a:xfrm>
          <a:prstGeom prst="rect">
            <a:avLst/>
          </a:prstGeom>
          <a:noFill/>
        </p:spPr>
        <p:txBody>
          <a:bodyPr wrap="square" rtlCol="0">
            <a:spAutoFit/>
          </a:bodyPr>
          <a:lstStyle/>
          <a:p>
            <a:r>
              <a:rPr lang="en-US" dirty="0"/>
              <a:t>Which of the following is the most likely cause for pump to quickly become noisy and vibrate? </a:t>
            </a:r>
          </a:p>
          <a:p>
            <a:pPr marL="342900" indent="-342900">
              <a:buFont typeface="+mj-lt"/>
              <a:buAutoNum type="alphaUcPeriod"/>
            </a:pPr>
            <a:r>
              <a:rPr lang="en-US" dirty="0"/>
              <a:t>Over lubrication</a:t>
            </a:r>
          </a:p>
          <a:p>
            <a:pPr marL="342900" indent="-342900">
              <a:buFont typeface="+mj-lt"/>
              <a:buAutoNum type="alphaUcPeriod"/>
            </a:pPr>
            <a:r>
              <a:rPr lang="en-US" dirty="0"/>
              <a:t>Worn parts</a:t>
            </a:r>
          </a:p>
          <a:p>
            <a:pPr marL="342900" indent="-342900">
              <a:buFont typeface="+mj-lt"/>
              <a:buAutoNum type="alphaUcPeriod"/>
            </a:pPr>
            <a:r>
              <a:rPr lang="en-US" dirty="0"/>
              <a:t>Cavitation</a:t>
            </a:r>
          </a:p>
          <a:p>
            <a:pPr marL="342900" indent="-342900">
              <a:buFont typeface="+mj-lt"/>
              <a:buAutoNum type="alphaUcPeriod"/>
            </a:pPr>
            <a:r>
              <a:rPr lang="en-US" dirty="0"/>
              <a:t>Loss of foundation bolts</a:t>
            </a:r>
          </a:p>
        </p:txBody>
      </p:sp>
      <p:sp>
        <p:nvSpPr>
          <p:cNvPr id="17" name="TextBox 16">
            <a:extLst>
              <a:ext uri="{FF2B5EF4-FFF2-40B4-BE49-F238E27FC236}">
                <a16:creationId xmlns:a16="http://schemas.microsoft.com/office/drawing/2014/main" id="{711A7241-3086-4724-800E-CAC78240B528}"/>
              </a:ext>
            </a:extLst>
          </p:cNvPr>
          <p:cNvSpPr txBox="1"/>
          <p:nvPr/>
        </p:nvSpPr>
        <p:spPr>
          <a:xfrm>
            <a:off x="6562262" y="1100806"/>
            <a:ext cx="5237971" cy="2308324"/>
          </a:xfrm>
          <a:prstGeom prst="rect">
            <a:avLst/>
          </a:prstGeom>
          <a:noFill/>
        </p:spPr>
        <p:txBody>
          <a:bodyPr wrap="square" rtlCol="0">
            <a:spAutoFit/>
          </a:bodyPr>
          <a:lstStyle/>
          <a:p>
            <a:r>
              <a:rPr lang="en-US" dirty="0"/>
              <a:t>What is the advantage of a split mechanical seal compared to a cartridge mechanical seal? </a:t>
            </a:r>
          </a:p>
          <a:p>
            <a:endParaRPr lang="en-US" dirty="0"/>
          </a:p>
          <a:p>
            <a:pPr marL="342900" indent="-342900">
              <a:buFont typeface="+mj-lt"/>
              <a:buAutoNum type="alphaUcPeriod"/>
            </a:pPr>
            <a:r>
              <a:rPr lang="en-US" dirty="0"/>
              <a:t>The seal can be installed without removing the pump</a:t>
            </a:r>
          </a:p>
          <a:p>
            <a:pPr marL="342900" indent="-342900">
              <a:buFont typeface="+mj-lt"/>
              <a:buAutoNum type="alphaUcPeriod"/>
            </a:pPr>
            <a:r>
              <a:rPr lang="en-US" dirty="0"/>
              <a:t>Seal flush is not required</a:t>
            </a:r>
          </a:p>
          <a:p>
            <a:pPr marL="342900" indent="-342900">
              <a:buFont typeface="+mj-lt"/>
              <a:buAutoNum type="alphaUcPeriod"/>
            </a:pPr>
            <a:r>
              <a:rPr lang="en-US" dirty="0"/>
              <a:t>The packing gland is easier to adjust</a:t>
            </a:r>
          </a:p>
          <a:p>
            <a:pPr marL="342900" indent="-342900">
              <a:buFont typeface="+mj-lt"/>
              <a:buAutoNum type="alphaUcPeriod"/>
            </a:pPr>
            <a:r>
              <a:rPr lang="en-US" dirty="0"/>
              <a:t>The split seal allows additional cooling</a:t>
            </a:r>
          </a:p>
        </p:txBody>
      </p:sp>
    </p:spTree>
    <p:extLst>
      <p:ext uri="{BB962C8B-B14F-4D97-AF65-F5344CB8AC3E}">
        <p14:creationId xmlns:p14="http://schemas.microsoft.com/office/powerpoint/2010/main" val="88915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3700"/>
                                  </p:iterate>
                                  <p:childTnLst>
                                    <p:set>
                                      <p:cBhvr override="childStyle">
                                        <p:cTn id="6" dur="600" fill="hold"/>
                                        <p:tgtEl>
                                          <p:spTgt spid="2">
                                            <p:txEl>
                                              <p:pRg st="4" end="4"/>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nodeType="clickEffect">
                                  <p:stCondLst>
                                    <p:cond delay="0"/>
                                  </p:stCondLst>
                                  <p:iterate type="lt">
                                    <p:tmPct val="3704"/>
                                  </p:iterate>
                                  <p:childTnLst>
                                    <p:set>
                                      <p:cBhvr override="childStyle">
                                        <p:cTn id="10" dur="600" fill="hold"/>
                                        <p:tgtEl>
                                          <p:spTgt spid="16">
                                            <p:txEl>
                                              <p:pRg st="3" end="3"/>
                                            </p:txEl>
                                          </p:spTgt>
                                        </p:tgtEl>
                                        <p:attrNameLst>
                                          <p:attrName>style.textDecorationUnderline</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18" presetClass="emph" presetSubtype="0" fill="hold" nodeType="clickEffect">
                                  <p:stCondLst>
                                    <p:cond delay="0"/>
                                  </p:stCondLst>
                                  <p:iterate type="lt">
                                    <p:tmPct val="3700"/>
                                  </p:iterate>
                                  <p:childTnLst>
                                    <p:set>
                                      <p:cBhvr override="childStyle">
                                        <p:cTn id="14" dur="500" fill="hold"/>
                                        <p:tgtEl>
                                          <p:spTgt spid="17">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52616" y="962902"/>
            <a:ext cx="4171480" cy="2471104"/>
          </a:xfrm>
        </p:spPr>
        <p:txBody>
          <a:bodyPr>
            <a:normAutofit/>
          </a:bodyPr>
          <a:lstStyle/>
          <a:p>
            <a:r>
              <a:rPr lang="en-US" sz="4800" dirty="0"/>
              <a:t>Domain 2 – tools and equipment</a:t>
            </a:r>
          </a:p>
        </p:txBody>
      </p:sp>
      <p:pic>
        <p:nvPicPr>
          <p:cNvPr id="6" name="Graphic 5" descr="Design">
            <a:extLst>
              <a:ext uri="{FF2B5EF4-FFF2-40B4-BE49-F238E27FC236}">
                <a16:creationId xmlns:a16="http://schemas.microsoft.com/office/drawing/2014/main" id="{B9CF45D0-2703-411D-A0CB-957D4ACB08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44251" y="805583"/>
            <a:ext cx="4660762" cy="4660762"/>
          </a:xfrm>
          <a:prstGeom prst="rect">
            <a:avLst/>
          </a:prstGeom>
        </p:spPr>
      </p:pic>
    </p:spTree>
    <p:extLst>
      <p:ext uri="{BB962C8B-B14F-4D97-AF65-F5344CB8AC3E}">
        <p14:creationId xmlns:p14="http://schemas.microsoft.com/office/powerpoint/2010/main" val="41243811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38448" y="1436679"/>
            <a:ext cx="3225223" cy="2717535"/>
          </a:xfrm>
          <a:prstGeom prst="rect">
            <a:avLst/>
          </a:prstGeom>
        </p:spPr>
      </p:pic>
      <p:pic>
        <p:nvPicPr>
          <p:cNvPr id="5" name="Picture 4"/>
          <p:cNvPicPr>
            <a:picLocks noChangeAspect="1"/>
          </p:cNvPicPr>
          <p:nvPr/>
        </p:nvPicPr>
        <p:blipFill>
          <a:blip r:embed="rId3"/>
          <a:stretch>
            <a:fillRect/>
          </a:stretch>
        </p:blipFill>
        <p:spPr>
          <a:xfrm>
            <a:off x="7481912" y="1436679"/>
            <a:ext cx="3235684" cy="2717535"/>
          </a:xfrm>
          <a:prstGeom prst="rect">
            <a:avLst/>
          </a:prstGeom>
        </p:spPr>
      </p:pic>
      <p:pic>
        <p:nvPicPr>
          <p:cNvPr id="6" name="Picture 5"/>
          <p:cNvPicPr>
            <a:picLocks noChangeAspect="1"/>
          </p:cNvPicPr>
          <p:nvPr/>
        </p:nvPicPr>
        <p:blipFill>
          <a:blip r:embed="rId4"/>
          <a:stretch>
            <a:fillRect/>
          </a:stretch>
        </p:blipFill>
        <p:spPr>
          <a:xfrm>
            <a:off x="559676" y="1436680"/>
            <a:ext cx="3342290" cy="2717534"/>
          </a:xfrm>
          <a:prstGeom prst="rect">
            <a:avLst/>
          </a:prstGeom>
        </p:spPr>
      </p:pic>
      <p:pic>
        <p:nvPicPr>
          <p:cNvPr id="9" name="Picture 8"/>
          <p:cNvPicPr>
            <a:picLocks noChangeAspect="1"/>
          </p:cNvPicPr>
          <p:nvPr/>
        </p:nvPicPr>
        <p:blipFill>
          <a:blip r:embed="rId5"/>
          <a:stretch>
            <a:fillRect/>
          </a:stretch>
        </p:blipFill>
        <p:spPr>
          <a:xfrm>
            <a:off x="559676" y="4529709"/>
            <a:ext cx="3878317" cy="2108200"/>
          </a:xfrm>
          <a:prstGeom prst="rect">
            <a:avLst/>
          </a:prstGeom>
        </p:spPr>
      </p:pic>
      <p:pic>
        <p:nvPicPr>
          <p:cNvPr id="10" name="Picture 9"/>
          <p:cNvPicPr>
            <a:picLocks noChangeAspect="1"/>
          </p:cNvPicPr>
          <p:nvPr/>
        </p:nvPicPr>
        <p:blipFill>
          <a:blip r:embed="rId6"/>
          <a:stretch>
            <a:fillRect/>
          </a:stretch>
        </p:blipFill>
        <p:spPr>
          <a:xfrm>
            <a:off x="5297214" y="4480041"/>
            <a:ext cx="4619295" cy="2157867"/>
          </a:xfrm>
          <a:prstGeom prst="rect">
            <a:avLst/>
          </a:prstGeom>
        </p:spPr>
      </p:pic>
      <p:sp>
        <p:nvSpPr>
          <p:cNvPr id="11" name="Title 1">
            <a:extLst>
              <a:ext uri="{FF2B5EF4-FFF2-40B4-BE49-F238E27FC236}">
                <a16:creationId xmlns:a16="http://schemas.microsoft.com/office/drawing/2014/main" id="{F6B39C07-E9AD-4240-A75B-BBBF5999EA4A}"/>
              </a:ext>
            </a:extLst>
          </p:cNvPr>
          <p:cNvSpPr>
            <a:spLocks noGrp="1"/>
          </p:cNvSpPr>
          <p:nvPr>
            <p:ph type="title"/>
          </p:nvPr>
        </p:nvSpPr>
        <p:spPr>
          <a:xfrm>
            <a:off x="344844" y="208735"/>
            <a:ext cx="11455389" cy="563775"/>
          </a:xfrm>
        </p:spPr>
        <p:txBody>
          <a:bodyPr>
            <a:normAutofit/>
          </a:bodyPr>
          <a:lstStyle/>
          <a:p>
            <a:pPr algn="l"/>
            <a:r>
              <a:rPr lang="en-US" sz="2400" dirty="0"/>
              <a:t>Domain 2: Tools &amp; equipment</a:t>
            </a:r>
          </a:p>
        </p:txBody>
      </p:sp>
    </p:spTree>
    <p:extLst>
      <p:ext uri="{BB962C8B-B14F-4D97-AF65-F5344CB8AC3E}">
        <p14:creationId xmlns:p14="http://schemas.microsoft.com/office/powerpoint/2010/main" val="3309645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682357" y="4120949"/>
            <a:ext cx="1719221" cy="1713124"/>
          </a:xfrm>
          <a:prstGeom prst="rect">
            <a:avLst/>
          </a:prstGeom>
        </p:spPr>
      </p:pic>
      <p:pic>
        <p:nvPicPr>
          <p:cNvPr id="4" name="Picture 3"/>
          <p:cNvPicPr>
            <a:picLocks noChangeAspect="1"/>
          </p:cNvPicPr>
          <p:nvPr/>
        </p:nvPicPr>
        <p:blipFill>
          <a:blip r:embed="rId3"/>
          <a:stretch>
            <a:fillRect/>
          </a:stretch>
        </p:blipFill>
        <p:spPr>
          <a:xfrm>
            <a:off x="627562" y="1093870"/>
            <a:ext cx="2019300" cy="1571625"/>
          </a:xfrm>
          <a:prstGeom prst="rect">
            <a:avLst/>
          </a:prstGeom>
        </p:spPr>
      </p:pic>
      <p:pic>
        <p:nvPicPr>
          <p:cNvPr id="6" name="Picture 5"/>
          <p:cNvPicPr>
            <a:picLocks noChangeAspect="1"/>
          </p:cNvPicPr>
          <p:nvPr/>
        </p:nvPicPr>
        <p:blipFill>
          <a:blip r:embed="rId4"/>
          <a:stretch>
            <a:fillRect/>
          </a:stretch>
        </p:blipFill>
        <p:spPr>
          <a:xfrm>
            <a:off x="3298782" y="1093870"/>
            <a:ext cx="1408829" cy="2149714"/>
          </a:xfrm>
          <a:prstGeom prst="rect">
            <a:avLst/>
          </a:prstGeom>
        </p:spPr>
      </p:pic>
      <p:pic>
        <p:nvPicPr>
          <p:cNvPr id="5" name="Picture 4"/>
          <p:cNvPicPr>
            <a:picLocks noChangeAspect="1"/>
          </p:cNvPicPr>
          <p:nvPr/>
        </p:nvPicPr>
        <p:blipFill>
          <a:blip r:embed="rId5"/>
          <a:stretch>
            <a:fillRect/>
          </a:stretch>
        </p:blipFill>
        <p:spPr>
          <a:xfrm>
            <a:off x="5421303" y="1023927"/>
            <a:ext cx="2241331" cy="2756338"/>
          </a:xfrm>
          <a:prstGeom prst="rect">
            <a:avLst/>
          </a:prstGeom>
        </p:spPr>
      </p:pic>
      <p:pic>
        <p:nvPicPr>
          <p:cNvPr id="7" name="Picture 6"/>
          <p:cNvPicPr>
            <a:picLocks noChangeAspect="1"/>
          </p:cNvPicPr>
          <p:nvPr/>
        </p:nvPicPr>
        <p:blipFill>
          <a:blip r:embed="rId6"/>
          <a:stretch>
            <a:fillRect/>
          </a:stretch>
        </p:blipFill>
        <p:spPr>
          <a:xfrm>
            <a:off x="8602718" y="1000813"/>
            <a:ext cx="2070537" cy="2763515"/>
          </a:xfrm>
          <a:prstGeom prst="rect">
            <a:avLst/>
          </a:prstGeom>
        </p:spPr>
      </p:pic>
      <p:pic>
        <p:nvPicPr>
          <p:cNvPr id="8" name="Picture 7"/>
          <p:cNvPicPr>
            <a:picLocks noChangeAspect="1"/>
          </p:cNvPicPr>
          <p:nvPr/>
        </p:nvPicPr>
        <p:blipFill>
          <a:blip r:embed="rId7"/>
          <a:stretch>
            <a:fillRect/>
          </a:stretch>
        </p:blipFill>
        <p:spPr>
          <a:xfrm>
            <a:off x="494260" y="2919621"/>
            <a:ext cx="1692822" cy="2196064"/>
          </a:xfrm>
          <a:prstGeom prst="rect">
            <a:avLst/>
          </a:prstGeom>
        </p:spPr>
      </p:pic>
      <p:pic>
        <p:nvPicPr>
          <p:cNvPr id="9" name="Picture 8"/>
          <p:cNvPicPr>
            <a:picLocks noChangeAspect="1"/>
          </p:cNvPicPr>
          <p:nvPr/>
        </p:nvPicPr>
        <p:blipFill>
          <a:blip r:embed="rId8"/>
          <a:stretch>
            <a:fillRect/>
          </a:stretch>
        </p:blipFill>
        <p:spPr>
          <a:xfrm>
            <a:off x="8360117" y="3894464"/>
            <a:ext cx="2555738" cy="1939609"/>
          </a:xfrm>
          <a:prstGeom prst="rect">
            <a:avLst/>
          </a:prstGeom>
        </p:spPr>
      </p:pic>
      <p:pic>
        <p:nvPicPr>
          <p:cNvPr id="10" name="Picture 9"/>
          <p:cNvPicPr>
            <a:picLocks noChangeAspect="1"/>
          </p:cNvPicPr>
          <p:nvPr/>
        </p:nvPicPr>
        <p:blipFill>
          <a:blip r:embed="rId9"/>
          <a:stretch>
            <a:fillRect/>
          </a:stretch>
        </p:blipFill>
        <p:spPr>
          <a:xfrm>
            <a:off x="2527433" y="3472209"/>
            <a:ext cx="2408511" cy="2568794"/>
          </a:xfrm>
          <a:prstGeom prst="rect">
            <a:avLst/>
          </a:prstGeom>
        </p:spPr>
      </p:pic>
      <p:sp>
        <p:nvSpPr>
          <p:cNvPr id="11" name="Title 1">
            <a:extLst>
              <a:ext uri="{FF2B5EF4-FFF2-40B4-BE49-F238E27FC236}">
                <a16:creationId xmlns:a16="http://schemas.microsoft.com/office/drawing/2014/main" id="{BED2CA9C-D91B-43DF-AD0A-5D0711C4E51E}"/>
              </a:ext>
            </a:extLst>
          </p:cNvPr>
          <p:cNvSpPr txBox="1">
            <a:spLocks/>
          </p:cNvSpPr>
          <p:nvPr/>
        </p:nvSpPr>
        <p:spPr>
          <a:xfrm>
            <a:off x="344844" y="208735"/>
            <a:ext cx="11455389" cy="56377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pPr algn="l"/>
            <a:r>
              <a:rPr lang="en-US" sz="2400" dirty="0"/>
              <a:t>Domain 2: Tools &amp; equipment</a:t>
            </a:r>
          </a:p>
        </p:txBody>
      </p:sp>
    </p:spTree>
    <p:extLst>
      <p:ext uri="{BB962C8B-B14F-4D97-AF65-F5344CB8AC3E}">
        <p14:creationId xmlns:p14="http://schemas.microsoft.com/office/powerpoint/2010/main" val="42841843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812524" y="2384830"/>
            <a:ext cx="24649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336633"/>
                </a:solidFill>
                <a:effectLst/>
                <a:latin typeface="Arial" panose="020B0604020202020204" pitchFamily="34" charset="0"/>
              </a:rPr>
              <a:t> </a:t>
            </a:r>
            <a:r>
              <a:rPr kumimoji="0" lang="en-US" altLang="en-US" sz="1400" b="1" i="0" u="none" strike="noStrike" cap="none" normalizeH="0" baseline="0" dirty="0">
                <a:ln>
                  <a:noFill/>
                </a:ln>
                <a:effectLst/>
                <a:latin typeface="Arial" panose="020B0604020202020204" pitchFamily="34" charset="0"/>
              </a:rPr>
              <a:t>Electric Rotary Hammers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latin typeface="Arial" panose="020B0604020202020204" pitchFamily="34" charset="0"/>
              </a:rPr>
              <a:t>  </a:t>
            </a:r>
            <a:endParaRPr kumimoji="0" lang="en-US" altLang="en-US" sz="6500" b="0" i="0" u="none" strike="noStrike" cap="none" normalizeH="0" baseline="0" dirty="0">
              <a:ln>
                <a:noFill/>
              </a:ln>
              <a:solidFill>
                <a:schemeClr val="tx1"/>
              </a:solidFill>
              <a:effectLst/>
              <a:latin typeface="Arial" panose="020B0604020202020204" pitchFamily="34" charset="0"/>
            </a:endParaRPr>
          </a:p>
        </p:txBody>
      </p:sp>
      <p:pic>
        <p:nvPicPr>
          <p:cNvPr id="3074" name="Picture 2" descr="https://images1.mcmaster.com/mvB/contents/gfx/small/29935a34p1s.png?ver=12421277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030" y="1390695"/>
            <a:ext cx="1704975" cy="10382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6597" y="1684561"/>
            <a:ext cx="2800350" cy="762000"/>
          </a:xfrm>
          <a:prstGeom prst="rect">
            <a:avLst/>
          </a:prstGeom>
        </p:spPr>
      </p:pic>
      <p:sp>
        <p:nvSpPr>
          <p:cNvPr id="6" name="Rectangle 5"/>
          <p:cNvSpPr/>
          <p:nvPr/>
        </p:nvSpPr>
        <p:spPr>
          <a:xfrm>
            <a:off x="3754963" y="2584997"/>
            <a:ext cx="3701654" cy="369332"/>
          </a:xfrm>
          <a:prstGeom prst="rect">
            <a:avLst/>
          </a:prstGeom>
        </p:spPr>
        <p:txBody>
          <a:bodyPr wrap="none">
            <a:spAutoFit/>
          </a:bodyPr>
          <a:lstStyle/>
          <a:p>
            <a:r>
              <a:rPr lang="en-US" dirty="0"/>
              <a:t>Electrical and Data Cable Cutters </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6321" y="1495965"/>
            <a:ext cx="3429000" cy="999739"/>
          </a:xfrm>
          <a:prstGeom prst="rect">
            <a:avLst/>
          </a:prstGeom>
        </p:spPr>
      </p:pic>
      <p:sp>
        <p:nvSpPr>
          <p:cNvPr id="8" name="Rectangle 7"/>
          <p:cNvSpPr/>
          <p:nvPr/>
        </p:nvSpPr>
        <p:spPr>
          <a:xfrm>
            <a:off x="8626888" y="2381935"/>
            <a:ext cx="1629549" cy="369332"/>
          </a:xfrm>
          <a:prstGeom prst="rect">
            <a:avLst/>
          </a:prstGeom>
        </p:spPr>
        <p:txBody>
          <a:bodyPr wrap="none">
            <a:spAutoFit/>
          </a:bodyPr>
          <a:lstStyle/>
          <a:p>
            <a:r>
              <a:rPr lang="en-US" dirty="0"/>
              <a:t>Tube Benders </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029" y="3075171"/>
            <a:ext cx="3269933" cy="1363919"/>
          </a:xfrm>
          <a:prstGeom prst="rect">
            <a:avLst/>
          </a:prstGeom>
        </p:spPr>
      </p:pic>
      <p:sp>
        <p:nvSpPr>
          <p:cNvPr id="11" name="Rectangle 10"/>
          <p:cNvSpPr/>
          <p:nvPr/>
        </p:nvSpPr>
        <p:spPr>
          <a:xfrm>
            <a:off x="926678" y="4496574"/>
            <a:ext cx="2526654" cy="369332"/>
          </a:xfrm>
          <a:prstGeom prst="rect">
            <a:avLst/>
          </a:prstGeom>
        </p:spPr>
        <p:txBody>
          <a:bodyPr wrap="none">
            <a:spAutoFit/>
          </a:bodyPr>
          <a:lstStyle/>
          <a:p>
            <a:r>
              <a:rPr lang="en-US" b="1" dirty="0"/>
              <a:t>Combination Squares </a:t>
            </a:r>
            <a:endParaRPr lang="en-US" dirty="0"/>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9117" y="3248799"/>
            <a:ext cx="2857500" cy="1247775"/>
          </a:xfrm>
          <a:prstGeom prst="rect">
            <a:avLst/>
          </a:prstGeom>
        </p:spPr>
      </p:pic>
      <p:sp>
        <p:nvSpPr>
          <p:cNvPr id="13" name="Rectangle 12"/>
          <p:cNvSpPr/>
          <p:nvPr/>
        </p:nvSpPr>
        <p:spPr>
          <a:xfrm>
            <a:off x="4711728" y="4496574"/>
            <a:ext cx="3013544" cy="646331"/>
          </a:xfrm>
          <a:prstGeom prst="rect">
            <a:avLst/>
          </a:prstGeom>
        </p:spPr>
        <p:txBody>
          <a:bodyPr wrap="square">
            <a:spAutoFit/>
          </a:bodyPr>
          <a:lstStyle/>
          <a:p>
            <a:r>
              <a:rPr lang="en-US" dirty="0"/>
              <a:t>Threads per Inch and Thread Pitch Identifiers </a:t>
            </a:r>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15013" y="3381674"/>
            <a:ext cx="2619375" cy="1219200"/>
          </a:xfrm>
          <a:prstGeom prst="rect">
            <a:avLst/>
          </a:prstGeom>
        </p:spPr>
      </p:pic>
      <p:sp>
        <p:nvSpPr>
          <p:cNvPr id="15" name="Rectangle 14"/>
          <p:cNvSpPr/>
          <p:nvPr/>
        </p:nvSpPr>
        <p:spPr>
          <a:xfrm>
            <a:off x="9880821" y="4300672"/>
            <a:ext cx="1428596" cy="369332"/>
          </a:xfrm>
          <a:prstGeom prst="rect">
            <a:avLst/>
          </a:prstGeom>
        </p:spPr>
        <p:txBody>
          <a:bodyPr wrap="none">
            <a:spAutoFit/>
          </a:bodyPr>
          <a:lstStyle/>
          <a:p>
            <a:r>
              <a:rPr lang="en-US" b="1" dirty="0"/>
              <a:t>Micrometer</a:t>
            </a:r>
            <a:endParaRPr lang="en-US" dirty="0"/>
          </a:p>
        </p:txBody>
      </p:sp>
      <p:sp>
        <p:nvSpPr>
          <p:cNvPr id="17" name="Title 1">
            <a:extLst>
              <a:ext uri="{FF2B5EF4-FFF2-40B4-BE49-F238E27FC236}">
                <a16:creationId xmlns:a16="http://schemas.microsoft.com/office/drawing/2014/main" id="{49BC439B-D675-46E8-B4A0-B158B655D03F}"/>
              </a:ext>
            </a:extLst>
          </p:cNvPr>
          <p:cNvSpPr txBox="1">
            <a:spLocks/>
          </p:cNvSpPr>
          <p:nvPr/>
        </p:nvSpPr>
        <p:spPr>
          <a:xfrm>
            <a:off x="344844" y="208735"/>
            <a:ext cx="11455389" cy="56377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pPr algn="l"/>
            <a:r>
              <a:rPr lang="en-US" sz="2400" dirty="0"/>
              <a:t>Domain 2: Tools &amp; equipment</a:t>
            </a:r>
          </a:p>
        </p:txBody>
      </p:sp>
    </p:spTree>
    <p:extLst>
      <p:ext uri="{BB962C8B-B14F-4D97-AF65-F5344CB8AC3E}">
        <p14:creationId xmlns:p14="http://schemas.microsoft.com/office/powerpoint/2010/main" val="38484375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1505" y="1001865"/>
            <a:ext cx="10985679" cy="4247317"/>
          </a:xfrm>
          <a:prstGeom prst="rect">
            <a:avLst/>
          </a:prstGeom>
          <a:noFill/>
        </p:spPr>
        <p:txBody>
          <a:bodyPr wrap="square" rtlCol="0">
            <a:spAutoFit/>
          </a:bodyPr>
          <a:lstStyle/>
          <a:p>
            <a:pPr indent="-285750">
              <a:buFont typeface="Arial" panose="020B0604020202020204" pitchFamily="34" charset="0"/>
              <a:buChar char="•"/>
            </a:pPr>
            <a:r>
              <a:rPr lang="en-US" dirty="0">
                <a:solidFill>
                  <a:schemeClr val="accent1"/>
                </a:solidFill>
              </a:rPr>
              <a:t>Wrenches – Open-end, Box and Combination</a:t>
            </a:r>
          </a:p>
          <a:p>
            <a:pPr marL="742950" lvl="1" indent="-285750">
              <a:buFont typeface="Arial" panose="020B0604020202020204" pitchFamily="34" charset="0"/>
              <a:buChar char="•"/>
            </a:pPr>
            <a:r>
              <a:rPr lang="en-US" dirty="0"/>
              <a:t>Always try to pull on wrenches that way your body weight and foot are sound. </a:t>
            </a:r>
          </a:p>
          <a:p>
            <a:pPr marL="742950" lvl="1" indent="-285750">
              <a:buFont typeface="Arial" panose="020B0604020202020204" pitchFamily="34" charset="0"/>
              <a:buChar char="•"/>
            </a:pPr>
            <a:r>
              <a:rPr lang="en-US" dirty="0"/>
              <a:t>Wrenches between ¼ in. to 1 ¼ IN. are in increments of 1/16 of an inch.</a:t>
            </a:r>
          </a:p>
          <a:p>
            <a:pPr marL="742950" lvl="1" indent="-285750">
              <a:buFont typeface="Arial" panose="020B0604020202020204" pitchFamily="34" charset="0"/>
              <a:buChar char="•"/>
            </a:pPr>
            <a:r>
              <a:rPr lang="en-US" dirty="0"/>
              <a:t>Metric wrenches span from 7mm to 32mm and are stepped in 1-mm increments.</a:t>
            </a:r>
          </a:p>
          <a:p>
            <a:pPr lvl="1"/>
            <a:endParaRPr lang="en-US" dirty="0"/>
          </a:p>
          <a:p>
            <a:pPr marL="285750" indent="-285750">
              <a:buFont typeface="Arial" panose="020B0604020202020204" pitchFamily="34" charset="0"/>
              <a:buChar char="•"/>
            </a:pPr>
            <a:r>
              <a:rPr lang="en-US" dirty="0">
                <a:solidFill>
                  <a:schemeClr val="accent1"/>
                </a:solidFill>
              </a:rPr>
              <a:t>Ratchets</a:t>
            </a:r>
            <a:r>
              <a:rPr lang="en-US" dirty="0"/>
              <a:t> are made in ¼, 3/8, ½, ¾, and 1-inch square drives, the large the size the greater the capacity of the ratchet.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solidFill>
                  <a:schemeClr val="accent1"/>
                </a:solidFill>
              </a:rPr>
              <a:t>Sockets</a:t>
            </a:r>
            <a:r>
              <a:rPr lang="en-US" dirty="0"/>
              <a:t> are regular and extra deep, with openings of 12, 8, 6-point, and square.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solidFill>
                  <a:schemeClr val="accent1"/>
                </a:solidFill>
              </a:rPr>
              <a:t>Adjustable wrenches</a:t>
            </a:r>
            <a:r>
              <a:rPr lang="en-US" dirty="0"/>
              <a:t>, provide a wide range of single tool usage. When using this type of wrench always make sure you apply the force to the fixed jaw.</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solidFill>
                  <a:schemeClr val="accent1"/>
                </a:solidFill>
              </a:rPr>
              <a:t>Screwdrivers</a:t>
            </a:r>
            <a:r>
              <a:rPr lang="en-US" dirty="0"/>
              <a:t> are a must for every toolbox, they are intended for one simply use: driving and withdrawing threaded fasteners.</a:t>
            </a:r>
          </a:p>
        </p:txBody>
      </p:sp>
      <p:sp>
        <p:nvSpPr>
          <p:cNvPr id="6" name="Title 1">
            <a:extLst>
              <a:ext uri="{FF2B5EF4-FFF2-40B4-BE49-F238E27FC236}">
                <a16:creationId xmlns:a16="http://schemas.microsoft.com/office/drawing/2014/main" id="{F31737A7-E4AB-461F-BAEC-84338A96B241}"/>
              </a:ext>
            </a:extLst>
          </p:cNvPr>
          <p:cNvSpPr txBox="1">
            <a:spLocks/>
          </p:cNvSpPr>
          <p:nvPr/>
        </p:nvSpPr>
        <p:spPr>
          <a:xfrm>
            <a:off x="344844" y="208735"/>
            <a:ext cx="11455389" cy="56377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pPr algn="l"/>
            <a:r>
              <a:rPr lang="en-US" sz="2400" dirty="0"/>
              <a:t>Domain 2: Tools &amp; equipment</a:t>
            </a:r>
          </a:p>
        </p:txBody>
      </p:sp>
    </p:spTree>
    <p:extLst>
      <p:ext uri="{BB962C8B-B14F-4D97-AF65-F5344CB8AC3E}">
        <p14:creationId xmlns:p14="http://schemas.microsoft.com/office/powerpoint/2010/main" val="24643961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2279" y="992095"/>
            <a:ext cx="11165983" cy="4247317"/>
          </a:xfrm>
          <a:prstGeom prst="rect">
            <a:avLst/>
          </a:prstGeom>
        </p:spPr>
        <p:txBody>
          <a:bodyPr wrap="square">
            <a:spAutoFit/>
          </a:bodyPr>
          <a:lstStyle/>
          <a:p>
            <a:r>
              <a:rPr lang="en-US" dirty="0">
                <a:solidFill>
                  <a:schemeClr val="accent1"/>
                </a:solidFill>
              </a:rPr>
              <a:t>Portable Power Tools: </a:t>
            </a:r>
            <a:r>
              <a:rPr lang="en-US" dirty="0"/>
              <a:t>Battery-Powered Tools have made the mechanics job safer in the fact that “electrical tools are not carried by their power cords” and that “extension cords don’t need to be deployed creating a tripping hazard.” The weight and flexibility of these tools are ever advancing with longer battery life and power.</a:t>
            </a:r>
          </a:p>
          <a:p>
            <a:endParaRPr lang="en-US" dirty="0"/>
          </a:p>
          <a:p>
            <a:endParaRPr lang="en-US" dirty="0"/>
          </a:p>
          <a:p>
            <a:r>
              <a:rPr lang="en-US" dirty="0">
                <a:solidFill>
                  <a:schemeClr val="accent1"/>
                </a:solidFill>
              </a:rPr>
              <a:t>A hammer drill </a:t>
            </a:r>
            <a:r>
              <a:rPr lang="en-US" dirty="0"/>
              <a:t>is used to drill “blind” holes in concrete that are used as a base for anchors to attach machine base or structural member to the concrete. Hole are drilled to a prescribed depth.</a:t>
            </a:r>
          </a:p>
          <a:p>
            <a:endParaRPr lang="en-US" dirty="0"/>
          </a:p>
          <a:p>
            <a:r>
              <a:rPr lang="en-US" dirty="0">
                <a:solidFill>
                  <a:schemeClr val="accent1"/>
                </a:solidFill>
              </a:rPr>
              <a:t>A “thread chaser” </a:t>
            </a:r>
            <a:r>
              <a:rPr lang="en-US" dirty="0"/>
              <a:t>is </a:t>
            </a:r>
            <a:r>
              <a:rPr lang="en-US" dirty="0">
                <a:solidFill>
                  <a:srgbClr val="FF0000"/>
                </a:solidFill>
              </a:rPr>
              <a:t>used to repair damaged internal threads</a:t>
            </a:r>
            <a:r>
              <a:rPr lang="en-US" dirty="0"/>
              <a:t>, while a </a:t>
            </a:r>
            <a:r>
              <a:rPr lang="en-US" dirty="0">
                <a:solidFill>
                  <a:srgbClr val="FF0000"/>
                </a:solidFill>
              </a:rPr>
              <a:t>“tap” repairs external threads.</a:t>
            </a:r>
          </a:p>
          <a:p>
            <a:endParaRPr lang="en-US" dirty="0"/>
          </a:p>
          <a:p>
            <a:r>
              <a:rPr lang="en-US" dirty="0">
                <a:solidFill>
                  <a:schemeClr val="accent1"/>
                </a:solidFill>
              </a:rPr>
              <a:t>Hammers</a:t>
            </a:r>
            <a:r>
              <a:rPr lang="en-US" dirty="0"/>
              <a:t> come in many styles: ball-peen, cross-peen and straight peen, finishing, claw, sledge, etc. The word “peen” means the end of a hammer head opposite the face when adapted for striking; it is usually shaped for indenting when pointing, conical, hemispherical or wedged shaped.</a:t>
            </a:r>
          </a:p>
          <a:p>
            <a:endParaRPr lang="en-US" dirty="0"/>
          </a:p>
        </p:txBody>
      </p:sp>
      <p:sp>
        <p:nvSpPr>
          <p:cNvPr id="6" name="Title 1">
            <a:extLst>
              <a:ext uri="{FF2B5EF4-FFF2-40B4-BE49-F238E27FC236}">
                <a16:creationId xmlns:a16="http://schemas.microsoft.com/office/drawing/2014/main" id="{F1F74317-F2CF-4A6A-991B-001F451D375C}"/>
              </a:ext>
            </a:extLst>
          </p:cNvPr>
          <p:cNvSpPr txBox="1">
            <a:spLocks/>
          </p:cNvSpPr>
          <p:nvPr/>
        </p:nvSpPr>
        <p:spPr>
          <a:xfrm>
            <a:off x="344844" y="208735"/>
            <a:ext cx="11455389" cy="56377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pPr algn="l"/>
            <a:r>
              <a:rPr lang="en-US" sz="2400" dirty="0"/>
              <a:t>Domain 2: Tools &amp; equipment</a:t>
            </a:r>
          </a:p>
        </p:txBody>
      </p:sp>
    </p:spTree>
    <p:extLst>
      <p:ext uri="{BB962C8B-B14F-4D97-AF65-F5344CB8AC3E}">
        <p14:creationId xmlns:p14="http://schemas.microsoft.com/office/powerpoint/2010/main" val="1587532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1251" y="1474970"/>
            <a:ext cx="2821967" cy="3144914"/>
          </a:xfrm>
        </p:spPr>
        <p:txBody>
          <a:bodyPr vert="horz" lIns="91440" tIns="45720" rIns="91440" bIns="0" rtlCol="0" anchor="ctr">
            <a:normAutofit/>
          </a:bodyPr>
          <a:lstStyle/>
          <a:p>
            <a:r>
              <a:rPr lang="en-US" sz="3000" dirty="0"/>
              <a:t>Mechanical Tech. 2</a:t>
            </a:r>
            <a:br>
              <a:rPr lang="en-US" sz="3000" dirty="0"/>
            </a:br>
            <a:br>
              <a:rPr lang="en-US" sz="3000" dirty="0"/>
            </a:br>
            <a:r>
              <a:rPr lang="en-US" sz="3000" dirty="0"/>
              <a:t>exam Blueprint</a:t>
            </a:r>
            <a:br>
              <a:rPr lang="en-US" sz="3000" dirty="0"/>
            </a:br>
            <a:br>
              <a:rPr lang="en-US" sz="3000" dirty="0"/>
            </a:br>
            <a:endParaRPr lang="en-US" sz="3000" dirty="0"/>
          </a:p>
        </p:txBody>
      </p:sp>
      <p:grpSp>
        <p:nvGrpSpPr>
          <p:cNvPr id="83" name="Group 51">
            <a:extLst>
              <a:ext uri="{FF2B5EF4-FFF2-40B4-BE49-F238E27FC236}">
                <a16:creationId xmlns:a16="http://schemas.microsoft.com/office/drawing/2014/main" id="{A030695F-0E8E-4F69-B37A-CE03576941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53" name="Rectangle 52">
              <a:extLst>
                <a:ext uri="{FF2B5EF4-FFF2-40B4-BE49-F238E27FC236}">
                  <a16:creationId xmlns:a16="http://schemas.microsoft.com/office/drawing/2014/main" id="{A62A6FA0-70FF-4F15-8E7B-F11ACE2190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blipFill dpi="0" rotWithShape="1">
              <a:blip r:embed="rId2">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84" name="Rectangle 53">
              <a:extLst>
                <a:ext uri="{FF2B5EF4-FFF2-40B4-BE49-F238E27FC236}">
                  <a16:creationId xmlns:a16="http://schemas.microsoft.com/office/drawing/2014/main" id="{F2D33F68-4D69-490D-8818-8E439F7C8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grpSp>
      <p:pic>
        <p:nvPicPr>
          <p:cNvPr id="4" name="Picture 3">
            <a:extLst>
              <a:ext uri="{FF2B5EF4-FFF2-40B4-BE49-F238E27FC236}">
                <a16:creationId xmlns:a16="http://schemas.microsoft.com/office/drawing/2014/main" id="{74FE9448-4F57-4085-A342-DA84004B3229}"/>
              </a:ext>
            </a:extLst>
          </p:cNvPr>
          <p:cNvPicPr>
            <a:picLocks noChangeAspect="1"/>
          </p:cNvPicPr>
          <p:nvPr/>
        </p:nvPicPr>
        <p:blipFill>
          <a:blip r:embed="rId3"/>
          <a:stretch>
            <a:fillRect/>
          </a:stretch>
        </p:blipFill>
        <p:spPr>
          <a:xfrm>
            <a:off x="4505965" y="950155"/>
            <a:ext cx="6501243" cy="4191155"/>
          </a:xfrm>
          <a:prstGeom prst="rect">
            <a:avLst/>
          </a:prstGeom>
        </p:spPr>
      </p:pic>
    </p:spTree>
    <p:extLst>
      <p:ext uri="{BB962C8B-B14F-4D97-AF65-F5344CB8AC3E}">
        <p14:creationId xmlns:p14="http://schemas.microsoft.com/office/powerpoint/2010/main" val="21666552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BA7DE2C-E1C4-4E4E-8A61-D445BF5719B7}"/>
              </a:ext>
            </a:extLst>
          </p:cNvPr>
          <p:cNvPicPr>
            <a:picLocks noChangeAspect="1"/>
          </p:cNvPicPr>
          <p:nvPr/>
        </p:nvPicPr>
        <p:blipFill>
          <a:blip r:embed="rId2"/>
          <a:stretch>
            <a:fillRect/>
          </a:stretch>
        </p:blipFill>
        <p:spPr>
          <a:xfrm>
            <a:off x="327729" y="962025"/>
            <a:ext cx="3648321" cy="5136793"/>
          </a:xfrm>
          <a:prstGeom prst="rect">
            <a:avLst/>
          </a:prstGeom>
        </p:spPr>
      </p:pic>
      <p:pic>
        <p:nvPicPr>
          <p:cNvPr id="8" name="Picture 7">
            <a:extLst>
              <a:ext uri="{FF2B5EF4-FFF2-40B4-BE49-F238E27FC236}">
                <a16:creationId xmlns:a16="http://schemas.microsoft.com/office/drawing/2014/main" id="{B65E6D88-8A56-43F5-9867-1C194F3D20CE}"/>
              </a:ext>
            </a:extLst>
          </p:cNvPr>
          <p:cNvPicPr>
            <a:picLocks noChangeAspect="1"/>
          </p:cNvPicPr>
          <p:nvPr/>
        </p:nvPicPr>
        <p:blipFill>
          <a:blip r:embed="rId3"/>
          <a:stretch>
            <a:fillRect/>
          </a:stretch>
        </p:blipFill>
        <p:spPr>
          <a:xfrm>
            <a:off x="4215352" y="962024"/>
            <a:ext cx="3648321" cy="5136793"/>
          </a:xfrm>
          <a:prstGeom prst="rect">
            <a:avLst/>
          </a:prstGeom>
        </p:spPr>
      </p:pic>
      <p:pic>
        <p:nvPicPr>
          <p:cNvPr id="9" name="Picture 8">
            <a:extLst>
              <a:ext uri="{FF2B5EF4-FFF2-40B4-BE49-F238E27FC236}">
                <a16:creationId xmlns:a16="http://schemas.microsoft.com/office/drawing/2014/main" id="{5302B71E-8518-49D2-A644-D4C9A8B244B0}"/>
              </a:ext>
            </a:extLst>
          </p:cNvPr>
          <p:cNvPicPr>
            <a:picLocks noChangeAspect="1"/>
          </p:cNvPicPr>
          <p:nvPr/>
        </p:nvPicPr>
        <p:blipFill>
          <a:blip r:embed="rId4"/>
          <a:stretch>
            <a:fillRect/>
          </a:stretch>
        </p:blipFill>
        <p:spPr>
          <a:xfrm>
            <a:off x="8102976" y="962025"/>
            <a:ext cx="3924300" cy="5136793"/>
          </a:xfrm>
          <a:prstGeom prst="rect">
            <a:avLst/>
          </a:prstGeom>
        </p:spPr>
      </p:pic>
      <p:sp>
        <p:nvSpPr>
          <p:cNvPr id="10" name="Title 1">
            <a:extLst>
              <a:ext uri="{FF2B5EF4-FFF2-40B4-BE49-F238E27FC236}">
                <a16:creationId xmlns:a16="http://schemas.microsoft.com/office/drawing/2014/main" id="{6EEC10C6-79B8-44FE-A90B-5E155550363F}"/>
              </a:ext>
            </a:extLst>
          </p:cNvPr>
          <p:cNvSpPr txBox="1">
            <a:spLocks/>
          </p:cNvSpPr>
          <p:nvPr/>
        </p:nvSpPr>
        <p:spPr>
          <a:xfrm>
            <a:off x="344844" y="208735"/>
            <a:ext cx="11455389" cy="56377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pPr algn="l"/>
            <a:r>
              <a:rPr lang="en-US" sz="2400" dirty="0"/>
              <a:t>Domain 2: Tools &amp; equipment</a:t>
            </a:r>
          </a:p>
        </p:txBody>
      </p:sp>
    </p:spTree>
    <p:extLst>
      <p:ext uri="{BB962C8B-B14F-4D97-AF65-F5344CB8AC3E}">
        <p14:creationId xmlns:p14="http://schemas.microsoft.com/office/powerpoint/2010/main" val="9527084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62A047-8851-4DA3-9CCD-D1159C77A99C}"/>
              </a:ext>
            </a:extLst>
          </p:cNvPr>
          <p:cNvPicPr>
            <a:picLocks noChangeAspect="1"/>
          </p:cNvPicPr>
          <p:nvPr/>
        </p:nvPicPr>
        <p:blipFill>
          <a:blip r:embed="rId2"/>
          <a:stretch>
            <a:fillRect/>
          </a:stretch>
        </p:blipFill>
        <p:spPr>
          <a:xfrm>
            <a:off x="318786" y="1056066"/>
            <a:ext cx="3472395" cy="4945889"/>
          </a:xfrm>
          <a:prstGeom prst="rect">
            <a:avLst/>
          </a:prstGeom>
        </p:spPr>
      </p:pic>
      <p:pic>
        <p:nvPicPr>
          <p:cNvPr id="8" name="Picture 7">
            <a:extLst>
              <a:ext uri="{FF2B5EF4-FFF2-40B4-BE49-F238E27FC236}">
                <a16:creationId xmlns:a16="http://schemas.microsoft.com/office/drawing/2014/main" id="{50EE2DF5-5A3F-45E9-A418-7E79CCF95094}"/>
              </a:ext>
            </a:extLst>
          </p:cNvPr>
          <p:cNvPicPr>
            <a:picLocks noChangeAspect="1"/>
          </p:cNvPicPr>
          <p:nvPr/>
        </p:nvPicPr>
        <p:blipFill>
          <a:blip r:embed="rId3"/>
          <a:stretch>
            <a:fillRect/>
          </a:stretch>
        </p:blipFill>
        <p:spPr>
          <a:xfrm>
            <a:off x="4211253" y="1056066"/>
            <a:ext cx="3472395" cy="4945889"/>
          </a:xfrm>
          <a:prstGeom prst="rect">
            <a:avLst/>
          </a:prstGeom>
        </p:spPr>
      </p:pic>
      <p:pic>
        <p:nvPicPr>
          <p:cNvPr id="9" name="Picture 8">
            <a:extLst>
              <a:ext uri="{FF2B5EF4-FFF2-40B4-BE49-F238E27FC236}">
                <a16:creationId xmlns:a16="http://schemas.microsoft.com/office/drawing/2014/main" id="{DE524D2A-4F9E-4FBA-AC3A-A783073D2C06}"/>
              </a:ext>
            </a:extLst>
          </p:cNvPr>
          <p:cNvPicPr>
            <a:picLocks noChangeAspect="1"/>
          </p:cNvPicPr>
          <p:nvPr/>
        </p:nvPicPr>
        <p:blipFill>
          <a:blip r:embed="rId4"/>
          <a:stretch>
            <a:fillRect/>
          </a:stretch>
        </p:blipFill>
        <p:spPr>
          <a:xfrm>
            <a:off x="8103721" y="1056067"/>
            <a:ext cx="3472395" cy="4945889"/>
          </a:xfrm>
          <a:prstGeom prst="rect">
            <a:avLst/>
          </a:prstGeom>
        </p:spPr>
      </p:pic>
      <p:sp>
        <p:nvSpPr>
          <p:cNvPr id="10" name="Title 1">
            <a:extLst>
              <a:ext uri="{FF2B5EF4-FFF2-40B4-BE49-F238E27FC236}">
                <a16:creationId xmlns:a16="http://schemas.microsoft.com/office/drawing/2014/main" id="{9792260D-4588-4F4C-B157-9E2D960698FD}"/>
              </a:ext>
            </a:extLst>
          </p:cNvPr>
          <p:cNvSpPr txBox="1">
            <a:spLocks/>
          </p:cNvSpPr>
          <p:nvPr/>
        </p:nvSpPr>
        <p:spPr>
          <a:xfrm>
            <a:off x="344844" y="208735"/>
            <a:ext cx="11455389" cy="56377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pPr algn="l"/>
            <a:r>
              <a:rPr lang="en-US" sz="2400" dirty="0"/>
              <a:t>Domain 2: Tools &amp; equipment</a:t>
            </a:r>
          </a:p>
        </p:txBody>
      </p:sp>
    </p:spTree>
    <p:extLst>
      <p:ext uri="{BB962C8B-B14F-4D97-AF65-F5344CB8AC3E}">
        <p14:creationId xmlns:p14="http://schemas.microsoft.com/office/powerpoint/2010/main" val="13293449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004D71-4C0D-447F-BEFD-D6BC39A51218}"/>
              </a:ext>
            </a:extLst>
          </p:cNvPr>
          <p:cNvPicPr>
            <a:picLocks noChangeAspect="1"/>
          </p:cNvPicPr>
          <p:nvPr/>
        </p:nvPicPr>
        <p:blipFill>
          <a:blip r:embed="rId2"/>
          <a:stretch>
            <a:fillRect/>
          </a:stretch>
        </p:blipFill>
        <p:spPr>
          <a:xfrm>
            <a:off x="3262819" y="1081087"/>
            <a:ext cx="5619438" cy="4695825"/>
          </a:xfrm>
          <a:prstGeom prst="rect">
            <a:avLst/>
          </a:prstGeom>
        </p:spPr>
      </p:pic>
      <p:sp>
        <p:nvSpPr>
          <p:cNvPr id="8" name="Title 1">
            <a:extLst>
              <a:ext uri="{FF2B5EF4-FFF2-40B4-BE49-F238E27FC236}">
                <a16:creationId xmlns:a16="http://schemas.microsoft.com/office/drawing/2014/main" id="{F911AB69-370B-4BA7-985D-D92C70BDFE2B}"/>
              </a:ext>
            </a:extLst>
          </p:cNvPr>
          <p:cNvSpPr txBox="1">
            <a:spLocks/>
          </p:cNvSpPr>
          <p:nvPr/>
        </p:nvSpPr>
        <p:spPr>
          <a:xfrm>
            <a:off x="344844" y="208735"/>
            <a:ext cx="11455389" cy="56377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pPr algn="l"/>
            <a:r>
              <a:rPr lang="en-US" sz="2400" dirty="0"/>
              <a:t>Domain 2: Tools &amp; equipment</a:t>
            </a:r>
          </a:p>
        </p:txBody>
      </p:sp>
    </p:spTree>
    <p:extLst>
      <p:ext uri="{BB962C8B-B14F-4D97-AF65-F5344CB8AC3E}">
        <p14:creationId xmlns:p14="http://schemas.microsoft.com/office/powerpoint/2010/main" val="9827737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505619" y="1400881"/>
            <a:ext cx="2609850" cy="2111298"/>
          </a:xfrm>
          <a:prstGeom prst="rect">
            <a:avLst/>
          </a:prstGeom>
        </p:spPr>
      </p:pic>
      <p:sp>
        <p:nvSpPr>
          <p:cNvPr id="8" name="TextBox 7"/>
          <p:cNvSpPr txBox="1"/>
          <p:nvPr/>
        </p:nvSpPr>
        <p:spPr>
          <a:xfrm flipH="1">
            <a:off x="940219" y="4621203"/>
            <a:ext cx="1512625" cy="646331"/>
          </a:xfrm>
          <a:prstGeom prst="rect">
            <a:avLst/>
          </a:prstGeom>
          <a:noFill/>
        </p:spPr>
        <p:txBody>
          <a:bodyPr wrap="square" rtlCol="0">
            <a:spAutoFit/>
          </a:bodyPr>
          <a:lstStyle/>
          <a:p>
            <a:r>
              <a:rPr lang="en-US" dirty="0"/>
              <a:t>Grid Coupling</a:t>
            </a:r>
          </a:p>
        </p:txBody>
      </p:sp>
      <p:sp>
        <p:nvSpPr>
          <p:cNvPr id="9" name="TextBox 8"/>
          <p:cNvSpPr txBox="1"/>
          <p:nvPr/>
        </p:nvSpPr>
        <p:spPr>
          <a:xfrm flipH="1">
            <a:off x="5304544" y="1031549"/>
            <a:ext cx="2852028" cy="369332"/>
          </a:xfrm>
          <a:prstGeom prst="rect">
            <a:avLst/>
          </a:prstGeom>
          <a:noFill/>
        </p:spPr>
        <p:txBody>
          <a:bodyPr wrap="square" rtlCol="0">
            <a:spAutoFit/>
          </a:bodyPr>
          <a:lstStyle/>
          <a:p>
            <a:r>
              <a:rPr lang="en-US" dirty="0"/>
              <a:t>Roller-Chain Coupling</a:t>
            </a:r>
          </a:p>
        </p:txBody>
      </p:sp>
      <p:sp>
        <p:nvSpPr>
          <p:cNvPr id="10" name="TextBox 9"/>
          <p:cNvSpPr txBox="1"/>
          <p:nvPr/>
        </p:nvSpPr>
        <p:spPr>
          <a:xfrm flipH="1">
            <a:off x="410069" y="1031549"/>
            <a:ext cx="1854159" cy="369332"/>
          </a:xfrm>
          <a:prstGeom prst="rect">
            <a:avLst/>
          </a:prstGeom>
          <a:noFill/>
        </p:spPr>
        <p:txBody>
          <a:bodyPr wrap="square" rtlCol="0">
            <a:spAutoFit/>
          </a:bodyPr>
          <a:lstStyle/>
          <a:p>
            <a:r>
              <a:rPr lang="en-US" dirty="0"/>
              <a:t>Rigid Coupling</a:t>
            </a:r>
          </a:p>
        </p:txBody>
      </p:sp>
      <p:sp>
        <p:nvSpPr>
          <p:cNvPr id="12" name="TextBox 11"/>
          <p:cNvSpPr txBox="1"/>
          <p:nvPr/>
        </p:nvSpPr>
        <p:spPr>
          <a:xfrm flipH="1">
            <a:off x="5132458" y="5790784"/>
            <a:ext cx="2169447" cy="369332"/>
          </a:xfrm>
          <a:prstGeom prst="rect">
            <a:avLst/>
          </a:prstGeom>
          <a:noFill/>
        </p:spPr>
        <p:txBody>
          <a:bodyPr wrap="square" rtlCol="0">
            <a:spAutoFit/>
          </a:bodyPr>
          <a:lstStyle/>
          <a:p>
            <a:r>
              <a:rPr lang="en-US" dirty="0"/>
              <a:t>Gear Coupling</a:t>
            </a:r>
          </a:p>
        </p:txBody>
      </p:sp>
      <p:sp>
        <p:nvSpPr>
          <p:cNvPr id="13" name="TextBox 12"/>
          <p:cNvSpPr txBox="1"/>
          <p:nvPr/>
        </p:nvSpPr>
        <p:spPr>
          <a:xfrm flipH="1">
            <a:off x="8644321" y="1031549"/>
            <a:ext cx="2332446" cy="369332"/>
          </a:xfrm>
          <a:prstGeom prst="rect">
            <a:avLst/>
          </a:prstGeom>
          <a:noFill/>
        </p:spPr>
        <p:txBody>
          <a:bodyPr wrap="square" rtlCol="0">
            <a:spAutoFit/>
          </a:bodyPr>
          <a:lstStyle/>
          <a:p>
            <a:r>
              <a:rPr lang="en-US" dirty="0"/>
              <a:t>Spider coupling</a:t>
            </a:r>
          </a:p>
        </p:txBody>
      </p:sp>
      <p:pic>
        <p:nvPicPr>
          <p:cNvPr id="15" name="Picture 14"/>
          <p:cNvPicPr>
            <a:picLocks noChangeAspect="1"/>
          </p:cNvPicPr>
          <p:nvPr/>
        </p:nvPicPr>
        <p:blipFill>
          <a:blip r:embed="rId3"/>
          <a:stretch>
            <a:fillRect/>
          </a:stretch>
        </p:blipFill>
        <p:spPr>
          <a:xfrm>
            <a:off x="7948165" y="3592366"/>
            <a:ext cx="2609850" cy="2409825"/>
          </a:xfrm>
          <a:prstGeom prst="rect">
            <a:avLst/>
          </a:prstGeom>
        </p:spPr>
      </p:pic>
      <p:sp>
        <p:nvSpPr>
          <p:cNvPr id="16" name="TextBox 15"/>
          <p:cNvSpPr txBox="1"/>
          <p:nvPr/>
        </p:nvSpPr>
        <p:spPr>
          <a:xfrm flipH="1">
            <a:off x="10536834" y="3974872"/>
            <a:ext cx="1317109" cy="646331"/>
          </a:xfrm>
          <a:prstGeom prst="rect">
            <a:avLst/>
          </a:prstGeom>
          <a:noFill/>
        </p:spPr>
        <p:txBody>
          <a:bodyPr wrap="square" rtlCol="0">
            <a:spAutoFit/>
          </a:bodyPr>
          <a:lstStyle/>
          <a:p>
            <a:r>
              <a:rPr lang="en-US" dirty="0"/>
              <a:t>Grid-align Coupling</a:t>
            </a:r>
          </a:p>
        </p:txBody>
      </p:sp>
      <p:pic>
        <p:nvPicPr>
          <p:cNvPr id="3" name="Picture 2">
            <a:extLst>
              <a:ext uri="{FF2B5EF4-FFF2-40B4-BE49-F238E27FC236}">
                <a16:creationId xmlns:a16="http://schemas.microsoft.com/office/drawing/2014/main" id="{7539B723-11C1-4F50-B876-A00ED5AA1B07}"/>
              </a:ext>
            </a:extLst>
          </p:cNvPr>
          <p:cNvPicPr>
            <a:picLocks noChangeAspect="1"/>
          </p:cNvPicPr>
          <p:nvPr/>
        </p:nvPicPr>
        <p:blipFill>
          <a:blip r:embed="rId4"/>
          <a:stretch>
            <a:fillRect/>
          </a:stretch>
        </p:blipFill>
        <p:spPr>
          <a:xfrm>
            <a:off x="505334" y="1389846"/>
            <a:ext cx="1415362" cy="2873060"/>
          </a:xfrm>
          <a:prstGeom prst="rect">
            <a:avLst/>
          </a:prstGeom>
        </p:spPr>
      </p:pic>
      <p:pic>
        <p:nvPicPr>
          <p:cNvPr id="11" name="Picture 10">
            <a:extLst>
              <a:ext uri="{FF2B5EF4-FFF2-40B4-BE49-F238E27FC236}">
                <a16:creationId xmlns:a16="http://schemas.microsoft.com/office/drawing/2014/main" id="{CB71F9FC-56E3-45A8-A023-4CA35373D7E9}"/>
              </a:ext>
            </a:extLst>
          </p:cNvPr>
          <p:cNvPicPr>
            <a:picLocks noChangeAspect="1"/>
          </p:cNvPicPr>
          <p:nvPr/>
        </p:nvPicPr>
        <p:blipFill>
          <a:blip r:embed="rId5"/>
          <a:stretch>
            <a:fillRect/>
          </a:stretch>
        </p:blipFill>
        <p:spPr>
          <a:xfrm>
            <a:off x="2713414" y="1400881"/>
            <a:ext cx="2060634" cy="1451239"/>
          </a:xfrm>
          <a:prstGeom prst="rect">
            <a:avLst/>
          </a:prstGeom>
        </p:spPr>
      </p:pic>
      <p:pic>
        <p:nvPicPr>
          <p:cNvPr id="17" name="Picture 16">
            <a:extLst>
              <a:ext uri="{FF2B5EF4-FFF2-40B4-BE49-F238E27FC236}">
                <a16:creationId xmlns:a16="http://schemas.microsoft.com/office/drawing/2014/main" id="{7EC5202B-18C3-451B-9FBF-E32476EF2BCE}"/>
              </a:ext>
            </a:extLst>
          </p:cNvPr>
          <p:cNvPicPr>
            <a:picLocks noChangeAspect="1"/>
          </p:cNvPicPr>
          <p:nvPr/>
        </p:nvPicPr>
        <p:blipFill>
          <a:blip r:embed="rId6"/>
          <a:stretch>
            <a:fillRect/>
          </a:stretch>
        </p:blipFill>
        <p:spPr>
          <a:xfrm>
            <a:off x="5653591" y="1400881"/>
            <a:ext cx="2038350" cy="2190750"/>
          </a:xfrm>
          <a:prstGeom prst="rect">
            <a:avLst/>
          </a:prstGeom>
        </p:spPr>
      </p:pic>
      <p:pic>
        <p:nvPicPr>
          <p:cNvPr id="18" name="Picture 17">
            <a:extLst>
              <a:ext uri="{FF2B5EF4-FFF2-40B4-BE49-F238E27FC236}">
                <a16:creationId xmlns:a16="http://schemas.microsoft.com/office/drawing/2014/main" id="{ECCF1B11-C4A5-4A3A-899E-B2F501BA2339}"/>
              </a:ext>
            </a:extLst>
          </p:cNvPr>
          <p:cNvPicPr>
            <a:picLocks noChangeAspect="1"/>
          </p:cNvPicPr>
          <p:nvPr/>
        </p:nvPicPr>
        <p:blipFill>
          <a:blip r:embed="rId7"/>
          <a:stretch>
            <a:fillRect/>
          </a:stretch>
        </p:blipFill>
        <p:spPr>
          <a:xfrm>
            <a:off x="5064480" y="3685985"/>
            <a:ext cx="1981201" cy="2156194"/>
          </a:xfrm>
          <a:prstGeom prst="rect">
            <a:avLst/>
          </a:prstGeom>
        </p:spPr>
      </p:pic>
      <p:pic>
        <p:nvPicPr>
          <p:cNvPr id="19" name="Picture 18">
            <a:extLst>
              <a:ext uri="{FF2B5EF4-FFF2-40B4-BE49-F238E27FC236}">
                <a16:creationId xmlns:a16="http://schemas.microsoft.com/office/drawing/2014/main" id="{5F7AFC11-6C82-421E-B8EA-1DD3D29ABF35}"/>
              </a:ext>
            </a:extLst>
          </p:cNvPr>
          <p:cNvPicPr>
            <a:picLocks noChangeAspect="1"/>
          </p:cNvPicPr>
          <p:nvPr/>
        </p:nvPicPr>
        <p:blipFill>
          <a:blip r:embed="rId8"/>
          <a:stretch>
            <a:fillRect/>
          </a:stretch>
        </p:blipFill>
        <p:spPr>
          <a:xfrm>
            <a:off x="2092680" y="3782866"/>
            <a:ext cx="1981200" cy="2219325"/>
          </a:xfrm>
          <a:prstGeom prst="rect">
            <a:avLst/>
          </a:prstGeom>
        </p:spPr>
      </p:pic>
      <p:sp>
        <p:nvSpPr>
          <p:cNvPr id="20" name="TextBox 19">
            <a:extLst>
              <a:ext uri="{FF2B5EF4-FFF2-40B4-BE49-F238E27FC236}">
                <a16:creationId xmlns:a16="http://schemas.microsoft.com/office/drawing/2014/main" id="{6A78B58F-6994-451E-961E-925003C8B7AA}"/>
              </a:ext>
            </a:extLst>
          </p:cNvPr>
          <p:cNvSpPr txBox="1"/>
          <p:nvPr/>
        </p:nvSpPr>
        <p:spPr>
          <a:xfrm flipH="1">
            <a:off x="2288214" y="1031549"/>
            <a:ext cx="2992343" cy="369332"/>
          </a:xfrm>
          <a:prstGeom prst="rect">
            <a:avLst/>
          </a:prstGeom>
          <a:noFill/>
        </p:spPr>
        <p:txBody>
          <a:bodyPr wrap="square" rtlCol="0">
            <a:spAutoFit/>
          </a:bodyPr>
          <a:lstStyle/>
          <a:p>
            <a:r>
              <a:rPr lang="en-US" dirty="0"/>
              <a:t>Flexible (Disc) Coupling</a:t>
            </a:r>
          </a:p>
        </p:txBody>
      </p:sp>
      <p:sp>
        <p:nvSpPr>
          <p:cNvPr id="21" name="Title 1">
            <a:extLst>
              <a:ext uri="{FF2B5EF4-FFF2-40B4-BE49-F238E27FC236}">
                <a16:creationId xmlns:a16="http://schemas.microsoft.com/office/drawing/2014/main" id="{F1CCD693-4419-48CD-A4F3-F551CA1E7268}"/>
              </a:ext>
            </a:extLst>
          </p:cNvPr>
          <p:cNvSpPr txBox="1">
            <a:spLocks/>
          </p:cNvSpPr>
          <p:nvPr/>
        </p:nvSpPr>
        <p:spPr>
          <a:xfrm>
            <a:off x="344844" y="208735"/>
            <a:ext cx="11455389" cy="56377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pPr algn="l"/>
            <a:r>
              <a:rPr lang="en-US" sz="2400" dirty="0"/>
              <a:t>Domain 2: Tools &amp; equipment</a:t>
            </a:r>
          </a:p>
        </p:txBody>
      </p:sp>
    </p:spTree>
    <p:extLst>
      <p:ext uri="{BB962C8B-B14F-4D97-AF65-F5344CB8AC3E}">
        <p14:creationId xmlns:p14="http://schemas.microsoft.com/office/powerpoint/2010/main" val="14670036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9853" y="1068947"/>
            <a:ext cx="10252485" cy="2060620"/>
          </a:xfrm>
          <a:prstGeom prst="rect">
            <a:avLst/>
          </a:prstGeom>
        </p:spPr>
      </p:pic>
      <p:pic>
        <p:nvPicPr>
          <p:cNvPr id="5" name="Picture 4"/>
          <p:cNvPicPr>
            <a:picLocks noChangeAspect="1"/>
          </p:cNvPicPr>
          <p:nvPr/>
        </p:nvPicPr>
        <p:blipFill>
          <a:blip r:embed="rId3"/>
          <a:stretch>
            <a:fillRect/>
          </a:stretch>
        </p:blipFill>
        <p:spPr>
          <a:xfrm>
            <a:off x="759853" y="3438658"/>
            <a:ext cx="10368395" cy="2987900"/>
          </a:xfrm>
          <a:prstGeom prst="rect">
            <a:avLst/>
          </a:prstGeom>
        </p:spPr>
      </p:pic>
      <p:sp>
        <p:nvSpPr>
          <p:cNvPr id="7" name="Title 1">
            <a:extLst>
              <a:ext uri="{FF2B5EF4-FFF2-40B4-BE49-F238E27FC236}">
                <a16:creationId xmlns:a16="http://schemas.microsoft.com/office/drawing/2014/main" id="{725D3401-0E60-40CD-84D1-FAEC79A5F6F6}"/>
              </a:ext>
            </a:extLst>
          </p:cNvPr>
          <p:cNvSpPr txBox="1">
            <a:spLocks/>
          </p:cNvSpPr>
          <p:nvPr/>
        </p:nvSpPr>
        <p:spPr>
          <a:xfrm>
            <a:off x="344844" y="208735"/>
            <a:ext cx="11455389" cy="56377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pPr algn="l"/>
            <a:r>
              <a:rPr lang="en-US" sz="2400" dirty="0"/>
              <a:t>Domain 2: Tools &amp; equipment</a:t>
            </a:r>
          </a:p>
        </p:txBody>
      </p:sp>
    </p:spTree>
    <p:extLst>
      <p:ext uri="{BB962C8B-B14F-4D97-AF65-F5344CB8AC3E}">
        <p14:creationId xmlns:p14="http://schemas.microsoft.com/office/powerpoint/2010/main" val="3272393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6227" y="880491"/>
            <a:ext cx="3640455" cy="5097020"/>
          </a:xfrm>
          <a:prstGeom prst="rect">
            <a:avLst/>
          </a:prstGeom>
        </p:spPr>
      </p:pic>
      <p:pic>
        <p:nvPicPr>
          <p:cNvPr id="5" name="Picture 4"/>
          <p:cNvPicPr>
            <a:picLocks noChangeAspect="1"/>
          </p:cNvPicPr>
          <p:nvPr/>
        </p:nvPicPr>
        <p:blipFill>
          <a:blip r:embed="rId3"/>
          <a:stretch>
            <a:fillRect/>
          </a:stretch>
        </p:blipFill>
        <p:spPr>
          <a:xfrm>
            <a:off x="4120516" y="880490"/>
            <a:ext cx="3640455" cy="5097020"/>
          </a:xfrm>
          <a:prstGeom prst="rect">
            <a:avLst/>
          </a:prstGeom>
        </p:spPr>
      </p:pic>
      <p:pic>
        <p:nvPicPr>
          <p:cNvPr id="6" name="Picture 5"/>
          <p:cNvPicPr>
            <a:picLocks noChangeAspect="1"/>
          </p:cNvPicPr>
          <p:nvPr/>
        </p:nvPicPr>
        <p:blipFill>
          <a:blip r:embed="rId4"/>
          <a:stretch>
            <a:fillRect/>
          </a:stretch>
        </p:blipFill>
        <p:spPr>
          <a:xfrm>
            <a:off x="8071485" y="880490"/>
            <a:ext cx="3640455" cy="5097020"/>
          </a:xfrm>
          <a:prstGeom prst="rect">
            <a:avLst/>
          </a:prstGeom>
        </p:spPr>
      </p:pic>
      <p:sp>
        <p:nvSpPr>
          <p:cNvPr id="12" name="Title 1">
            <a:extLst>
              <a:ext uri="{FF2B5EF4-FFF2-40B4-BE49-F238E27FC236}">
                <a16:creationId xmlns:a16="http://schemas.microsoft.com/office/drawing/2014/main" id="{6EFE09D9-C84A-46A0-9078-BA8CC0C2729A}"/>
              </a:ext>
            </a:extLst>
          </p:cNvPr>
          <p:cNvSpPr txBox="1">
            <a:spLocks/>
          </p:cNvSpPr>
          <p:nvPr/>
        </p:nvSpPr>
        <p:spPr>
          <a:xfrm>
            <a:off x="2218395" y="143513"/>
            <a:ext cx="11455389" cy="56377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pPr algn="l"/>
            <a:r>
              <a:rPr lang="en-US" sz="2400" dirty="0"/>
              <a:t>Domain 2: Tools &amp; equipment</a:t>
            </a:r>
          </a:p>
        </p:txBody>
      </p:sp>
    </p:spTree>
    <p:extLst>
      <p:ext uri="{BB962C8B-B14F-4D97-AF65-F5344CB8AC3E}">
        <p14:creationId xmlns:p14="http://schemas.microsoft.com/office/powerpoint/2010/main" val="1313192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9071" y="1108946"/>
            <a:ext cx="3379397" cy="4640105"/>
          </a:xfrm>
          <a:prstGeom prst="rect">
            <a:avLst/>
          </a:prstGeom>
        </p:spPr>
      </p:pic>
      <p:pic>
        <p:nvPicPr>
          <p:cNvPr id="4" name="Picture 3"/>
          <p:cNvPicPr>
            <a:picLocks noChangeAspect="1"/>
          </p:cNvPicPr>
          <p:nvPr/>
        </p:nvPicPr>
        <p:blipFill>
          <a:blip r:embed="rId3"/>
          <a:stretch>
            <a:fillRect/>
          </a:stretch>
        </p:blipFill>
        <p:spPr>
          <a:xfrm>
            <a:off x="3862148" y="1108947"/>
            <a:ext cx="3379398" cy="4640105"/>
          </a:xfrm>
          <a:prstGeom prst="rect">
            <a:avLst/>
          </a:prstGeom>
        </p:spPr>
      </p:pic>
      <p:pic>
        <p:nvPicPr>
          <p:cNvPr id="5" name="Picture 4"/>
          <p:cNvPicPr>
            <a:picLocks noChangeAspect="1"/>
          </p:cNvPicPr>
          <p:nvPr/>
        </p:nvPicPr>
        <p:blipFill>
          <a:blip r:embed="rId4"/>
          <a:stretch>
            <a:fillRect/>
          </a:stretch>
        </p:blipFill>
        <p:spPr>
          <a:xfrm>
            <a:off x="7859334" y="1108946"/>
            <a:ext cx="3379397" cy="4640105"/>
          </a:xfrm>
          <a:prstGeom prst="rect">
            <a:avLst/>
          </a:prstGeom>
        </p:spPr>
      </p:pic>
      <p:sp>
        <p:nvSpPr>
          <p:cNvPr id="8" name="Title 1">
            <a:extLst>
              <a:ext uri="{FF2B5EF4-FFF2-40B4-BE49-F238E27FC236}">
                <a16:creationId xmlns:a16="http://schemas.microsoft.com/office/drawing/2014/main" id="{27F93252-BAF3-4C57-8B07-7A1DFFB4D488}"/>
              </a:ext>
            </a:extLst>
          </p:cNvPr>
          <p:cNvSpPr txBox="1">
            <a:spLocks/>
          </p:cNvSpPr>
          <p:nvPr/>
        </p:nvSpPr>
        <p:spPr>
          <a:xfrm>
            <a:off x="344844" y="208735"/>
            <a:ext cx="11455389" cy="56377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pPr algn="l"/>
            <a:r>
              <a:rPr lang="en-US" sz="2400" dirty="0"/>
              <a:t>Domain 2: Tools &amp; equipment</a:t>
            </a:r>
          </a:p>
        </p:txBody>
      </p:sp>
    </p:spTree>
    <p:extLst>
      <p:ext uri="{BB962C8B-B14F-4D97-AF65-F5344CB8AC3E}">
        <p14:creationId xmlns:p14="http://schemas.microsoft.com/office/powerpoint/2010/main" val="26950830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26743" y="1285774"/>
            <a:ext cx="3658585" cy="4720744"/>
          </a:xfrm>
          <a:prstGeom prst="rect">
            <a:avLst/>
          </a:prstGeom>
        </p:spPr>
      </p:pic>
      <p:sp>
        <p:nvSpPr>
          <p:cNvPr id="6" name="TextBox 5">
            <a:extLst>
              <a:ext uri="{FF2B5EF4-FFF2-40B4-BE49-F238E27FC236}">
                <a16:creationId xmlns:a16="http://schemas.microsoft.com/office/drawing/2014/main" id="{A3EED3D9-CF74-4DA6-B046-82B65437C168}"/>
              </a:ext>
            </a:extLst>
          </p:cNvPr>
          <p:cNvSpPr txBox="1"/>
          <p:nvPr/>
        </p:nvSpPr>
        <p:spPr>
          <a:xfrm>
            <a:off x="5025006" y="1400961"/>
            <a:ext cx="6845416" cy="4247317"/>
          </a:xfrm>
          <a:prstGeom prst="rect">
            <a:avLst/>
          </a:prstGeom>
          <a:noFill/>
        </p:spPr>
        <p:txBody>
          <a:bodyPr wrap="square" rtlCol="0">
            <a:spAutoFit/>
          </a:bodyPr>
          <a:lstStyle/>
          <a:p>
            <a:r>
              <a:rPr lang="en-US" dirty="0">
                <a:solidFill>
                  <a:schemeClr val="accent1"/>
                </a:solidFill>
              </a:rPr>
              <a:t>Safety Practices for the Operator</a:t>
            </a:r>
          </a:p>
          <a:p>
            <a:pPr marL="285750" indent="-285750">
              <a:buFont typeface="Arial" panose="020B0604020202020204" pitchFamily="34" charset="0"/>
              <a:buChar char="•"/>
            </a:pPr>
            <a:r>
              <a:rPr lang="en-US" dirty="0"/>
              <a:t>Only trained authorized personnel are permitted to operate a forklift.</a:t>
            </a:r>
          </a:p>
          <a:p>
            <a:pPr marL="285750" indent="-285750">
              <a:buFont typeface="Arial" panose="020B0604020202020204" pitchFamily="34" charset="0"/>
              <a:buChar char="•"/>
            </a:pPr>
            <a:r>
              <a:rPr lang="en-US" dirty="0"/>
              <a:t>The operator should not drive the truck up to a person standing in front of a bench or other object. </a:t>
            </a:r>
          </a:p>
          <a:p>
            <a:pPr marL="285750" indent="-285750">
              <a:buFont typeface="Arial" panose="020B0604020202020204" pitchFamily="34" charset="0"/>
              <a:buChar char="•"/>
            </a:pPr>
            <a:r>
              <a:rPr lang="en-US" dirty="0"/>
              <a:t>The operator should not carry loads heavier than those for which the truck is rated. </a:t>
            </a:r>
          </a:p>
          <a:p>
            <a:pPr marL="285750" indent="-285750">
              <a:buFont typeface="Arial" panose="020B0604020202020204" pitchFamily="34" charset="0"/>
              <a:buChar char="•"/>
            </a:pPr>
            <a:r>
              <a:rPr lang="en-US" dirty="0"/>
              <a:t>The operator should avoid making fast starts, sudden stops and quick turns. </a:t>
            </a:r>
          </a:p>
          <a:p>
            <a:pPr marL="285750" indent="-285750">
              <a:buFont typeface="Arial" panose="020B0604020202020204" pitchFamily="34" charset="0"/>
              <a:buChar char="•"/>
            </a:pPr>
            <a:r>
              <a:rPr lang="en-US" dirty="0"/>
              <a:t>The operator should report all accidents involving personnel, building structures and other equipment immediately. </a:t>
            </a:r>
          </a:p>
          <a:p>
            <a:pPr marL="285750" indent="-285750">
              <a:buFont typeface="Arial" panose="020B0604020202020204" pitchFamily="34" charset="0"/>
              <a:buChar char="•"/>
            </a:pPr>
            <a:r>
              <a:rPr lang="en-US" dirty="0"/>
              <a:t>Operation on main roads outside the facility should be permitted only with proper authorization from local transport authority. </a:t>
            </a:r>
          </a:p>
        </p:txBody>
      </p:sp>
      <p:sp>
        <p:nvSpPr>
          <p:cNvPr id="7" name="Title 1">
            <a:extLst>
              <a:ext uri="{FF2B5EF4-FFF2-40B4-BE49-F238E27FC236}">
                <a16:creationId xmlns:a16="http://schemas.microsoft.com/office/drawing/2014/main" id="{00174531-B8BC-4A51-B8C7-EB688D2B1CA7}"/>
              </a:ext>
            </a:extLst>
          </p:cNvPr>
          <p:cNvSpPr txBox="1">
            <a:spLocks/>
          </p:cNvSpPr>
          <p:nvPr/>
        </p:nvSpPr>
        <p:spPr>
          <a:xfrm>
            <a:off x="3593096" y="226323"/>
            <a:ext cx="5053633" cy="56377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pPr algn="l"/>
            <a:r>
              <a:rPr lang="en-US" sz="2400" dirty="0"/>
              <a:t>Domain 2: Tools &amp; equipment</a:t>
            </a:r>
          </a:p>
        </p:txBody>
      </p:sp>
    </p:spTree>
    <p:extLst>
      <p:ext uri="{BB962C8B-B14F-4D97-AF65-F5344CB8AC3E}">
        <p14:creationId xmlns:p14="http://schemas.microsoft.com/office/powerpoint/2010/main" val="27181303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5574" y="215076"/>
            <a:ext cx="5625649" cy="545678"/>
          </a:xfrm>
        </p:spPr>
        <p:txBody>
          <a:bodyPr>
            <a:normAutofit/>
          </a:bodyPr>
          <a:lstStyle/>
          <a:p>
            <a:pPr algn="l"/>
            <a:r>
              <a:rPr lang="en-US" sz="2400" dirty="0"/>
              <a:t>Domain 2: Tools &amp; equipment</a:t>
            </a:r>
          </a:p>
        </p:txBody>
      </p:sp>
      <p:pic>
        <p:nvPicPr>
          <p:cNvPr id="3" name="Picture 2">
            <a:extLst>
              <a:ext uri="{FF2B5EF4-FFF2-40B4-BE49-F238E27FC236}">
                <a16:creationId xmlns:a16="http://schemas.microsoft.com/office/drawing/2014/main" id="{082C2C5C-71A9-4BF4-BB38-36D97D6A6283}"/>
              </a:ext>
            </a:extLst>
          </p:cNvPr>
          <p:cNvPicPr>
            <a:picLocks noChangeAspect="1"/>
          </p:cNvPicPr>
          <p:nvPr/>
        </p:nvPicPr>
        <p:blipFill>
          <a:blip r:embed="rId2"/>
          <a:stretch>
            <a:fillRect/>
          </a:stretch>
        </p:blipFill>
        <p:spPr>
          <a:xfrm>
            <a:off x="1425997" y="1160004"/>
            <a:ext cx="9424111" cy="4119005"/>
          </a:xfrm>
          <a:prstGeom prst="rect">
            <a:avLst/>
          </a:prstGeom>
        </p:spPr>
      </p:pic>
    </p:spTree>
    <p:extLst>
      <p:ext uri="{BB962C8B-B14F-4D97-AF65-F5344CB8AC3E}">
        <p14:creationId xmlns:p14="http://schemas.microsoft.com/office/powerpoint/2010/main" val="13169778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20611" y="1050762"/>
            <a:ext cx="3664692" cy="4917401"/>
          </a:xfrm>
          <a:prstGeom prst="rect">
            <a:avLst/>
          </a:prstGeom>
        </p:spPr>
      </p:pic>
      <p:pic>
        <p:nvPicPr>
          <p:cNvPr id="4" name="Picture 3"/>
          <p:cNvPicPr>
            <a:picLocks noChangeAspect="1"/>
          </p:cNvPicPr>
          <p:nvPr/>
        </p:nvPicPr>
        <p:blipFill>
          <a:blip r:embed="rId3"/>
          <a:stretch>
            <a:fillRect/>
          </a:stretch>
        </p:blipFill>
        <p:spPr>
          <a:xfrm>
            <a:off x="4293484" y="1050762"/>
            <a:ext cx="3832359" cy="4917401"/>
          </a:xfrm>
          <a:prstGeom prst="rect">
            <a:avLst/>
          </a:prstGeom>
        </p:spPr>
      </p:pic>
      <p:pic>
        <p:nvPicPr>
          <p:cNvPr id="5" name="Picture 4"/>
          <p:cNvPicPr>
            <a:picLocks noChangeAspect="1"/>
          </p:cNvPicPr>
          <p:nvPr/>
        </p:nvPicPr>
        <p:blipFill>
          <a:blip r:embed="rId4"/>
          <a:stretch>
            <a:fillRect/>
          </a:stretch>
        </p:blipFill>
        <p:spPr>
          <a:xfrm>
            <a:off x="8334024" y="1050762"/>
            <a:ext cx="3690116" cy="4917401"/>
          </a:xfrm>
          <a:prstGeom prst="rect">
            <a:avLst/>
          </a:prstGeom>
        </p:spPr>
      </p:pic>
      <p:sp>
        <p:nvSpPr>
          <p:cNvPr id="8" name="Title 1">
            <a:extLst>
              <a:ext uri="{FF2B5EF4-FFF2-40B4-BE49-F238E27FC236}">
                <a16:creationId xmlns:a16="http://schemas.microsoft.com/office/drawing/2014/main" id="{A1AC254F-F621-47C9-B1BF-90AB04B8EE33}"/>
              </a:ext>
            </a:extLst>
          </p:cNvPr>
          <p:cNvSpPr txBox="1">
            <a:spLocks/>
          </p:cNvSpPr>
          <p:nvPr/>
        </p:nvSpPr>
        <p:spPr>
          <a:xfrm>
            <a:off x="3802366" y="226323"/>
            <a:ext cx="5132591" cy="56377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pPr algn="l"/>
            <a:r>
              <a:rPr lang="en-US" sz="2400" dirty="0"/>
              <a:t>Domain 2: Tools &amp; equipment</a:t>
            </a:r>
          </a:p>
        </p:txBody>
      </p:sp>
    </p:spTree>
    <p:extLst>
      <p:ext uri="{BB962C8B-B14F-4D97-AF65-F5344CB8AC3E}">
        <p14:creationId xmlns:p14="http://schemas.microsoft.com/office/powerpoint/2010/main" val="3629490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3334" y="962902"/>
            <a:ext cx="4660762" cy="2471104"/>
          </a:xfrm>
        </p:spPr>
        <p:txBody>
          <a:bodyPr>
            <a:normAutofit/>
          </a:bodyPr>
          <a:lstStyle/>
          <a:p>
            <a:r>
              <a:rPr lang="en-US" sz="3400" dirty="0"/>
              <a:t>Domain 1 –</a:t>
            </a:r>
            <a:br>
              <a:rPr lang="en-US" sz="3400" dirty="0"/>
            </a:br>
            <a:r>
              <a:rPr lang="en-US" sz="3400" dirty="0"/>
              <a:t>inspection, maintenance, installation, and repair</a:t>
            </a:r>
          </a:p>
        </p:txBody>
      </p:sp>
      <p:pic>
        <p:nvPicPr>
          <p:cNvPr id="21" name="Graphic 20" descr="Tools">
            <a:extLst>
              <a:ext uri="{FF2B5EF4-FFF2-40B4-BE49-F238E27FC236}">
                <a16:creationId xmlns:a16="http://schemas.microsoft.com/office/drawing/2014/main" id="{B67025BF-FF0A-4D44-A93F-6E5CA11B11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44251" y="805583"/>
            <a:ext cx="4660762" cy="4660762"/>
          </a:xfrm>
          <a:prstGeom prst="rect">
            <a:avLst/>
          </a:prstGeom>
        </p:spPr>
      </p:pic>
    </p:spTree>
    <p:extLst>
      <p:ext uri="{BB962C8B-B14F-4D97-AF65-F5344CB8AC3E}">
        <p14:creationId xmlns:p14="http://schemas.microsoft.com/office/powerpoint/2010/main" val="23473333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36595" y="1054309"/>
            <a:ext cx="5026410" cy="4977376"/>
          </a:xfrm>
          <a:prstGeom prst="rect">
            <a:avLst/>
          </a:prstGeom>
        </p:spPr>
      </p:pic>
      <p:pic>
        <p:nvPicPr>
          <p:cNvPr id="4" name="Picture 3"/>
          <p:cNvPicPr>
            <a:picLocks noChangeAspect="1"/>
          </p:cNvPicPr>
          <p:nvPr/>
        </p:nvPicPr>
        <p:blipFill>
          <a:blip r:embed="rId3"/>
          <a:stretch>
            <a:fillRect/>
          </a:stretch>
        </p:blipFill>
        <p:spPr>
          <a:xfrm>
            <a:off x="6096000" y="1054309"/>
            <a:ext cx="5029200" cy="4977376"/>
          </a:xfrm>
          <a:prstGeom prst="rect">
            <a:avLst/>
          </a:prstGeom>
        </p:spPr>
      </p:pic>
      <p:sp>
        <p:nvSpPr>
          <p:cNvPr id="7" name="Title 1">
            <a:extLst>
              <a:ext uri="{FF2B5EF4-FFF2-40B4-BE49-F238E27FC236}">
                <a16:creationId xmlns:a16="http://schemas.microsoft.com/office/drawing/2014/main" id="{C639248E-8F4F-407F-A24A-FC3AB62F8A01}"/>
              </a:ext>
            </a:extLst>
          </p:cNvPr>
          <p:cNvSpPr txBox="1">
            <a:spLocks/>
          </p:cNvSpPr>
          <p:nvPr/>
        </p:nvSpPr>
        <p:spPr>
          <a:xfrm>
            <a:off x="3495055" y="252326"/>
            <a:ext cx="5026410" cy="56377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pPr algn="l"/>
            <a:r>
              <a:rPr lang="en-US" sz="2400" dirty="0"/>
              <a:t>Domain 2: Tools &amp; equipment</a:t>
            </a:r>
          </a:p>
        </p:txBody>
      </p:sp>
    </p:spTree>
    <p:extLst>
      <p:ext uri="{BB962C8B-B14F-4D97-AF65-F5344CB8AC3E}">
        <p14:creationId xmlns:p14="http://schemas.microsoft.com/office/powerpoint/2010/main" val="38941885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37482" y="1810003"/>
            <a:ext cx="5724525" cy="2923026"/>
          </a:xfrm>
          <a:prstGeom prst="rect">
            <a:avLst/>
          </a:prstGeom>
        </p:spPr>
      </p:pic>
      <p:pic>
        <p:nvPicPr>
          <p:cNvPr id="4" name="Picture 3"/>
          <p:cNvPicPr>
            <a:picLocks noChangeAspect="1"/>
          </p:cNvPicPr>
          <p:nvPr/>
        </p:nvPicPr>
        <p:blipFill>
          <a:blip r:embed="rId3"/>
          <a:stretch>
            <a:fillRect/>
          </a:stretch>
        </p:blipFill>
        <p:spPr>
          <a:xfrm>
            <a:off x="6871099" y="1256087"/>
            <a:ext cx="4706007" cy="4538992"/>
          </a:xfrm>
          <a:prstGeom prst="rect">
            <a:avLst/>
          </a:prstGeom>
        </p:spPr>
      </p:pic>
      <p:sp>
        <p:nvSpPr>
          <p:cNvPr id="7" name="Title 1">
            <a:extLst>
              <a:ext uri="{FF2B5EF4-FFF2-40B4-BE49-F238E27FC236}">
                <a16:creationId xmlns:a16="http://schemas.microsoft.com/office/drawing/2014/main" id="{A6FD83AA-6994-4F13-9E25-7DD63F18A36B}"/>
              </a:ext>
            </a:extLst>
          </p:cNvPr>
          <p:cNvSpPr txBox="1">
            <a:spLocks/>
          </p:cNvSpPr>
          <p:nvPr/>
        </p:nvSpPr>
        <p:spPr>
          <a:xfrm>
            <a:off x="344844" y="208735"/>
            <a:ext cx="11455389" cy="56377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pPr algn="l"/>
            <a:r>
              <a:rPr lang="en-US" sz="2400" dirty="0"/>
              <a:t>Domain 2: Tools &amp; equipment</a:t>
            </a:r>
          </a:p>
        </p:txBody>
      </p:sp>
    </p:spTree>
    <p:extLst>
      <p:ext uri="{BB962C8B-B14F-4D97-AF65-F5344CB8AC3E}">
        <p14:creationId xmlns:p14="http://schemas.microsoft.com/office/powerpoint/2010/main" val="20202703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7725" y="1404610"/>
            <a:ext cx="6076950" cy="3419475"/>
          </a:xfrm>
          <a:prstGeom prst="rect">
            <a:avLst/>
          </a:prstGeom>
        </p:spPr>
      </p:pic>
      <p:sp>
        <p:nvSpPr>
          <p:cNvPr id="6" name="Rectangle 5"/>
          <p:cNvSpPr/>
          <p:nvPr/>
        </p:nvSpPr>
        <p:spPr>
          <a:xfrm>
            <a:off x="6811861" y="1323821"/>
            <a:ext cx="4992414" cy="3139321"/>
          </a:xfrm>
          <a:prstGeom prst="rect">
            <a:avLst/>
          </a:prstGeom>
        </p:spPr>
        <p:txBody>
          <a:bodyPr wrap="square">
            <a:spAutoFit/>
          </a:bodyPr>
          <a:lstStyle/>
          <a:p>
            <a:r>
              <a:rPr lang="en-US" dirty="0">
                <a:solidFill>
                  <a:schemeClr val="accent1"/>
                </a:solidFill>
              </a:rPr>
              <a:t>Weir (WEER)</a:t>
            </a:r>
            <a:endParaRPr lang="en-US" dirty="0"/>
          </a:p>
          <a:p>
            <a:r>
              <a:rPr lang="en-US" dirty="0"/>
              <a:t>A wall or plate placed in an open channel and used to measure the flow of water. The depth of the flow over the weir can be used to calculate the flow rate, or a chart or conversion table may be used to convert depth to flow.</a:t>
            </a:r>
          </a:p>
          <a:p>
            <a:endParaRPr lang="en-US" dirty="0"/>
          </a:p>
          <a:p>
            <a:r>
              <a:rPr lang="en-US" dirty="0"/>
              <a:t>A wall or obstruction used to control flow (from settling tanks and clarifiers) to ensure a uniform flow rate and avoid short-circuiting.</a:t>
            </a:r>
          </a:p>
        </p:txBody>
      </p:sp>
      <p:sp>
        <p:nvSpPr>
          <p:cNvPr id="7" name="Title 1">
            <a:extLst>
              <a:ext uri="{FF2B5EF4-FFF2-40B4-BE49-F238E27FC236}">
                <a16:creationId xmlns:a16="http://schemas.microsoft.com/office/drawing/2014/main" id="{89CFE945-CC48-4286-9DAC-B2B5BFE90CAA}"/>
              </a:ext>
            </a:extLst>
          </p:cNvPr>
          <p:cNvSpPr txBox="1">
            <a:spLocks/>
          </p:cNvSpPr>
          <p:nvPr/>
        </p:nvSpPr>
        <p:spPr>
          <a:xfrm>
            <a:off x="344844" y="208735"/>
            <a:ext cx="11455389" cy="56377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pPr algn="l"/>
            <a:r>
              <a:rPr lang="en-US" sz="2400" dirty="0"/>
              <a:t>Domain 2: Tools &amp; equipment</a:t>
            </a:r>
          </a:p>
        </p:txBody>
      </p:sp>
    </p:spTree>
    <p:extLst>
      <p:ext uri="{BB962C8B-B14F-4D97-AF65-F5344CB8AC3E}">
        <p14:creationId xmlns:p14="http://schemas.microsoft.com/office/powerpoint/2010/main" val="28670723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78300" y="1010114"/>
            <a:ext cx="3150115" cy="2700425"/>
          </a:xfrm>
          <a:prstGeom prst="rect">
            <a:avLst/>
          </a:prstGeom>
        </p:spPr>
      </p:pic>
      <p:pic>
        <p:nvPicPr>
          <p:cNvPr id="5" name="Picture 4"/>
          <p:cNvPicPr>
            <a:picLocks noChangeAspect="1"/>
          </p:cNvPicPr>
          <p:nvPr/>
        </p:nvPicPr>
        <p:blipFill>
          <a:blip r:embed="rId3"/>
          <a:stretch>
            <a:fillRect/>
          </a:stretch>
        </p:blipFill>
        <p:spPr>
          <a:xfrm>
            <a:off x="1178300" y="3792742"/>
            <a:ext cx="3150115" cy="2277954"/>
          </a:xfrm>
          <a:prstGeom prst="rect">
            <a:avLst/>
          </a:prstGeom>
        </p:spPr>
      </p:pic>
      <p:pic>
        <p:nvPicPr>
          <p:cNvPr id="6" name="Picture 5"/>
          <p:cNvPicPr>
            <a:picLocks noChangeAspect="1"/>
          </p:cNvPicPr>
          <p:nvPr/>
        </p:nvPicPr>
        <p:blipFill>
          <a:blip r:embed="rId4"/>
          <a:stretch>
            <a:fillRect/>
          </a:stretch>
        </p:blipFill>
        <p:spPr>
          <a:xfrm>
            <a:off x="6735571" y="3682369"/>
            <a:ext cx="3201550" cy="2427562"/>
          </a:xfrm>
          <a:prstGeom prst="rect">
            <a:avLst/>
          </a:prstGeom>
        </p:spPr>
      </p:pic>
      <p:pic>
        <p:nvPicPr>
          <p:cNvPr id="7" name="Picture 6"/>
          <p:cNvPicPr>
            <a:picLocks noChangeAspect="1"/>
          </p:cNvPicPr>
          <p:nvPr/>
        </p:nvPicPr>
        <p:blipFill>
          <a:blip r:embed="rId5"/>
          <a:stretch>
            <a:fillRect/>
          </a:stretch>
        </p:blipFill>
        <p:spPr>
          <a:xfrm>
            <a:off x="6735571" y="1010114"/>
            <a:ext cx="3201550" cy="2491280"/>
          </a:xfrm>
          <a:prstGeom prst="rect">
            <a:avLst/>
          </a:prstGeom>
        </p:spPr>
      </p:pic>
      <p:sp>
        <p:nvSpPr>
          <p:cNvPr id="8" name="TextBox 7"/>
          <p:cNvSpPr txBox="1"/>
          <p:nvPr/>
        </p:nvSpPr>
        <p:spPr>
          <a:xfrm>
            <a:off x="4247905" y="6362043"/>
            <a:ext cx="2791149" cy="307777"/>
          </a:xfrm>
          <a:prstGeom prst="rect">
            <a:avLst/>
          </a:prstGeom>
          <a:noFill/>
        </p:spPr>
        <p:txBody>
          <a:bodyPr wrap="none" rtlCol="0">
            <a:spAutoFit/>
          </a:bodyPr>
          <a:lstStyle/>
          <a:p>
            <a:r>
              <a:rPr lang="en-US" sz="1400" dirty="0"/>
              <a:t>Measures flows in open channels</a:t>
            </a:r>
          </a:p>
        </p:txBody>
      </p:sp>
      <p:sp>
        <p:nvSpPr>
          <p:cNvPr id="10" name="Title 1">
            <a:extLst>
              <a:ext uri="{FF2B5EF4-FFF2-40B4-BE49-F238E27FC236}">
                <a16:creationId xmlns:a16="http://schemas.microsoft.com/office/drawing/2014/main" id="{BB6287E2-AFA6-425E-8EF9-0AB455DD7B97}"/>
              </a:ext>
            </a:extLst>
          </p:cNvPr>
          <p:cNvSpPr txBox="1">
            <a:spLocks/>
          </p:cNvSpPr>
          <p:nvPr/>
        </p:nvSpPr>
        <p:spPr>
          <a:xfrm>
            <a:off x="344844" y="208735"/>
            <a:ext cx="11455389" cy="56377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pPr algn="l"/>
            <a:r>
              <a:rPr lang="en-US" sz="2400" dirty="0"/>
              <a:t>Domain 2: Tools &amp; equipment</a:t>
            </a:r>
          </a:p>
        </p:txBody>
      </p:sp>
    </p:spTree>
    <p:extLst>
      <p:ext uri="{BB962C8B-B14F-4D97-AF65-F5344CB8AC3E}">
        <p14:creationId xmlns:p14="http://schemas.microsoft.com/office/powerpoint/2010/main" val="22254501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B8766B7-F157-45DE-A8BC-FA3438D6056F}"/>
              </a:ext>
            </a:extLst>
          </p:cNvPr>
          <p:cNvSpPr>
            <a:spLocks noGrp="1"/>
          </p:cNvSpPr>
          <p:nvPr>
            <p:ph type="title"/>
          </p:nvPr>
        </p:nvSpPr>
        <p:spPr>
          <a:xfrm>
            <a:off x="344844" y="208735"/>
            <a:ext cx="11455389" cy="563775"/>
          </a:xfrm>
        </p:spPr>
        <p:txBody>
          <a:bodyPr>
            <a:normAutofit/>
          </a:bodyPr>
          <a:lstStyle/>
          <a:p>
            <a:pPr algn="l"/>
            <a:r>
              <a:rPr lang="en-US" sz="2400" dirty="0"/>
              <a:t>Domain 2: sample questions</a:t>
            </a:r>
          </a:p>
        </p:txBody>
      </p:sp>
      <p:sp>
        <p:nvSpPr>
          <p:cNvPr id="16" name="TextBox 15">
            <a:extLst>
              <a:ext uri="{FF2B5EF4-FFF2-40B4-BE49-F238E27FC236}">
                <a16:creationId xmlns:a16="http://schemas.microsoft.com/office/drawing/2014/main" id="{32004CD6-33E7-4A7D-9433-BE61F1D553A3}"/>
              </a:ext>
            </a:extLst>
          </p:cNvPr>
          <p:cNvSpPr txBox="1"/>
          <p:nvPr/>
        </p:nvSpPr>
        <p:spPr>
          <a:xfrm>
            <a:off x="344844" y="1628544"/>
            <a:ext cx="6123188" cy="1477328"/>
          </a:xfrm>
          <a:prstGeom prst="rect">
            <a:avLst/>
          </a:prstGeom>
          <a:noFill/>
        </p:spPr>
        <p:txBody>
          <a:bodyPr wrap="square" rtlCol="0">
            <a:spAutoFit/>
          </a:bodyPr>
          <a:lstStyle/>
          <a:p>
            <a:r>
              <a:rPr lang="en-US" dirty="0"/>
              <a:t>What is a thread chaser likely to be used for? </a:t>
            </a:r>
          </a:p>
          <a:p>
            <a:pPr marL="342900" indent="-342900">
              <a:buFont typeface="+mj-lt"/>
              <a:buAutoNum type="alphaUcPeriod"/>
            </a:pPr>
            <a:r>
              <a:rPr lang="en-US" dirty="0"/>
              <a:t>Adjust die stocks</a:t>
            </a:r>
          </a:p>
          <a:p>
            <a:pPr marL="342900" indent="-342900">
              <a:buFont typeface="+mj-lt"/>
              <a:buAutoNum type="alphaUcPeriod"/>
            </a:pPr>
            <a:r>
              <a:rPr lang="en-US" dirty="0"/>
              <a:t>Repair damaged threads</a:t>
            </a:r>
          </a:p>
          <a:p>
            <a:pPr marL="342900" indent="-342900">
              <a:buFont typeface="+mj-lt"/>
              <a:buAutoNum type="alphaUcPeriod"/>
            </a:pPr>
            <a:r>
              <a:rPr lang="en-US" dirty="0"/>
              <a:t>Remove broken belts</a:t>
            </a:r>
          </a:p>
          <a:p>
            <a:pPr marL="342900" indent="-342900">
              <a:buFont typeface="+mj-lt"/>
              <a:buAutoNum type="alphaUcPeriod"/>
            </a:pPr>
            <a:r>
              <a:rPr lang="en-US" dirty="0"/>
              <a:t>Flare tubing</a:t>
            </a:r>
          </a:p>
        </p:txBody>
      </p:sp>
    </p:spTree>
    <p:extLst>
      <p:ext uri="{BB962C8B-B14F-4D97-AF65-F5344CB8AC3E}">
        <p14:creationId xmlns:p14="http://schemas.microsoft.com/office/powerpoint/2010/main" val="415146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16">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descr="Computer script on a screen">
            <a:extLst>
              <a:ext uri="{FF2B5EF4-FFF2-40B4-BE49-F238E27FC236}">
                <a16:creationId xmlns:a16="http://schemas.microsoft.com/office/drawing/2014/main" id="{B381A0E6-7EE7-4EEE-AD0E-E1DAF8B4898D}"/>
              </a:ext>
            </a:extLst>
          </p:cNvPr>
          <p:cNvPicPr>
            <a:picLocks noChangeAspect="1"/>
          </p:cNvPicPr>
          <p:nvPr/>
        </p:nvPicPr>
        <p:blipFill rotWithShape="1">
          <a:blip r:embed="rId2">
            <a:duotone>
              <a:schemeClr val="bg2">
                <a:shade val="45000"/>
                <a:satMod val="135000"/>
              </a:schemeClr>
              <a:prstClr val="white"/>
            </a:duotone>
            <a:alphaModFix amt="20000"/>
          </a:blip>
          <a:srcRect t="5980" r="-1" b="9748"/>
          <a:stretch/>
        </p:blipFill>
        <p:spPr>
          <a:xfrm>
            <a:off x="305" y="10"/>
            <a:ext cx="12191695" cy="6857990"/>
          </a:xfrm>
          <a:prstGeom prst="rect">
            <a:avLst/>
          </a:prstGeom>
        </p:spPr>
      </p:pic>
      <p:sp>
        <p:nvSpPr>
          <p:cNvPr id="2" name="Title 1"/>
          <p:cNvSpPr>
            <a:spLocks noGrp="1"/>
          </p:cNvSpPr>
          <p:nvPr>
            <p:ph type="ctrTitle"/>
          </p:nvPr>
        </p:nvSpPr>
        <p:spPr>
          <a:xfrm>
            <a:off x="1774423" y="802298"/>
            <a:ext cx="8637073" cy="2920713"/>
          </a:xfrm>
        </p:spPr>
        <p:txBody>
          <a:bodyPr>
            <a:normAutofit/>
          </a:bodyPr>
          <a:lstStyle/>
          <a:p>
            <a:r>
              <a:rPr lang="en-US" dirty="0"/>
              <a:t>Domain 3 – Records, Reports, and Scada</a:t>
            </a:r>
          </a:p>
        </p:txBody>
      </p:sp>
    </p:spTree>
    <p:extLst>
      <p:ext uri="{BB962C8B-B14F-4D97-AF65-F5344CB8AC3E}">
        <p14:creationId xmlns:p14="http://schemas.microsoft.com/office/powerpoint/2010/main" val="29610533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908" y="247374"/>
            <a:ext cx="10163096" cy="595306"/>
          </a:xfrm>
        </p:spPr>
        <p:txBody>
          <a:bodyPr>
            <a:noAutofit/>
          </a:bodyPr>
          <a:lstStyle/>
          <a:p>
            <a:pPr algn="l"/>
            <a:r>
              <a:rPr lang="en-US" sz="2400" dirty="0"/>
              <a:t>Domain 3: records, reports, &amp; scada</a:t>
            </a:r>
          </a:p>
        </p:txBody>
      </p:sp>
      <p:sp>
        <p:nvSpPr>
          <p:cNvPr id="4" name="TextBox 3"/>
          <p:cNvSpPr txBox="1"/>
          <p:nvPr/>
        </p:nvSpPr>
        <p:spPr>
          <a:xfrm flipH="1">
            <a:off x="330908" y="1720840"/>
            <a:ext cx="10277341" cy="3416320"/>
          </a:xfrm>
          <a:prstGeom prst="rect">
            <a:avLst/>
          </a:prstGeom>
          <a:noFill/>
        </p:spPr>
        <p:txBody>
          <a:bodyPr wrap="square" rtlCol="0">
            <a:spAutoFit/>
          </a:bodyPr>
          <a:lstStyle/>
          <a:p>
            <a:pPr marL="285750" indent="-285750">
              <a:buFont typeface="Arial" panose="020B0604020202020204" pitchFamily="34" charset="0"/>
              <a:buChar char="•"/>
            </a:pPr>
            <a:r>
              <a:rPr lang="en-US" dirty="0"/>
              <a:t>The installation of a Maintenance Management system of either a manual or computerized system. Whatever mode(s) your facility chooses, the </a:t>
            </a:r>
            <a:r>
              <a:rPr lang="en-US" dirty="0">
                <a:solidFill>
                  <a:srgbClr val="FF0000"/>
                </a:solidFill>
              </a:rPr>
              <a:t>overall outcome is to have a Preventative,  Predictive and Corrective Maintenance Program that will assist in making valued decisions.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Preventative Maintenance is time based. Certain tasks such as lubrication, inspection or adjustments are made at a required time or frequency on a piece of machinery.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Predictive Maintenance makes use of </a:t>
            </a:r>
            <a:r>
              <a:rPr lang="en-US" dirty="0">
                <a:solidFill>
                  <a:srgbClr val="FF0000"/>
                </a:solidFill>
              </a:rPr>
              <a:t>physical measurements on a machine, such as vibration levels, bearing conditions, noise emission reading, oil sample results or temperature and compares these readings to the norm.</a:t>
            </a:r>
            <a:r>
              <a:rPr lang="en-US" dirty="0"/>
              <a:t> It also trends readings to determine impending failure in a machine or components.</a:t>
            </a:r>
          </a:p>
          <a:p>
            <a:endParaRPr lang="en-US" dirty="0"/>
          </a:p>
        </p:txBody>
      </p:sp>
      <p:sp>
        <p:nvSpPr>
          <p:cNvPr id="5" name="TextBox 4">
            <a:extLst>
              <a:ext uri="{FF2B5EF4-FFF2-40B4-BE49-F238E27FC236}">
                <a16:creationId xmlns:a16="http://schemas.microsoft.com/office/drawing/2014/main" id="{16CC1448-65B1-463A-9A34-4E98B1DE23E0}"/>
              </a:ext>
            </a:extLst>
          </p:cNvPr>
          <p:cNvSpPr txBox="1"/>
          <p:nvPr/>
        </p:nvSpPr>
        <p:spPr>
          <a:xfrm>
            <a:off x="427569" y="973911"/>
            <a:ext cx="10580914" cy="369332"/>
          </a:xfrm>
          <a:prstGeom prst="rect">
            <a:avLst/>
          </a:prstGeom>
          <a:noFill/>
        </p:spPr>
        <p:txBody>
          <a:bodyPr wrap="square" rtlCol="0">
            <a:spAutoFit/>
          </a:bodyPr>
          <a:lstStyle/>
          <a:p>
            <a:r>
              <a:rPr lang="en-US" dirty="0">
                <a:solidFill>
                  <a:srgbClr val="00B0F0"/>
                </a:solidFill>
              </a:rPr>
              <a:t>Maintenance Management</a:t>
            </a:r>
          </a:p>
        </p:txBody>
      </p:sp>
    </p:spTree>
    <p:extLst>
      <p:ext uri="{BB962C8B-B14F-4D97-AF65-F5344CB8AC3E}">
        <p14:creationId xmlns:p14="http://schemas.microsoft.com/office/powerpoint/2010/main" val="20698060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153" y="195873"/>
            <a:ext cx="10163096" cy="546782"/>
          </a:xfrm>
        </p:spPr>
        <p:txBody>
          <a:bodyPr>
            <a:noAutofit/>
          </a:bodyPr>
          <a:lstStyle/>
          <a:p>
            <a:pPr algn="l"/>
            <a:r>
              <a:rPr lang="en-US" sz="2400" dirty="0"/>
              <a:t>Domain 3: records, reports, &amp; scada</a:t>
            </a:r>
          </a:p>
        </p:txBody>
      </p:sp>
      <p:sp>
        <p:nvSpPr>
          <p:cNvPr id="4" name="TextBox 3"/>
          <p:cNvSpPr txBox="1"/>
          <p:nvPr/>
        </p:nvSpPr>
        <p:spPr>
          <a:xfrm flipH="1">
            <a:off x="445153" y="1085803"/>
            <a:ext cx="10277341" cy="4247317"/>
          </a:xfrm>
          <a:prstGeom prst="rect">
            <a:avLst/>
          </a:prstGeom>
          <a:noFill/>
        </p:spPr>
        <p:txBody>
          <a:bodyPr wrap="square" rtlCol="0">
            <a:spAutoFit/>
          </a:bodyPr>
          <a:lstStyle/>
          <a:p>
            <a:r>
              <a:rPr lang="en-US" dirty="0"/>
              <a:t>Logical steps on establishing a successful Maintenance Management Program:</a:t>
            </a:r>
          </a:p>
          <a:p>
            <a:endParaRPr lang="en-US" dirty="0"/>
          </a:p>
          <a:p>
            <a:pPr marL="285750" indent="-285750">
              <a:buFont typeface="Wingdings" panose="05000000000000000000" pitchFamily="2" charset="2"/>
              <a:buChar char="Ø"/>
            </a:pPr>
            <a:r>
              <a:rPr lang="en-US" dirty="0"/>
              <a:t>Get a process drawing, building equipment location drawing or other “map” of the plant or process that list all the equipment and shows the location.</a:t>
            </a:r>
          </a:p>
          <a:p>
            <a:endParaRPr lang="en-US" dirty="0"/>
          </a:p>
          <a:p>
            <a:pPr marL="285750" indent="-285750">
              <a:buFont typeface="Wingdings" panose="05000000000000000000" pitchFamily="2" charset="2"/>
              <a:buChar char="Ø"/>
            </a:pPr>
            <a:r>
              <a:rPr lang="en-US" dirty="0"/>
              <a:t>Make a list of equipment that will need to be implemented into the program. It is beneficial to group the equipment by name, number, location and type.</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If equipment has never been numbered, it might be a smart idea to “adopt” an intelligent numbering system that helps in sorting or locating the equipment.</a:t>
            </a:r>
          </a:p>
          <a:p>
            <a:pPr marL="742950" lvl="1" indent="-285750">
              <a:buFont typeface="Arial" panose="020B0604020202020204" pitchFamily="34" charset="0"/>
              <a:buChar char="•"/>
            </a:pPr>
            <a:r>
              <a:rPr lang="en-US" dirty="0"/>
              <a:t>PU-2004. A Pump located on the second and the fourth one in the process train.</a:t>
            </a:r>
          </a:p>
          <a:p>
            <a:pPr marL="742950" lvl="1" indent="-285750">
              <a:buFont typeface="Arial" panose="020B0604020202020204" pitchFamily="34" charset="0"/>
              <a:buChar char="•"/>
            </a:pPr>
            <a:r>
              <a:rPr lang="en-US" dirty="0"/>
              <a:t>100-EX-405. A heat Exchanger in building 100 on the fourth floor and the fifth item in the process train.</a:t>
            </a:r>
          </a:p>
          <a:p>
            <a:pPr marL="742950" lvl="1" indent="-285750">
              <a:buFont typeface="Arial" panose="020B0604020202020204" pitchFamily="34" charset="0"/>
              <a:buChar char="•"/>
            </a:pPr>
            <a:r>
              <a:rPr lang="en-US" dirty="0"/>
              <a:t>100-AC-405. An AC motor used to drive the gear pump on the heat exchanger shown in the previous entry</a:t>
            </a:r>
          </a:p>
        </p:txBody>
      </p:sp>
    </p:spTree>
    <p:extLst>
      <p:ext uri="{BB962C8B-B14F-4D97-AF65-F5344CB8AC3E}">
        <p14:creationId xmlns:p14="http://schemas.microsoft.com/office/powerpoint/2010/main" val="30032699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335" y="119381"/>
            <a:ext cx="10664609" cy="603939"/>
          </a:xfrm>
        </p:spPr>
        <p:txBody>
          <a:bodyPr>
            <a:normAutofit/>
          </a:bodyPr>
          <a:lstStyle/>
          <a:p>
            <a:pPr algn="l"/>
            <a:r>
              <a:rPr lang="en-US" sz="2400" dirty="0"/>
              <a:t>Domain 3: records, reports, &amp; scada</a:t>
            </a:r>
          </a:p>
        </p:txBody>
      </p:sp>
      <p:sp>
        <p:nvSpPr>
          <p:cNvPr id="3" name="TextBox 2"/>
          <p:cNvSpPr txBox="1"/>
          <p:nvPr/>
        </p:nvSpPr>
        <p:spPr>
          <a:xfrm>
            <a:off x="193182" y="1169343"/>
            <a:ext cx="10844913" cy="4801314"/>
          </a:xfrm>
          <a:prstGeom prst="rect">
            <a:avLst/>
          </a:prstGeom>
          <a:noFill/>
        </p:spPr>
        <p:txBody>
          <a:bodyPr wrap="square" rtlCol="0">
            <a:spAutoFit/>
          </a:bodyPr>
          <a:lstStyle/>
          <a:p>
            <a:pPr marL="285750" indent="-285750">
              <a:buFont typeface="Wingdings" panose="05000000000000000000" pitchFamily="2" charset="2"/>
              <a:buChar char="Ø"/>
            </a:pPr>
            <a:r>
              <a:rPr lang="en-US" dirty="0"/>
              <a:t>Locate all maintenance manuals for the equipment: Make sure to ask for “cut sheets” or “exploded diagrams” to make spare-part identification easier when working on the equipment.</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Schedule a meeting with the O&amp;M personnel: Review the manufacturers’ information with others and see if the recommended PM strategies makes sense. Some manufacturers will use an overkill approach and suggest much more PM than is necessary.</a:t>
            </a:r>
          </a:p>
          <a:p>
            <a:endParaRPr lang="en-US" dirty="0"/>
          </a:p>
          <a:p>
            <a:pPr marL="285750" indent="-285750">
              <a:buFont typeface="Wingdings" panose="05000000000000000000" pitchFamily="2" charset="2"/>
              <a:buChar char="Ø"/>
            </a:pPr>
            <a:r>
              <a:rPr lang="en-US" dirty="0"/>
              <a:t>Begin setting up the maintenance activities: Pay attention to common types of equipment (gear boxes, motors) and common activities (greasing, oil changes, chain inspections).</a:t>
            </a:r>
          </a:p>
          <a:p>
            <a:pPr lvl="1"/>
            <a:endParaRPr lang="en-US" dirty="0"/>
          </a:p>
          <a:p>
            <a:pPr marL="285750" indent="-285750">
              <a:buFont typeface="Wingdings" panose="05000000000000000000" pitchFamily="2" charset="2"/>
              <a:buChar char="Ø"/>
            </a:pPr>
            <a:r>
              <a:rPr lang="en-US" dirty="0"/>
              <a:t>Setup work orders with routes: Scheduling things to be accomplished so that staff use their time properly. Incorporate the entire Maintenance Management system into the daily planning and scheduling of personnel.</a:t>
            </a:r>
          </a:p>
          <a:p>
            <a:endParaRPr lang="en-US" dirty="0"/>
          </a:p>
          <a:p>
            <a:pPr marL="285750" indent="-285750">
              <a:buFont typeface="Wingdings" panose="05000000000000000000" pitchFamily="2" charset="2"/>
              <a:buChar char="Ø"/>
            </a:pPr>
            <a:r>
              <a:rPr lang="en-US" dirty="0"/>
              <a:t>Conduct audits every three to six months to determine the efficiency of the program and modify the program to change tasks, change frequencies, add or remove equipment, change routes or change personnel based on results of the audits. </a:t>
            </a:r>
          </a:p>
        </p:txBody>
      </p:sp>
      <p:sp>
        <p:nvSpPr>
          <p:cNvPr id="5" name="TextBox 4">
            <a:extLst>
              <a:ext uri="{FF2B5EF4-FFF2-40B4-BE49-F238E27FC236}">
                <a16:creationId xmlns:a16="http://schemas.microsoft.com/office/drawing/2014/main" id="{9E36437F-DC38-44B4-A192-3DFEAC3818CC}"/>
              </a:ext>
            </a:extLst>
          </p:cNvPr>
          <p:cNvSpPr txBox="1"/>
          <p:nvPr/>
        </p:nvSpPr>
        <p:spPr>
          <a:xfrm>
            <a:off x="376479" y="723320"/>
            <a:ext cx="10134600" cy="369332"/>
          </a:xfrm>
          <a:prstGeom prst="rect">
            <a:avLst/>
          </a:prstGeom>
          <a:noFill/>
        </p:spPr>
        <p:txBody>
          <a:bodyPr wrap="square">
            <a:spAutoFit/>
          </a:bodyPr>
          <a:lstStyle/>
          <a:p>
            <a:r>
              <a:rPr lang="en-US" dirty="0"/>
              <a:t>Logical steps on establishing a successful Maintenance Management Program (Cont.):</a:t>
            </a:r>
          </a:p>
        </p:txBody>
      </p:sp>
    </p:spTree>
    <p:extLst>
      <p:ext uri="{BB962C8B-B14F-4D97-AF65-F5344CB8AC3E}">
        <p14:creationId xmlns:p14="http://schemas.microsoft.com/office/powerpoint/2010/main" val="34574381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623" y="121821"/>
            <a:ext cx="10425305" cy="571436"/>
          </a:xfrm>
        </p:spPr>
        <p:txBody>
          <a:bodyPr>
            <a:noAutofit/>
          </a:bodyPr>
          <a:lstStyle/>
          <a:p>
            <a:pPr algn="l"/>
            <a:r>
              <a:rPr lang="en-US" sz="2400" dirty="0"/>
              <a:t>Domain 3: records, reports, &amp; scada</a:t>
            </a:r>
          </a:p>
        </p:txBody>
      </p:sp>
      <p:sp>
        <p:nvSpPr>
          <p:cNvPr id="5" name="TextBox 4"/>
          <p:cNvSpPr txBox="1"/>
          <p:nvPr/>
        </p:nvSpPr>
        <p:spPr>
          <a:xfrm flipH="1">
            <a:off x="302623" y="959229"/>
            <a:ext cx="10425305" cy="3139321"/>
          </a:xfrm>
          <a:prstGeom prst="rect">
            <a:avLst/>
          </a:prstGeom>
          <a:noFill/>
        </p:spPr>
        <p:txBody>
          <a:bodyPr wrap="square" rtlCol="0">
            <a:spAutoFit/>
          </a:bodyPr>
          <a:lstStyle/>
          <a:p>
            <a:pPr marL="285750" indent="-285750">
              <a:buFont typeface="Arial" panose="020B0604020202020204" pitchFamily="34" charset="0"/>
              <a:buChar char="•"/>
            </a:pPr>
            <a:r>
              <a:rPr lang="en-US" dirty="0"/>
              <a:t>The </a:t>
            </a:r>
            <a:r>
              <a:rPr lang="en-US" dirty="0">
                <a:solidFill>
                  <a:srgbClr val="FF0000"/>
                </a:solidFill>
              </a:rPr>
              <a:t>goal of managing maintenance is to minimize investments in labor, materials, money and equipment. </a:t>
            </a:r>
            <a:r>
              <a:rPr lang="en-US" dirty="0"/>
              <a:t>In other words, we want to manage our human and material resources as effective as possible, while delivering a high level of service to our customers.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r>
              <a:rPr lang="en-US" dirty="0"/>
              <a:t>The </a:t>
            </a:r>
            <a:r>
              <a:rPr lang="en-US" dirty="0">
                <a:solidFill>
                  <a:srgbClr val="FF0000"/>
                </a:solidFill>
              </a:rPr>
              <a:t>benefits of an effective operation and maintenance program </a:t>
            </a:r>
            <a:r>
              <a:rPr lang="en-US" dirty="0"/>
              <a:t>are as follows:</a:t>
            </a:r>
          </a:p>
          <a:p>
            <a:pPr marL="285750" indent="-285750">
              <a:buFont typeface="Arial" panose="020B0604020202020204" pitchFamily="34" charset="0"/>
              <a:buChar char="•"/>
            </a:pPr>
            <a:r>
              <a:rPr lang="en-US" dirty="0"/>
              <a:t>Ensuring the availability of facilities and equipment as intended.</a:t>
            </a:r>
          </a:p>
          <a:p>
            <a:pPr marL="285750" indent="-285750">
              <a:buFont typeface="Arial" panose="020B0604020202020204" pitchFamily="34" charset="0"/>
              <a:buChar char="•"/>
            </a:pPr>
            <a:r>
              <a:rPr lang="en-US" dirty="0"/>
              <a:t>Maintaining the reliability of the equipment and facilities as designed.</a:t>
            </a:r>
          </a:p>
          <a:p>
            <a:pPr marL="285750" indent="-285750">
              <a:buFont typeface="Arial" panose="020B0604020202020204" pitchFamily="34" charset="0"/>
              <a:buChar char="•"/>
            </a:pPr>
            <a:r>
              <a:rPr lang="en-US" dirty="0"/>
              <a:t>Obtaining full use of the system throughout its design life.</a:t>
            </a:r>
          </a:p>
          <a:p>
            <a:pPr marL="285750" indent="-285750">
              <a:buFont typeface="Arial" panose="020B0604020202020204" pitchFamily="34" charset="0"/>
              <a:buChar char="•"/>
            </a:pPr>
            <a:r>
              <a:rPr lang="en-US" dirty="0"/>
              <a:t>Collecting accurate information and data on which to base the operation and maintenance of the system and justify requests for the financial resources necessary to support it.</a:t>
            </a:r>
          </a:p>
        </p:txBody>
      </p:sp>
    </p:spTree>
    <p:extLst>
      <p:ext uri="{BB962C8B-B14F-4D97-AF65-F5344CB8AC3E}">
        <p14:creationId xmlns:p14="http://schemas.microsoft.com/office/powerpoint/2010/main" val="2289829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418" y="214176"/>
            <a:ext cx="10396447" cy="906846"/>
          </a:xfrm>
        </p:spPr>
        <p:txBody>
          <a:bodyPr>
            <a:normAutofit/>
          </a:bodyPr>
          <a:lstStyle/>
          <a:p>
            <a:pPr algn="l"/>
            <a:r>
              <a:rPr lang="en-US" sz="2400" dirty="0"/>
              <a:t>Domain 1: inspection, maintenance, installation, and repair</a:t>
            </a:r>
          </a:p>
        </p:txBody>
      </p:sp>
      <p:sp>
        <p:nvSpPr>
          <p:cNvPr id="3" name="TextBox 2">
            <a:extLst>
              <a:ext uri="{FF2B5EF4-FFF2-40B4-BE49-F238E27FC236}">
                <a16:creationId xmlns:a16="http://schemas.microsoft.com/office/drawing/2014/main" id="{D8771500-F1BD-40B2-A9C8-0D146B31FA54}"/>
              </a:ext>
            </a:extLst>
          </p:cNvPr>
          <p:cNvSpPr txBox="1"/>
          <p:nvPr/>
        </p:nvSpPr>
        <p:spPr>
          <a:xfrm>
            <a:off x="552455" y="1121022"/>
            <a:ext cx="5041784" cy="4801314"/>
          </a:xfrm>
          <a:prstGeom prst="rect">
            <a:avLst/>
          </a:prstGeom>
          <a:noFill/>
        </p:spPr>
        <p:txBody>
          <a:bodyPr wrap="square" rtlCol="0">
            <a:spAutoFit/>
          </a:bodyPr>
          <a:lstStyle/>
          <a:p>
            <a:r>
              <a:rPr lang="en-US" cap="all" dirty="0">
                <a:solidFill>
                  <a:schemeClr val="accent1"/>
                </a:solidFill>
                <a:latin typeface="+mj-lt"/>
                <a:ea typeface="+mj-ea"/>
                <a:cs typeface="+mj-cs"/>
              </a:rPr>
              <a:t>Welding Safety:</a:t>
            </a:r>
          </a:p>
          <a:p>
            <a:pPr marL="285750" indent="-285750">
              <a:buFont typeface="Arial" panose="020B0604020202020204" pitchFamily="34" charset="0"/>
              <a:buChar char="•"/>
            </a:pPr>
            <a:r>
              <a:rPr lang="en-US" dirty="0"/>
              <a:t>PPE (fire resistant clothing, leather gloves, approved safety glasses, welding helmet, ventilation, etc.)</a:t>
            </a:r>
          </a:p>
          <a:p>
            <a:pPr marL="285750" indent="-285750">
              <a:buFont typeface="Arial" panose="020B0604020202020204" pitchFamily="34" charset="0"/>
              <a:buChar char="•"/>
            </a:pPr>
            <a:r>
              <a:rPr lang="en-US" dirty="0"/>
              <a:t>Safety Data Sheets (SDSs)</a:t>
            </a:r>
          </a:p>
          <a:p>
            <a:pPr marL="285750" indent="-285750">
              <a:buFont typeface="Arial" panose="020B0604020202020204" pitchFamily="34" charset="0"/>
              <a:buChar char="•"/>
            </a:pPr>
            <a:r>
              <a:rPr lang="en-US" dirty="0"/>
              <a:t>Read and follow instructions on O&amp;M manual.</a:t>
            </a:r>
          </a:p>
          <a:p>
            <a:pPr marL="285750" indent="-285750">
              <a:buFont typeface="Arial" panose="020B0604020202020204" pitchFamily="34" charset="0"/>
              <a:buChar char="•"/>
            </a:pPr>
            <a:r>
              <a:rPr lang="en-US" dirty="0"/>
              <a:t>Wear a safety harness if working at heights</a:t>
            </a:r>
          </a:p>
          <a:p>
            <a:pPr marL="285750" indent="-285750">
              <a:buFont typeface="Arial" panose="020B0604020202020204" pitchFamily="34" charset="0"/>
              <a:buChar char="•"/>
            </a:pPr>
            <a:r>
              <a:rPr lang="en-US" dirty="0"/>
              <a:t>Do not install or place machine on or over combustible surfaces.</a:t>
            </a:r>
          </a:p>
          <a:p>
            <a:pPr marL="285750" indent="-285750">
              <a:buFont typeface="Arial" panose="020B0604020202020204" pitchFamily="34" charset="0"/>
              <a:buChar char="•"/>
            </a:pPr>
            <a:r>
              <a:rPr lang="en-US" dirty="0"/>
              <a:t>Read safety information on all equipment</a:t>
            </a:r>
          </a:p>
          <a:p>
            <a:pPr marL="285750" indent="-285750">
              <a:buFont typeface="Arial" panose="020B0604020202020204" pitchFamily="34" charset="0"/>
              <a:buChar char="•"/>
            </a:pPr>
            <a:r>
              <a:rPr lang="en-US" dirty="0"/>
              <a:t>Use GFCI protection when operating auxiliary equipment in damp or wet locations</a:t>
            </a:r>
          </a:p>
          <a:p>
            <a:pPr marL="285750" indent="-285750">
              <a:buFont typeface="Arial" panose="020B0604020202020204" pitchFamily="34" charset="0"/>
              <a:buChar char="•"/>
            </a:pPr>
            <a:r>
              <a:rPr lang="en-US" dirty="0"/>
              <a:t>Use only genuine replacement parts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11" name="Picture 10">
            <a:extLst>
              <a:ext uri="{FF2B5EF4-FFF2-40B4-BE49-F238E27FC236}">
                <a16:creationId xmlns:a16="http://schemas.microsoft.com/office/drawing/2014/main" id="{762ABCBD-B449-471F-A3AB-6E156B10AE23}"/>
              </a:ext>
            </a:extLst>
          </p:cNvPr>
          <p:cNvPicPr>
            <a:picLocks noChangeAspect="1"/>
          </p:cNvPicPr>
          <p:nvPr/>
        </p:nvPicPr>
        <p:blipFill>
          <a:blip r:embed="rId2"/>
          <a:stretch>
            <a:fillRect/>
          </a:stretch>
        </p:blipFill>
        <p:spPr>
          <a:xfrm>
            <a:off x="6427991" y="1050463"/>
            <a:ext cx="4445875" cy="4757074"/>
          </a:xfrm>
          <a:prstGeom prst="rect">
            <a:avLst/>
          </a:prstGeom>
        </p:spPr>
      </p:pic>
    </p:spTree>
    <p:extLst>
      <p:ext uri="{BB962C8B-B14F-4D97-AF65-F5344CB8AC3E}">
        <p14:creationId xmlns:p14="http://schemas.microsoft.com/office/powerpoint/2010/main" val="6148339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537" y="126959"/>
            <a:ext cx="10638851" cy="674467"/>
          </a:xfrm>
        </p:spPr>
        <p:txBody>
          <a:bodyPr>
            <a:normAutofit/>
          </a:bodyPr>
          <a:lstStyle/>
          <a:p>
            <a:pPr algn="l"/>
            <a:r>
              <a:rPr lang="en-US" sz="2400" dirty="0"/>
              <a:t>Domain 3: records, reports, &amp; scada</a:t>
            </a:r>
          </a:p>
        </p:txBody>
      </p:sp>
      <p:sp>
        <p:nvSpPr>
          <p:cNvPr id="3" name="TextBox 2"/>
          <p:cNvSpPr txBox="1"/>
          <p:nvPr/>
        </p:nvSpPr>
        <p:spPr>
          <a:xfrm flipH="1">
            <a:off x="343536" y="1094953"/>
            <a:ext cx="10283138" cy="5078313"/>
          </a:xfrm>
          <a:prstGeom prst="rect">
            <a:avLst/>
          </a:prstGeom>
          <a:noFill/>
        </p:spPr>
        <p:txBody>
          <a:bodyPr wrap="square" rtlCol="0">
            <a:spAutoFit/>
          </a:bodyPr>
          <a:lstStyle/>
          <a:p>
            <a:r>
              <a:rPr lang="en-US" dirty="0">
                <a:solidFill>
                  <a:schemeClr val="accent1">
                    <a:lumMod val="75000"/>
                  </a:schemeClr>
                </a:solidFill>
              </a:rPr>
              <a:t>Emergency Planning Process:</a:t>
            </a:r>
          </a:p>
          <a:p>
            <a:pPr marL="285750" indent="-285750">
              <a:buFont typeface="Arial" panose="020B0604020202020204" pitchFamily="34" charset="0"/>
              <a:buChar char="•"/>
            </a:pPr>
            <a:r>
              <a:rPr lang="en-US" dirty="0"/>
              <a:t>The chief motivation behind emergency planning is to reduce the likelihood of lives being lost. A second motivation is to reduce damage to the infrastructures.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An emergency plan in its broad sense is to inform, instruct and direct participants in the measures needed to manage the direct and flow-on effects of emergency events that may lead to disasters. A plan is also a means of coordinating and advoiding the duplications of effort and resources. By its very nature, an emergency plan must be devised, implemented and tested.</a:t>
            </a:r>
          </a:p>
          <a:p>
            <a:pPr marL="285750" indent="-285750">
              <a:buFont typeface="Arial" panose="020B0604020202020204" pitchFamily="34" charset="0"/>
              <a:buChar char="•"/>
            </a:pPr>
            <a:r>
              <a:rPr lang="en-US" dirty="0"/>
              <a:t>Planning needs to be undertaken for each of the four emergency management cycles:</a:t>
            </a:r>
          </a:p>
          <a:p>
            <a:pPr marL="742950" lvl="1" indent="-285750">
              <a:buFont typeface="Arial" panose="020B0604020202020204" pitchFamily="34" charset="0"/>
              <a:buChar char="•"/>
            </a:pPr>
            <a:r>
              <a:rPr lang="en-US" dirty="0"/>
              <a:t>Reduction</a:t>
            </a:r>
          </a:p>
          <a:p>
            <a:pPr marL="742950" lvl="1" indent="-285750">
              <a:buFont typeface="Arial" panose="020B0604020202020204" pitchFamily="34" charset="0"/>
              <a:buChar char="•"/>
            </a:pPr>
            <a:r>
              <a:rPr lang="en-US" dirty="0"/>
              <a:t>Readiness</a:t>
            </a:r>
          </a:p>
          <a:p>
            <a:pPr marL="742950" lvl="1" indent="-285750">
              <a:buFont typeface="Arial" panose="020B0604020202020204" pitchFamily="34" charset="0"/>
              <a:buChar char="•"/>
            </a:pPr>
            <a:r>
              <a:rPr lang="en-US" dirty="0"/>
              <a:t>Response</a:t>
            </a:r>
          </a:p>
          <a:p>
            <a:pPr marL="742950" lvl="1" indent="-285750">
              <a:buFont typeface="Arial" panose="020B0604020202020204" pitchFamily="34" charset="0"/>
              <a:buChar char="•"/>
            </a:pPr>
            <a:r>
              <a:rPr lang="en-US" dirty="0"/>
              <a:t>Recovery</a:t>
            </a:r>
          </a:p>
          <a:p>
            <a:pPr lvl="1"/>
            <a:endParaRPr lang="en-US" dirty="0"/>
          </a:p>
          <a:p>
            <a:pPr marL="285750" lvl="1" indent="-285750">
              <a:buFont typeface="Arial" panose="020B0604020202020204" pitchFamily="34" charset="0"/>
              <a:buChar char="•"/>
            </a:pPr>
            <a:r>
              <a:rPr lang="en-US" dirty="0"/>
              <a:t>Inefficiencies' in planning lead to loss or damage that could have been adverted. Thus, it is a moral responsibility for those involved with public or employee safety to ensure that emergency planning is carried, effectively and appropriately.</a:t>
            </a:r>
          </a:p>
        </p:txBody>
      </p:sp>
      <p:sp>
        <p:nvSpPr>
          <p:cNvPr id="4" name="TextBox 3">
            <a:extLst>
              <a:ext uri="{FF2B5EF4-FFF2-40B4-BE49-F238E27FC236}">
                <a16:creationId xmlns:a16="http://schemas.microsoft.com/office/drawing/2014/main" id="{0CD9DE2B-C46F-4735-9FF0-1571B3B95DC0}"/>
              </a:ext>
            </a:extLst>
          </p:cNvPr>
          <p:cNvSpPr txBox="1"/>
          <p:nvPr/>
        </p:nvSpPr>
        <p:spPr>
          <a:xfrm>
            <a:off x="372505" y="801426"/>
            <a:ext cx="10580914" cy="369332"/>
          </a:xfrm>
          <a:prstGeom prst="rect">
            <a:avLst/>
          </a:prstGeom>
          <a:noFill/>
        </p:spPr>
        <p:txBody>
          <a:bodyPr wrap="square" rtlCol="0">
            <a:spAutoFit/>
          </a:bodyPr>
          <a:lstStyle/>
          <a:p>
            <a:r>
              <a:rPr lang="en-US" dirty="0">
                <a:solidFill>
                  <a:srgbClr val="00B0F0"/>
                </a:solidFill>
              </a:rPr>
              <a:t>Contingencies and Emergency Plans</a:t>
            </a:r>
          </a:p>
        </p:txBody>
      </p:sp>
    </p:spTree>
    <p:extLst>
      <p:ext uri="{BB962C8B-B14F-4D97-AF65-F5344CB8AC3E}">
        <p14:creationId xmlns:p14="http://schemas.microsoft.com/office/powerpoint/2010/main" val="23196483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008" y="321991"/>
            <a:ext cx="10638851" cy="674467"/>
          </a:xfrm>
        </p:spPr>
        <p:txBody>
          <a:bodyPr>
            <a:normAutofit/>
          </a:bodyPr>
          <a:lstStyle/>
          <a:p>
            <a:pPr algn="l"/>
            <a:r>
              <a:rPr lang="en-US" sz="2400" dirty="0"/>
              <a:t>Domain 3: records, reports, &amp; scada</a:t>
            </a:r>
          </a:p>
        </p:txBody>
      </p:sp>
      <p:sp>
        <p:nvSpPr>
          <p:cNvPr id="3" name="TextBox 2"/>
          <p:cNvSpPr txBox="1"/>
          <p:nvPr/>
        </p:nvSpPr>
        <p:spPr>
          <a:xfrm flipH="1">
            <a:off x="746974" y="1120462"/>
            <a:ext cx="10283138" cy="5078313"/>
          </a:xfrm>
          <a:prstGeom prst="rect">
            <a:avLst/>
          </a:prstGeom>
          <a:noFill/>
        </p:spPr>
        <p:txBody>
          <a:bodyPr wrap="square" rtlCol="0">
            <a:spAutoFit/>
          </a:bodyPr>
          <a:lstStyle/>
          <a:p>
            <a:pPr marL="285750" indent="-285750">
              <a:buFont typeface="Arial" panose="020B0604020202020204" pitchFamily="34" charset="0"/>
              <a:buChar char="•"/>
            </a:pPr>
            <a:r>
              <a:rPr lang="en-US" dirty="0"/>
              <a:t>Under 40 CFR Part 122.26, stormwater from certain industrial activities is required to be under a National Pollution Discharge Elimination System (NPDES) permit.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All NPDES permits that include stormwater are required to have a stormwater pollution prevention plan (SWPPP).</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key elements of an SWPPP are:</a:t>
            </a:r>
          </a:p>
          <a:p>
            <a:pPr marL="742950" lvl="1" indent="-285750">
              <a:buFont typeface="Arial" panose="020B0604020202020204" pitchFamily="34" charset="0"/>
              <a:buChar char="•"/>
            </a:pPr>
            <a:r>
              <a:rPr lang="en-US" dirty="0"/>
              <a:t>A detailed site map showing drainage areas and hazardous material storage areas</a:t>
            </a:r>
          </a:p>
          <a:p>
            <a:pPr marL="742950" lvl="1" indent="-285750">
              <a:buFont typeface="Arial" panose="020B0604020202020204" pitchFamily="34" charset="0"/>
              <a:buChar char="•"/>
            </a:pPr>
            <a:r>
              <a:rPr lang="en-US" dirty="0"/>
              <a:t>A materials inventory</a:t>
            </a:r>
          </a:p>
          <a:p>
            <a:pPr marL="742950" lvl="1" indent="-285750">
              <a:buFont typeface="Arial" panose="020B0604020202020204" pitchFamily="34" charset="0"/>
              <a:buChar char="•"/>
            </a:pPr>
            <a:r>
              <a:rPr lang="en-US" dirty="0"/>
              <a:t>Identification of past spills and leaks</a:t>
            </a:r>
          </a:p>
          <a:p>
            <a:pPr marL="742950" lvl="1" indent="-285750">
              <a:buFont typeface="Arial" panose="020B0604020202020204" pitchFamily="34" charset="0"/>
              <a:buChar char="•"/>
            </a:pPr>
            <a:r>
              <a:rPr lang="en-US" dirty="0"/>
              <a:t>The location of non-storm discharges</a:t>
            </a:r>
          </a:p>
          <a:p>
            <a:pPr marL="742950" lvl="1" indent="-285750">
              <a:buFont typeface="Arial" panose="020B0604020202020204" pitchFamily="34" charset="0"/>
              <a:buChar char="•"/>
            </a:pPr>
            <a:r>
              <a:rPr lang="en-US" dirty="0"/>
              <a:t>Details of existing monitoring data</a:t>
            </a:r>
          </a:p>
          <a:p>
            <a:pPr marL="742950" lvl="1" indent="-285750">
              <a:buFont typeface="Arial" panose="020B0604020202020204" pitchFamily="34" charset="0"/>
              <a:buChar char="•"/>
            </a:pPr>
            <a:r>
              <a:rPr lang="en-US" dirty="0"/>
              <a:t>An evaluation of the site for potential spills and leaks</a:t>
            </a:r>
          </a:p>
          <a:p>
            <a:pPr marL="742950" lvl="1" indent="-285750">
              <a:buFont typeface="Arial" panose="020B0604020202020204" pitchFamily="34" charset="0"/>
              <a:buChar char="•"/>
            </a:pPr>
            <a:r>
              <a:rPr lang="en-US" dirty="0"/>
              <a:t>Best management practice procedures</a:t>
            </a:r>
          </a:p>
          <a:p>
            <a:pPr marL="742950" lvl="1" indent="-285750">
              <a:buFont typeface="Arial" panose="020B0604020202020204" pitchFamily="34" charset="0"/>
              <a:buChar char="•"/>
            </a:pPr>
            <a:r>
              <a:rPr lang="en-US" dirty="0"/>
              <a:t>Conducting an annual site compliance evaluation</a:t>
            </a:r>
          </a:p>
          <a:p>
            <a:pPr marL="742950" lvl="1" indent="-285750">
              <a:buFont typeface="Arial" panose="020B0604020202020204" pitchFamily="34" charset="0"/>
              <a:buChar char="•"/>
            </a:pPr>
            <a:r>
              <a:rPr lang="en-US" dirty="0"/>
              <a:t>Inspection procedures</a:t>
            </a:r>
          </a:p>
          <a:p>
            <a:pPr marL="742950" lvl="1" indent="-285750">
              <a:buFont typeface="Arial" panose="020B0604020202020204" pitchFamily="34" charset="0"/>
              <a:buChar char="•"/>
            </a:pPr>
            <a:r>
              <a:rPr lang="en-US" dirty="0"/>
              <a:t>Recordkeeping and internal reporting, and</a:t>
            </a:r>
          </a:p>
          <a:p>
            <a:pPr marL="742950" lvl="1" indent="-285750">
              <a:buFont typeface="Arial" panose="020B0604020202020204" pitchFamily="34" charset="0"/>
              <a:buChar char="•"/>
            </a:pPr>
            <a:r>
              <a:rPr lang="en-US" dirty="0"/>
              <a:t>Employee training</a:t>
            </a:r>
          </a:p>
        </p:txBody>
      </p:sp>
    </p:spTree>
    <p:extLst>
      <p:ext uri="{BB962C8B-B14F-4D97-AF65-F5344CB8AC3E}">
        <p14:creationId xmlns:p14="http://schemas.microsoft.com/office/powerpoint/2010/main" val="10771449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249" y="274635"/>
            <a:ext cx="11140226" cy="610072"/>
          </a:xfrm>
        </p:spPr>
        <p:txBody>
          <a:bodyPr>
            <a:normAutofit/>
          </a:bodyPr>
          <a:lstStyle/>
          <a:p>
            <a:pPr algn="l"/>
            <a:r>
              <a:rPr lang="en-US" sz="2400" dirty="0"/>
              <a:t>Domain 3: records, reports, &amp; scada</a:t>
            </a:r>
          </a:p>
        </p:txBody>
      </p:sp>
      <p:sp>
        <p:nvSpPr>
          <p:cNvPr id="3" name="TextBox 2"/>
          <p:cNvSpPr txBox="1"/>
          <p:nvPr/>
        </p:nvSpPr>
        <p:spPr>
          <a:xfrm flipH="1">
            <a:off x="438249" y="884707"/>
            <a:ext cx="9703588" cy="4801314"/>
          </a:xfrm>
          <a:prstGeom prst="rect">
            <a:avLst/>
          </a:prstGeom>
          <a:noFill/>
        </p:spPr>
        <p:txBody>
          <a:bodyPr wrap="square" rtlCol="0">
            <a:spAutoFit/>
          </a:bodyPr>
          <a:lstStyle/>
          <a:p>
            <a:r>
              <a:rPr lang="en-US" dirty="0">
                <a:solidFill>
                  <a:schemeClr val="accent1">
                    <a:lumMod val="75000"/>
                  </a:schemeClr>
                </a:solidFill>
              </a:rPr>
              <a:t>Risk Management Plan (RMP): </a:t>
            </a:r>
            <a:r>
              <a:rPr lang="en-US" dirty="0"/>
              <a:t>40 CFR Parts 68.150 to 68.195 under the chemical accident prevention program, require the development of a risk management plan (RMP).</a:t>
            </a:r>
          </a:p>
          <a:p>
            <a:endParaRPr lang="en-US" dirty="0"/>
          </a:p>
          <a:p>
            <a:pPr marL="285750" indent="-285750">
              <a:buFont typeface="Arial" panose="020B0604020202020204" pitchFamily="34" charset="0"/>
              <a:buChar char="•"/>
            </a:pPr>
            <a:r>
              <a:rPr lang="en-US" dirty="0"/>
              <a:t>The regulations require that the RMP be submitted to the U.S. EPA, certified by the owner/operator and updated at a minimum of every 5 years.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Water and Wastewater facilities that handle or store above a threshold quantity from a specific list of chemicals may be subject to RMP requirements.</a:t>
            </a:r>
          </a:p>
          <a:p>
            <a:pPr marL="285750" indent="-285750">
              <a:buFont typeface="Arial" panose="020B0604020202020204" pitchFamily="34" charset="0"/>
              <a:buChar char="•"/>
            </a:pPr>
            <a:endParaRPr lang="en-US" dirty="0"/>
          </a:p>
          <a:p>
            <a:r>
              <a:rPr lang="en-US" dirty="0"/>
              <a:t>The key elements of an RMP are:</a:t>
            </a:r>
          </a:p>
          <a:p>
            <a:pPr marL="742950" lvl="1" indent="-285750">
              <a:buFont typeface="Arial" panose="020B0604020202020204" pitchFamily="34" charset="0"/>
              <a:buChar char="•"/>
            </a:pPr>
            <a:r>
              <a:rPr lang="en-US" dirty="0"/>
              <a:t>An executive summary</a:t>
            </a:r>
          </a:p>
          <a:p>
            <a:pPr marL="742950" lvl="1" indent="-285750">
              <a:buFont typeface="Arial" panose="020B0604020202020204" pitchFamily="34" charset="0"/>
              <a:buChar char="•"/>
            </a:pPr>
            <a:r>
              <a:rPr lang="en-US" dirty="0"/>
              <a:t>A registration form</a:t>
            </a:r>
          </a:p>
          <a:p>
            <a:pPr marL="742950" lvl="1" indent="-285750">
              <a:buFont typeface="Arial" panose="020B0604020202020204" pitchFamily="34" charset="0"/>
              <a:buChar char="•"/>
            </a:pPr>
            <a:r>
              <a:rPr lang="en-US" dirty="0"/>
              <a:t>An offsite consequence analysis</a:t>
            </a:r>
          </a:p>
          <a:p>
            <a:pPr marL="742950" lvl="1" indent="-285750">
              <a:buFont typeface="Arial" panose="020B0604020202020204" pitchFamily="34" charset="0"/>
              <a:buChar char="•"/>
            </a:pPr>
            <a:r>
              <a:rPr lang="en-US" dirty="0"/>
              <a:t>5-year accident history</a:t>
            </a:r>
          </a:p>
          <a:p>
            <a:pPr marL="742950" lvl="1" indent="-285750">
              <a:buFont typeface="Arial" panose="020B0604020202020204" pitchFamily="34" charset="0"/>
              <a:buChar char="•"/>
            </a:pPr>
            <a:r>
              <a:rPr lang="en-US" dirty="0"/>
              <a:t>Prevention program depending on the type of process being used</a:t>
            </a:r>
          </a:p>
          <a:p>
            <a:pPr marL="742950" lvl="1" indent="-285750">
              <a:buFont typeface="Arial" panose="020B0604020202020204" pitchFamily="34" charset="0"/>
              <a:buChar char="•"/>
            </a:pPr>
            <a:r>
              <a:rPr lang="en-US" dirty="0"/>
              <a:t>An emergency response program, and</a:t>
            </a:r>
          </a:p>
          <a:p>
            <a:pPr marL="742950" lvl="1" indent="-285750">
              <a:buFont typeface="Arial" panose="020B0604020202020204" pitchFamily="34" charset="0"/>
              <a:buChar char="•"/>
            </a:pPr>
            <a:r>
              <a:rPr lang="en-US" dirty="0"/>
              <a:t>A certification statement from the owner or operator.</a:t>
            </a:r>
          </a:p>
        </p:txBody>
      </p:sp>
    </p:spTree>
    <p:extLst>
      <p:ext uri="{BB962C8B-B14F-4D97-AF65-F5344CB8AC3E}">
        <p14:creationId xmlns:p14="http://schemas.microsoft.com/office/powerpoint/2010/main" val="34736500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540" y="361610"/>
            <a:ext cx="11140226" cy="610072"/>
          </a:xfrm>
        </p:spPr>
        <p:txBody>
          <a:bodyPr>
            <a:normAutofit/>
          </a:bodyPr>
          <a:lstStyle/>
          <a:p>
            <a:pPr algn="l"/>
            <a:r>
              <a:rPr lang="en-US" sz="2400" dirty="0"/>
              <a:t>Domain 3: records, reports, &amp; scada</a:t>
            </a:r>
          </a:p>
        </p:txBody>
      </p:sp>
      <p:sp>
        <p:nvSpPr>
          <p:cNvPr id="3" name="TextBox 2"/>
          <p:cNvSpPr txBox="1"/>
          <p:nvPr/>
        </p:nvSpPr>
        <p:spPr>
          <a:xfrm flipH="1">
            <a:off x="639651" y="1171979"/>
            <a:ext cx="9703588" cy="2862322"/>
          </a:xfrm>
          <a:prstGeom prst="rect">
            <a:avLst/>
          </a:prstGeom>
          <a:noFill/>
        </p:spPr>
        <p:txBody>
          <a:bodyPr wrap="square" rtlCol="0">
            <a:spAutoFit/>
          </a:bodyPr>
          <a:lstStyle/>
          <a:p>
            <a:pPr marL="285750" indent="-285750">
              <a:buFont typeface="Arial" panose="020B0604020202020204" pitchFamily="34" charset="0"/>
              <a:buChar char="•"/>
            </a:pPr>
            <a:r>
              <a:rPr lang="en-US" dirty="0"/>
              <a:t>The most important principle of good disaster preparedness planning is that it must include training as a key component.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goal of training in emergency management is to bring order to chaos during a disaster.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Training must focus on a specific system the organization is using to manage a disaster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For most organizations, the incident command system (ICS) is used to manage disasters. </a:t>
            </a:r>
          </a:p>
          <a:p>
            <a:endParaRPr lang="en-US" dirty="0"/>
          </a:p>
        </p:txBody>
      </p:sp>
    </p:spTree>
    <p:extLst>
      <p:ext uri="{BB962C8B-B14F-4D97-AF65-F5344CB8AC3E}">
        <p14:creationId xmlns:p14="http://schemas.microsoft.com/office/powerpoint/2010/main" val="2367574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121" y="123798"/>
            <a:ext cx="10407031" cy="525562"/>
          </a:xfrm>
        </p:spPr>
        <p:txBody>
          <a:bodyPr>
            <a:normAutofit/>
          </a:bodyPr>
          <a:lstStyle/>
          <a:p>
            <a:pPr algn="l"/>
            <a:r>
              <a:rPr lang="en-US" sz="2400" dirty="0"/>
              <a:t>Domain 3: records, reports, &amp; scada</a:t>
            </a:r>
          </a:p>
        </p:txBody>
      </p:sp>
      <p:sp>
        <p:nvSpPr>
          <p:cNvPr id="3" name="TextBox 2"/>
          <p:cNvSpPr txBox="1"/>
          <p:nvPr/>
        </p:nvSpPr>
        <p:spPr>
          <a:xfrm>
            <a:off x="610121" y="1318778"/>
            <a:ext cx="10266885" cy="3693319"/>
          </a:xfrm>
          <a:prstGeom prst="rect">
            <a:avLst/>
          </a:prstGeom>
          <a:noFill/>
        </p:spPr>
        <p:txBody>
          <a:bodyPr wrap="square" rtlCol="0">
            <a:spAutoFit/>
          </a:bodyPr>
          <a:lstStyle/>
          <a:p>
            <a:r>
              <a:rPr lang="en-US" dirty="0"/>
              <a:t>Drawings made up of lines to describe shape and contour must also have dimensions and notes to supply sizes and locations.</a:t>
            </a:r>
          </a:p>
          <a:p>
            <a:endParaRPr lang="en-US" dirty="0"/>
          </a:p>
          <a:p>
            <a:r>
              <a:rPr lang="en-US" dirty="0"/>
              <a:t>Three systems of writing dimension values are in general use.</a:t>
            </a:r>
          </a:p>
          <a:p>
            <a:pPr marL="285750" indent="-285750">
              <a:buFont typeface="Arial" panose="020B0604020202020204" pitchFamily="34" charset="0"/>
              <a:buChar char="•"/>
            </a:pPr>
            <a:r>
              <a:rPr lang="en-US" dirty="0"/>
              <a:t>The first is the “common fraction” system, with all dimension values written as units and common fractions.</a:t>
            </a:r>
          </a:p>
          <a:p>
            <a:pPr marL="285750" indent="-285750">
              <a:buFont typeface="Arial" panose="020B0604020202020204" pitchFamily="34" charset="0"/>
              <a:buChar char="•"/>
            </a:pPr>
            <a:r>
              <a:rPr lang="en-US" dirty="0"/>
              <a:t>The second system uses decimals to express fractions when distances require precision greater than plus or minus 1/64 of an inch. </a:t>
            </a:r>
          </a:p>
          <a:p>
            <a:pPr marL="285750" indent="-285750">
              <a:buFont typeface="Arial" panose="020B0604020202020204" pitchFamily="34" charset="0"/>
              <a:buChar char="•"/>
            </a:pPr>
            <a:r>
              <a:rPr lang="en-US" dirty="0"/>
              <a:t>The third system , the complete decimal system, uses decimal fractions for all dimensional values.</a:t>
            </a:r>
          </a:p>
          <a:p>
            <a:endParaRPr lang="en-US" dirty="0"/>
          </a:p>
          <a:p>
            <a:pPr marL="285750" indent="-285750">
              <a:buFont typeface="Arial" panose="020B0604020202020204" pitchFamily="34" charset="0"/>
              <a:buChar char="•"/>
            </a:pPr>
            <a:r>
              <a:rPr lang="en-US" dirty="0"/>
              <a:t>The foot (‘) and inch (“) marks may be used to identify the units.</a:t>
            </a:r>
          </a:p>
          <a:p>
            <a:pPr marL="285750" indent="-285750">
              <a:buFont typeface="Arial" panose="020B0604020202020204" pitchFamily="34" charset="0"/>
              <a:buChar char="•"/>
            </a:pPr>
            <a:r>
              <a:rPr lang="en-US" dirty="0"/>
              <a:t>Feet and inch dimensions should only be used for distances exceeding 72 inches.</a:t>
            </a:r>
          </a:p>
        </p:txBody>
      </p:sp>
      <p:sp>
        <p:nvSpPr>
          <p:cNvPr id="4" name="TextBox 3">
            <a:extLst>
              <a:ext uri="{FF2B5EF4-FFF2-40B4-BE49-F238E27FC236}">
                <a16:creationId xmlns:a16="http://schemas.microsoft.com/office/drawing/2014/main" id="{11A3002C-7CC6-4151-9010-01A7C350DD39}"/>
              </a:ext>
            </a:extLst>
          </p:cNvPr>
          <p:cNvSpPr txBox="1"/>
          <p:nvPr/>
        </p:nvSpPr>
        <p:spPr>
          <a:xfrm>
            <a:off x="610121" y="799403"/>
            <a:ext cx="10580914" cy="369332"/>
          </a:xfrm>
          <a:prstGeom prst="rect">
            <a:avLst/>
          </a:prstGeom>
          <a:noFill/>
        </p:spPr>
        <p:txBody>
          <a:bodyPr wrap="square" rtlCol="0">
            <a:spAutoFit/>
          </a:bodyPr>
          <a:lstStyle/>
          <a:p>
            <a:r>
              <a:rPr lang="en-US" dirty="0">
                <a:solidFill>
                  <a:srgbClr val="00B0F0"/>
                </a:solidFill>
              </a:rPr>
              <a:t>Drawings</a:t>
            </a:r>
          </a:p>
        </p:txBody>
      </p:sp>
    </p:spTree>
    <p:extLst>
      <p:ext uri="{BB962C8B-B14F-4D97-AF65-F5344CB8AC3E}">
        <p14:creationId xmlns:p14="http://schemas.microsoft.com/office/powerpoint/2010/main" val="20435500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B8766B7-F157-45DE-A8BC-FA3438D6056F}"/>
              </a:ext>
            </a:extLst>
          </p:cNvPr>
          <p:cNvSpPr>
            <a:spLocks noGrp="1"/>
          </p:cNvSpPr>
          <p:nvPr>
            <p:ph type="title"/>
          </p:nvPr>
        </p:nvSpPr>
        <p:spPr>
          <a:xfrm>
            <a:off x="344844" y="208735"/>
            <a:ext cx="11455389" cy="563775"/>
          </a:xfrm>
        </p:spPr>
        <p:txBody>
          <a:bodyPr>
            <a:normAutofit/>
          </a:bodyPr>
          <a:lstStyle/>
          <a:p>
            <a:pPr algn="l"/>
            <a:r>
              <a:rPr lang="en-US" sz="2400" dirty="0"/>
              <a:t>Domain 3: sample questions</a:t>
            </a:r>
          </a:p>
        </p:txBody>
      </p:sp>
      <p:sp>
        <p:nvSpPr>
          <p:cNvPr id="16" name="TextBox 15">
            <a:extLst>
              <a:ext uri="{FF2B5EF4-FFF2-40B4-BE49-F238E27FC236}">
                <a16:creationId xmlns:a16="http://schemas.microsoft.com/office/drawing/2014/main" id="{32004CD6-33E7-4A7D-9433-BE61F1D553A3}"/>
              </a:ext>
            </a:extLst>
          </p:cNvPr>
          <p:cNvSpPr txBox="1"/>
          <p:nvPr/>
        </p:nvSpPr>
        <p:spPr>
          <a:xfrm>
            <a:off x="344844" y="783758"/>
            <a:ext cx="6123188" cy="2308324"/>
          </a:xfrm>
          <a:prstGeom prst="rect">
            <a:avLst/>
          </a:prstGeom>
          <a:noFill/>
        </p:spPr>
        <p:txBody>
          <a:bodyPr wrap="square" rtlCol="0">
            <a:spAutoFit/>
          </a:bodyPr>
          <a:lstStyle/>
          <a:p>
            <a:r>
              <a:rPr lang="en-US" dirty="0"/>
              <a:t>Which of the following is most true about predictive maintenance? </a:t>
            </a:r>
          </a:p>
          <a:p>
            <a:pPr marL="342900" indent="-342900">
              <a:buFont typeface="+mj-lt"/>
              <a:buAutoNum type="alphaUcPeriod"/>
            </a:pPr>
            <a:r>
              <a:rPr lang="en-US" dirty="0"/>
              <a:t>Results in more downtime than preventative maintenance</a:t>
            </a:r>
          </a:p>
          <a:p>
            <a:pPr marL="342900" indent="-342900">
              <a:buFont typeface="+mj-lt"/>
              <a:buAutoNum type="alphaUcPeriod"/>
            </a:pPr>
            <a:r>
              <a:rPr lang="en-US" dirty="0"/>
              <a:t>Costs less than preventative maintenance</a:t>
            </a:r>
          </a:p>
          <a:p>
            <a:pPr marL="342900" indent="-342900">
              <a:buFont typeface="+mj-lt"/>
              <a:buAutoNum type="alphaUcPeriod"/>
            </a:pPr>
            <a:r>
              <a:rPr lang="en-US" dirty="0"/>
              <a:t>Ensure less downtime than breakdown maintenance</a:t>
            </a:r>
          </a:p>
          <a:p>
            <a:pPr marL="342900" indent="-342900">
              <a:buFont typeface="+mj-lt"/>
              <a:buAutoNum type="alphaUcPeriod"/>
            </a:pPr>
            <a:r>
              <a:rPr lang="en-US" dirty="0"/>
              <a:t>Requires more spare parts on hand than breakdown maintenance</a:t>
            </a:r>
          </a:p>
        </p:txBody>
      </p:sp>
      <p:sp>
        <p:nvSpPr>
          <p:cNvPr id="4" name="TextBox 3">
            <a:extLst>
              <a:ext uri="{FF2B5EF4-FFF2-40B4-BE49-F238E27FC236}">
                <a16:creationId xmlns:a16="http://schemas.microsoft.com/office/drawing/2014/main" id="{254F0973-8B36-4601-A488-CC627D96D454}"/>
              </a:ext>
            </a:extLst>
          </p:cNvPr>
          <p:cNvSpPr txBox="1"/>
          <p:nvPr/>
        </p:nvSpPr>
        <p:spPr>
          <a:xfrm>
            <a:off x="4941651" y="2837645"/>
            <a:ext cx="7250349" cy="2862322"/>
          </a:xfrm>
          <a:prstGeom prst="rect">
            <a:avLst/>
          </a:prstGeom>
          <a:noFill/>
        </p:spPr>
        <p:txBody>
          <a:bodyPr wrap="square" rtlCol="0">
            <a:spAutoFit/>
          </a:bodyPr>
          <a:lstStyle/>
          <a:p>
            <a:r>
              <a:rPr lang="en-US" dirty="0"/>
              <a:t>Which of the following best describes the efficiency of preventative maintenance for plant equipment?</a:t>
            </a:r>
          </a:p>
          <a:p>
            <a:endParaRPr lang="en-US" dirty="0"/>
          </a:p>
          <a:p>
            <a:pPr marL="342900" indent="-342900">
              <a:buFont typeface="+mj-lt"/>
              <a:buAutoNum type="alphaUcPeriod"/>
            </a:pPr>
            <a:r>
              <a:rPr lang="en-US" dirty="0"/>
              <a:t>The accumulation and analysis of equipment performance data designed to schedule equipment repairs</a:t>
            </a:r>
          </a:p>
          <a:p>
            <a:pPr marL="342900" indent="-342900">
              <a:buFont typeface="+mj-lt"/>
              <a:buAutoNum type="alphaUcPeriod"/>
            </a:pPr>
            <a:r>
              <a:rPr lang="en-US" dirty="0"/>
              <a:t>Timely response to equipment failure, returning equipment to service with a minimum of downtime</a:t>
            </a:r>
          </a:p>
          <a:p>
            <a:pPr marL="342900" indent="-342900">
              <a:buFont typeface="+mj-lt"/>
              <a:buAutoNum type="alphaUcPeriod"/>
            </a:pPr>
            <a:r>
              <a:rPr lang="en-US" dirty="0"/>
              <a:t>Periodic inspection of facilities to discover developing defects that could lead to equipment failures</a:t>
            </a:r>
          </a:p>
          <a:p>
            <a:pPr marL="342900" indent="-342900">
              <a:buFont typeface="+mj-lt"/>
              <a:buAutoNum type="alphaUcPeriod"/>
            </a:pPr>
            <a:r>
              <a:rPr lang="en-US" dirty="0"/>
              <a:t>Depends upon just-in-time parts delivery</a:t>
            </a:r>
          </a:p>
        </p:txBody>
      </p:sp>
    </p:spTree>
    <p:extLst>
      <p:ext uri="{BB962C8B-B14F-4D97-AF65-F5344CB8AC3E}">
        <p14:creationId xmlns:p14="http://schemas.microsoft.com/office/powerpoint/2010/main" val="141696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16">
                                            <p:txEl>
                                              <p:pRg st="3" end="3"/>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nodeType="clickEffect">
                                  <p:stCondLst>
                                    <p:cond delay="0"/>
                                  </p:stCondLst>
                                  <p:iterate type="lt">
                                    <p:tmPct val="4000"/>
                                  </p:iterate>
                                  <p:childTnLst>
                                    <p:set>
                                      <p:cBhvr override="childStyle">
                                        <p:cTn id="10" dur="500" fill="hold"/>
                                        <p:tgtEl>
                                          <p:spTgt spid="4">
                                            <p:txEl>
                                              <p:pRg st="4" end="4"/>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3" descr="Fire extinguisher and hose reel in hotel corridor">
            <a:extLst>
              <a:ext uri="{FF2B5EF4-FFF2-40B4-BE49-F238E27FC236}">
                <a16:creationId xmlns:a16="http://schemas.microsoft.com/office/drawing/2014/main" id="{4EDE4E1B-3B9E-4DD9-A595-25E35A13D577}"/>
              </a:ext>
            </a:extLst>
          </p:cNvPr>
          <p:cNvPicPr>
            <a:picLocks noChangeAspect="1"/>
          </p:cNvPicPr>
          <p:nvPr/>
        </p:nvPicPr>
        <p:blipFill rotWithShape="1">
          <a:blip r:embed="rId2">
            <a:duotone>
              <a:schemeClr val="bg2">
                <a:shade val="45000"/>
                <a:satMod val="135000"/>
              </a:schemeClr>
              <a:prstClr val="white"/>
            </a:duotone>
            <a:alphaModFix amt="20000"/>
          </a:blip>
          <a:srcRect t="7093" r="-1" b="8635"/>
          <a:stretch/>
        </p:blipFill>
        <p:spPr>
          <a:xfrm>
            <a:off x="305" y="10"/>
            <a:ext cx="12191695" cy="6857990"/>
          </a:xfrm>
          <a:prstGeom prst="rect">
            <a:avLst/>
          </a:prstGeom>
        </p:spPr>
      </p:pic>
      <p:sp>
        <p:nvSpPr>
          <p:cNvPr id="2" name="Title 1"/>
          <p:cNvSpPr>
            <a:spLocks noGrp="1"/>
          </p:cNvSpPr>
          <p:nvPr>
            <p:ph type="ctrTitle"/>
          </p:nvPr>
        </p:nvSpPr>
        <p:spPr>
          <a:xfrm>
            <a:off x="1774423" y="802298"/>
            <a:ext cx="8637073" cy="2920713"/>
          </a:xfrm>
        </p:spPr>
        <p:txBody>
          <a:bodyPr>
            <a:normAutofit/>
          </a:bodyPr>
          <a:lstStyle/>
          <a:p>
            <a:r>
              <a:rPr lang="en-US" dirty="0"/>
              <a:t>Domain 4 – safety and facility maintenance</a:t>
            </a:r>
          </a:p>
        </p:txBody>
      </p:sp>
    </p:spTree>
    <p:extLst>
      <p:ext uri="{BB962C8B-B14F-4D97-AF65-F5344CB8AC3E}">
        <p14:creationId xmlns:p14="http://schemas.microsoft.com/office/powerpoint/2010/main" val="39431618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3126" y="1200647"/>
            <a:ext cx="11405748" cy="4524315"/>
          </a:xfrm>
          <a:prstGeom prst="rect">
            <a:avLst/>
          </a:prstGeom>
          <a:noFill/>
        </p:spPr>
        <p:txBody>
          <a:bodyPr wrap="square" rtlCol="0">
            <a:spAutoFit/>
          </a:bodyPr>
          <a:lstStyle/>
          <a:p>
            <a:r>
              <a:rPr lang="en-US" dirty="0"/>
              <a:t>Lock-out/Tag-out Procedures:</a:t>
            </a:r>
          </a:p>
          <a:p>
            <a:pPr marL="285750" indent="-285750">
              <a:buFont typeface="Arial" panose="020B0604020202020204" pitchFamily="34" charset="0"/>
              <a:buChar char="•"/>
            </a:pPr>
            <a:r>
              <a:rPr lang="en-US" dirty="0"/>
              <a:t>Notification of all affected employees that a lockout or tagout is going to be performed and the reason why.</a:t>
            </a:r>
          </a:p>
          <a:p>
            <a:pPr marL="285750" indent="-285750">
              <a:buFont typeface="Arial" panose="020B0604020202020204" pitchFamily="34" charset="0"/>
              <a:buChar char="•"/>
            </a:pPr>
            <a:r>
              <a:rPr lang="en-US" dirty="0"/>
              <a:t>Operate switches, valve, or other energy isolating device(s) so that the equipment is isolated from its energy source(s).</a:t>
            </a:r>
          </a:p>
          <a:p>
            <a:pPr marL="285750" indent="-285750">
              <a:buFont typeface="Arial" panose="020B0604020202020204" pitchFamily="34" charset="0"/>
              <a:buChar char="•"/>
            </a:pPr>
            <a:r>
              <a:rPr lang="en-US" dirty="0"/>
              <a:t>Sometimes stored energy from flywheels, hydraulic systems, air gas and steam or water pressures need to be dissipated or restrained by methods  such as repositioning, blocking or bleeding down.</a:t>
            </a:r>
          </a:p>
          <a:p>
            <a:pPr marL="285750" indent="-285750">
              <a:buFont typeface="Arial" panose="020B0604020202020204" pitchFamily="34" charset="0"/>
              <a:buChar char="•"/>
            </a:pPr>
            <a:r>
              <a:rPr lang="en-US" dirty="0"/>
              <a:t>LO/TO the energy isolating device with assigned individual lock or tag.</a:t>
            </a:r>
          </a:p>
          <a:p>
            <a:pPr marL="285750" indent="-285750">
              <a:buFont typeface="Arial" panose="020B0604020202020204" pitchFamily="34" charset="0"/>
              <a:buChar char="•"/>
            </a:pPr>
            <a:r>
              <a:rPr lang="en-US" dirty="0"/>
              <a:t>Make sure all affected staff is away from the equipment and conduct a start-up process in a normal sequence to verify that the system is disconnected/isolated.</a:t>
            </a:r>
          </a:p>
          <a:p>
            <a:pPr marL="285750" indent="-285750">
              <a:buFont typeface="Arial" panose="020B0604020202020204" pitchFamily="34" charset="0"/>
              <a:buChar char="•"/>
            </a:pPr>
            <a:r>
              <a:rPr lang="en-US" dirty="0"/>
              <a:t>After the work is completed, confirm all tools have been removed, guards have been reinstalled, and employees are in the clear, remove all lockout or tag out devices.</a:t>
            </a:r>
          </a:p>
          <a:p>
            <a:pPr marL="285750" indent="-285750">
              <a:buFont typeface="Arial" panose="020B0604020202020204" pitchFamily="34" charset="0"/>
              <a:buChar char="•"/>
            </a:pPr>
            <a:r>
              <a:rPr lang="en-US" dirty="0"/>
              <a:t>Energize the equipment and restore to operation.</a:t>
            </a:r>
          </a:p>
          <a:p>
            <a:pPr marL="285750" indent="-285750">
              <a:buFont typeface="Arial" panose="020B0604020202020204" pitchFamily="34" charset="0"/>
              <a:buChar char="•"/>
            </a:pPr>
            <a:r>
              <a:rPr lang="en-US" dirty="0"/>
              <a:t>Locking and tagging devices shall only be removed by the person issued the devices.</a:t>
            </a:r>
          </a:p>
          <a:p>
            <a:endParaRPr lang="en-US" dirty="0"/>
          </a:p>
          <a:p>
            <a:endParaRPr lang="en-US" dirty="0"/>
          </a:p>
        </p:txBody>
      </p:sp>
      <p:sp>
        <p:nvSpPr>
          <p:cNvPr id="6" name="Title 1">
            <a:extLst>
              <a:ext uri="{FF2B5EF4-FFF2-40B4-BE49-F238E27FC236}">
                <a16:creationId xmlns:a16="http://schemas.microsoft.com/office/drawing/2014/main" id="{44453507-D562-47C6-87BB-7F07887C07B0}"/>
              </a:ext>
            </a:extLst>
          </p:cNvPr>
          <p:cNvSpPr>
            <a:spLocks noGrp="1"/>
          </p:cNvSpPr>
          <p:nvPr>
            <p:ph type="title"/>
          </p:nvPr>
        </p:nvSpPr>
        <p:spPr>
          <a:xfrm>
            <a:off x="247409" y="191589"/>
            <a:ext cx="11231880" cy="674914"/>
          </a:xfrm>
        </p:spPr>
        <p:txBody>
          <a:bodyPr>
            <a:noAutofit/>
          </a:bodyPr>
          <a:lstStyle/>
          <a:p>
            <a:pPr algn="l"/>
            <a:r>
              <a:rPr lang="en-US" sz="2400" dirty="0"/>
              <a:t>Domain 4: safety &amp; facility maintenance</a:t>
            </a:r>
          </a:p>
        </p:txBody>
      </p:sp>
    </p:spTree>
    <p:extLst>
      <p:ext uri="{BB962C8B-B14F-4D97-AF65-F5344CB8AC3E}">
        <p14:creationId xmlns:p14="http://schemas.microsoft.com/office/powerpoint/2010/main" val="4639969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6200" y="883462"/>
            <a:ext cx="3900147" cy="5091075"/>
          </a:xfrm>
          <a:prstGeom prst="rect">
            <a:avLst/>
          </a:prstGeom>
        </p:spPr>
      </p:pic>
      <p:sp>
        <p:nvSpPr>
          <p:cNvPr id="5" name="TextBox 4"/>
          <p:cNvSpPr txBox="1"/>
          <p:nvPr/>
        </p:nvSpPr>
        <p:spPr>
          <a:xfrm>
            <a:off x="4692202" y="1075878"/>
            <a:ext cx="6323527" cy="1754326"/>
          </a:xfrm>
          <a:prstGeom prst="rect">
            <a:avLst/>
          </a:prstGeom>
          <a:noFill/>
        </p:spPr>
        <p:txBody>
          <a:bodyPr wrap="square" rtlCol="0">
            <a:spAutoFit/>
          </a:bodyPr>
          <a:lstStyle/>
          <a:p>
            <a:r>
              <a:rPr lang="en-US" dirty="0"/>
              <a:t>Per CCR8 Title 7 Section 3314 requires annual inspection of The lockout/tagout program to determine its continuity and if any changes are needed to procedures. This inspection needs to be performed by an “Authorized Employee or a person other than the one(s) utilizing the hazardous energy control procedures being inspected.”</a:t>
            </a:r>
          </a:p>
        </p:txBody>
      </p:sp>
      <p:sp>
        <p:nvSpPr>
          <p:cNvPr id="6" name="Rectangle 5"/>
          <p:cNvSpPr/>
          <p:nvPr/>
        </p:nvSpPr>
        <p:spPr>
          <a:xfrm>
            <a:off x="4692201" y="2823716"/>
            <a:ext cx="6526783" cy="2308324"/>
          </a:xfrm>
          <a:prstGeom prst="rect">
            <a:avLst/>
          </a:prstGeom>
        </p:spPr>
        <p:txBody>
          <a:bodyPr wrap="square">
            <a:spAutoFit/>
          </a:bodyPr>
          <a:lstStyle/>
          <a:p>
            <a:r>
              <a:rPr lang="en-US" dirty="0"/>
              <a:t>The employer must certify that the periodic inspections have been performed. The certification shall:</a:t>
            </a:r>
          </a:p>
          <a:p>
            <a:pPr marL="285750" indent="-285750">
              <a:buFont typeface="Arial" panose="020B0604020202020204" pitchFamily="34" charset="0"/>
              <a:buChar char="•"/>
            </a:pPr>
            <a:r>
              <a:rPr lang="en-US" dirty="0"/>
              <a:t>Identify the machine or equipment on which the hazardous energy control procedure was being utilized,</a:t>
            </a:r>
          </a:p>
          <a:p>
            <a:pPr marL="285750" indent="-285750">
              <a:buFont typeface="Arial" panose="020B0604020202020204" pitchFamily="34" charset="0"/>
              <a:buChar char="•"/>
            </a:pPr>
            <a:r>
              <a:rPr lang="en-US" dirty="0"/>
              <a:t>The date of the inspection,</a:t>
            </a:r>
          </a:p>
          <a:p>
            <a:pPr marL="285750" indent="-285750">
              <a:buFont typeface="Arial" panose="020B0604020202020204" pitchFamily="34" charset="0"/>
              <a:buChar char="•"/>
            </a:pPr>
            <a:r>
              <a:rPr lang="en-US" dirty="0"/>
              <a:t>The employees included in the inspection, and</a:t>
            </a:r>
          </a:p>
          <a:p>
            <a:pPr marL="285750" indent="-285750">
              <a:buFont typeface="Arial" panose="020B0604020202020204" pitchFamily="34" charset="0"/>
              <a:buChar char="•"/>
            </a:pPr>
            <a:r>
              <a:rPr lang="en-US" dirty="0"/>
              <a:t>The person performing the inspection.</a:t>
            </a:r>
          </a:p>
          <a:p>
            <a:endParaRPr lang="en-US" dirty="0"/>
          </a:p>
        </p:txBody>
      </p:sp>
      <p:sp>
        <p:nvSpPr>
          <p:cNvPr id="8" name="Title 1">
            <a:extLst>
              <a:ext uri="{FF2B5EF4-FFF2-40B4-BE49-F238E27FC236}">
                <a16:creationId xmlns:a16="http://schemas.microsoft.com/office/drawing/2014/main" id="{6985BAAC-7925-498B-98DA-EFBCD6DDA256}"/>
              </a:ext>
            </a:extLst>
          </p:cNvPr>
          <p:cNvSpPr>
            <a:spLocks noGrp="1"/>
          </p:cNvSpPr>
          <p:nvPr>
            <p:ph type="title"/>
          </p:nvPr>
        </p:nvSpPr>
        <p:spPr>
          <a:xfrm>
            <a:off x="247409" y="191589"/>
            <a:ext cx="11231880" cy="674914"/>
          </a:xfrm>
        </p:spPr>
        <p:txBody>
          <a:bodyPr>
            <a:noAutofit/>
          </a:bodyPr>
          <a:lstStyle/>
          <a:p>
            <a:pPr algn="l"/>
            <a:r>
              <a:rPr lang="en-US" sz="2400" dirty="0"/>
              <a:t>Domain 4: safety &amp; facility maintenance</a:t>
            </a:r>
          </a:p>
        </p:txBody>
      </p:sp>
    </p:spTree>
    <p:extLst>
      <p:ext uri="{BB962C8B-B14F-4D97-AF65-F5344CB8AC3E}">
        <p14:creationId xmlns:p14="http://schemas.microsoft.com/office/powerpoint/2010/main" val="35184633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4562" y="938917"/>
            <a:ext cx="11393169" cy="1477328"/>
          </a:xfrm>
          <a:prstGeom prst="rect">
            <a:avLst/>
          </a:prstGeom>
        </p:spPr>
        <p:txBody>
          <a:bodyPr wrap="square">
            <a:spAutoFit/>
          </a:bodyPr>
          <a:lstStyle/>
          <a:p>
            <a:endParaRPr lang="en-US" dirty="0"/>
          </a:p>
          <a:p>
            <a:r>
              <a:rPr lang="en-US" dirty="0">
                <a:solidFill>
                  <a:schemeClr val="accent1"/>
                </a:solidFill>
              </a:rPr>
              <a:t>Confined space:</a:t>
            </a:r>
          </a:p>
          <a:p>
            <a:r>
              <a:rPr lang="en-US" dirty="0"/>
              <a:t>(1) Is large enough and so configured that an employee can bodily enter and perform assigned work; and</a:t>
            </a:r>
          </a:p>
          <a:p>
            <a:r>
              <a:rPr lang="en-US" dirty="0"/>
              <a:t>(2) Has limited or restricted means for entry or exit; and</a:t>
            </a:r>
          </a:p>
          <a:p>
            <a:r>
              <a:rPr lang="en-US" dirty="0"/>
              <a:t>(3) Is not designed for continuous employee occupancy”</a:t>
            </a:r>
          </a:p>
        </p:txBody>
      </p:sp>
      <p:sp>
        <p:nvSpPr>
          <p:cNvPr id="5" name="Rectangle 4"/>
          <p:cNvSpPr/>
          <p:nvPr/>
        </p:nvSpPr>
        <p:spPr>
          <a:xfrm>
            <a:off x="344562" y="2224018"/>
            <a:ext cx="11014603" cy="2308324"/>
          </a:xfrm>
          <a:prstGeom prst="rect">
            <a:avLst/>
          </a:prstGeom>
        </p:spPr>
        <p:txBody>
          <a:bodyPr wrap="square">
            <a:spAutoFit/>
          </a:bodyPr>
          <a:lstStyle/>
          <a:p>
            <a:endParaRPr lang="en-US" dirty="0"/>
          </a:p>
          <a:p>
            <a:r>
              <a:rPr lang="en-US" dirty="0">
                <a:solidFill>
                  <a:schemeClr val="accent1"/>
                </a:solidFill>
              </a:rPr>
              <a:t>Permit-required confined space: </a:t>
            </a:r>
            <a:r>
              <a:rPr lang="en-US" dirty="0"/>
              <a:t>Means a confined space that has one or more of the following characteristics:</a:t>
            </a:r>
          </a:p>
          <a:p>
            <a:r>
              <a:rPr lang="en-US" dirty="0"/>
              <a:t>(1) Contains or has a potential to contain a hazardous atmosphere;</a:t>
            </a:r>
          </a:p>
          <a:p>
            <a:r>
              <a:rPr lang="en-US" dirty="0"/>
              <a:t>(2) Contains a material that has the potential for engulfing an entrant;</a:t>
            </a:r>
          </a:p>
          <a:p>
            <a:r>
              <a:rPr lang="en-US" dirty="0"/>
              <a:t>(3) Has an internal configuration such that an entrant could be trapped or asphyxiated by inwardly converging walls or by a floor which slopes downward and tapers to a smaller cross-section; or</a:t>
            </a:r>
          </a:p>
          <a:p>
            <a:r>
              <a:rPr lang="en-US" dirty="0"/>
              <a:t>(4) Contains any other recognized serious safety or health hazard”</a:t>
            </a:r>
          </a:p>
        </p:txBody>
      </p:sp>
      <p:sp>
        <p:nvSpPr>
          <p:cNvPr id="6" name="Rectangle 5"/>
          <p:cNvSpPr/>
          <p:nvPr/>
        </p:nvSpPr>
        <p:spPr>
          <a:xfrm>
            <a:off x="344560" y="4441756"/>
            <a:ext cx="10885815" cy="923330"/>
          </a:xfrm>
          <a:prstGeom prst="rect">
            <a:avLst/>
          </a:prstGeom>
        </p:spPr>
        <p:txBody>
          <a:bodyPr wrap="square">
            <a:spAutoFit/>
          </a:bodyPr>
          <a:lstStyle/>
          <a:p>
            <a:endParaRPr lang="en-US" dirty="0"/>
          </a:p>
          <a:p>
            <a:pPr marL="285750" indent="-285750">
              <a:buFont typeface="Arial" panose="020B0604020202020204" pitchFamily="34" charset="0"/>
              <a:buChar char="•"/>
            </a:pPr>
            <a:r>
              <a:rPr lang="en-US" dirty="0"/>
              <a:t>When testing for atmospheric hazards, test first for oxygen, then for combustible gases and vapors, and then for toxic gases and vapors.</a:t>
            </a:r>
          </a:p>
        </p:txBody>
      </p:sp>
      <p:sp>
        <p:nvSpPr>
          <p:cNvPr id="7" name="Rectangle 6"/>
          <p:cNvSpPr/>
          <p:nvPr/>
        </p:nvSpPr>
        <p:spPr>
          <a:xfrm>
            <a:off x="344560" y="5365086"/>
            <a:ext cx="10885815" cy="646331"/>
          </a:xfrm>
          <a:prstGeom prst="rect">
            <a:avLst/>
          </a:prstGeom>
        </p:spPr>
        <p:txBody>
          <a:bodyPr wrap="square">
            <a:spAutoFit/>
          </a:bodyPr>
          <a:lstStyle/>
          <a:p>
            <a:pPr marL="285750" indent="-285750">
              <a:buFont typeface="Arial" panose="020B0604020202020204" pitchFamily="34" charset="0"/>
              <a:buChar char="•"/>
            </a:pPr>
            <a:r>
              <a:rPr lang="en-US" dirty="0"/>
              <a:t>The employer shall retain each canceled entry permit for at least 1 year to facilitate the review of the permit space program.</a:t>
            </a:r>
          </a:p>
        </p:txBody>
      </p:sp>
      <p:sp>
        <p:nvSpPr>
          <p:cNvPr id="9" name="Title 1">
            <a:extLst>
              <a:ext uri="{FF2B5EF4-FFF2-40B4-BE49-F238E27FC236}">
                <a16:creationId xmlns:a16="http://schemas.microsoft.com/office/drawing/2014/main" id="{6B9C307A-CDD8-49B4-8E38-46A1FF721128}"/>
              </a:ext>
            </a:extLst>
          </p:cNvPr>
          <p:cNvSpPr>
            <a:spLocks noGrp="1"/>
          </p:cNvSpPr>
          <p:nvPr>
            <p:ph type="title"/>
          </p:nvPr>
        </p:nvSpPr>
        <p:spPr>
          <a:xfrm>
            <a:off x="247409" y="191589"/>
            <a:ext cx="11231880" cy="674914"/>
          </a:xfrm>
        </p:spPr>
        <p:txBody>
          <a:bodyPr>
            <a:noAutofit/>
          </a:bodyPr>
          <a:lstStyle/>
          <a:p>
            <a:pPr algn="l"/>
            <a:r>
              <a:rPr lang="en-US" sz="2400" dirty="0"/>
              <a:t>Domain 4: safety &amp; facility maintenance</a:t>
            </a:r>
          </a:p>
        </p:txBody>
      </p:sp>
    </p:spTree>
    <p:extLst>
      <p:ext uri="{BB962C8B-B14F-4D97-AF65-F5344CB8AC3E}">
        <p14:creationId xmlns:p14="http://schemas.microsoft.com/office/powerpoint/2010/main" val="846508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6359" y="1197735"/>
            <a:ext cx="11176179" cy="4247317"/>
          </a:xfrm>
          <a:prstGeom prst="rect">
            <a:avLst/>
          </a:prstGeom>
        </p:spPr>
        <p:txBody>
          <a:bodyPr wrap="square">
            <a:spAutoFit/>
          </a:bodyPr>
          <a:lstStyle/>
          <a:p>
            <a:r>
              <a:rPr lang="en-US" dirty="0">
                <a:solidFill>
                  <a:schemeClr val="accent1"/>
                </a:solidFill>
              </a:rPr>
              <a:t>Shielding:  </a:t>
            </a:r>
            <a:r>
              <a:rPr lang="en-US" dirty="0"/>
              <a:t>The word “shielding” is used to describe the creation of an environment of controlled gas or gases around the weld zone to protect the molten weld metal from contamination by the oxygen and nitrogen in the atmosphere.</a:t>
            </a:r>
          </a:p>
          <a:p>
            <a:endParaRPr lang="en-US" dirty="0">
              <a:solidFill>
                <a:schemeClr val="accent1"/>
              </a:solidFill>
            </a:endParaRPr>
          </a:p>
          <a:p>
            <a:r>
              <a:rPr lang="en-US" dirty="0">
                <a:solidFill>
                  <a:schemeClr val="accent1"/>
                </a:solidFill>
              </a:rPr>
              <a:t>Arc Welding: </a:t>
            </a:r>
            <a:r>
              <a:rPr lang="en-US" dirty="0"/>
              <a:t>Welding process that uses electricity to create enough heat to melt metal. Power creates an electric arc between the metal stick (electrode) and the base material to melt the metals at the point of contact.</a:t>
            </a:r>
          </a:p>
          <a:p>
            <a:r>
              <a:rPr lang="en-US" dirty="0"/>
              <a:t>Arc welders can use DC or AC current and can use consumable or non-consumable electrodes. </a:t>
            </a:r>
          </a:p>
          <a:p>
            <a:endParaRPr lang="en-US" dirty="0"/>
          </a:p>
          <a:p>
            <a:r>
              <a:rPr lang="en-US" dirty="0">
                <a:solidFill>
                  <a:schemeClr val="accent1"/>
                </a:solidFill>
              </a:rPr>
              <a:t>Oxy Acetylene Welding: </a:t>
            </a:r>
            <a:r>
              <a:rPr lang="en-US" dirty="0"/>
              <a:t>Oxyacetylene welding, commonly referred to as gas welding, is a process which relies on combustion of oxygen and acetylene. When mixed together in correct proportions within a hand-held torch or blowpipe, a relatively hot flame is produced with a temperature of about 3,200 deg. C. The chemical action of the oxyacetylene flame can be adjusted by changing the ratio of the volume of oxygen to acetylene.</a:t>
            </a:r>
          </a:p>
          <a:p>
            <a:endParaRPr lang="en-US" dirty="0">
              <a:solidFill>
                <a:schemeClr val="accent1"/>
              </a:solidFill>
            </a:endParaRPr>
          </a:p>
        </p:txBody>
      </p:sp>
      <p:sp>
        <p:nvSpPr>
          <p:cNvPr id="8" name="Title 1">
            <a:extLst>
              <a:ext uri="{FF2B5EF4-FFF2-40B4-BE49-F238E27FC236}">
                <a16:creationId xmlns:a16="http://schemas.microsoft.com/office/drawing/2014/main" id="{517201F9-2249-4871-A66B-BA7B2D09A312}"/>
              </a:ext>
            </a:extLst>
          </p:cNvPr>
          <p:cNvSpPr>
            <a:spLocks noGrp="1"/>
          </p:cNvSpPr>
          <p:nvPr>
            <p:ph type="title"/>
          </p:nvPr>
        </p:nvSpPr>
        <p:spPr>
          <a:xfrm>
            <a:off x="477418" y="214176"/>
            <a:ext cx="10396447" cy="906846"/>
          </a:xfrm>
        </p:spPr>
        <p:txBody>
          <a:bodyPr>
            <a:normAutofit/>
          </a:bodyPr>
          <a:lstStyle/>
          <a:p>
            <a:pPr algn="l"/>
            <a:r>
              <a:rPr lang="en-US" sz="2400" dirty="0"/>
              <a:t>Domain 1: inspection, maintenance, installation, and repair</a:t>
            </a:r>
          </a:p>
        </p:txBody>
      </p:sp>
    </p:spTree>
    <p:extLst>
      <p:ext uri="{BB962C8B-B14F-4D97-AF65-F5344CB8AC3E}">
        <p14:creationId xmlns:p14="http://schemas.microsoft.com/office/powerpoint/2010/main" val="932861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5162" y="1186780"/>
            <a:ext cx="11050074" cy="1200329"/>
          </a:xfrm>
          <a:prstGeom prst="rect">
            <a:avLst/>
          </a:prstGeom>
        </p:spPr>
        <p:txBody>
          <a:bodyPr wrap="square">
            <a:spAutoFit/>
          </a:bodyPr>
          <a:lstStyle/>
          <a:p>
            <a:pPr marL="285750" indent="-285750">
              <a:buFont typeface="Arial" panose="020B0604020202020204" pitchFamily="34" charset="0"/>
              <a:buChar char="•"/>
            </a:pPr>
            <a:r>
              <a:rPr lang="en-US" dirty="0"/>
              <a:t>The California Manual on Uniform Traffic Control Devices for Streets and Highways, defines the standards used by road managers in the State of California to install and maintain traffic control devices on all public streets, highways, bikeways, and private roads open to public travel.</a:t>
            </a:r>
          </a:p>
          <a:p>
            <a:endParaRPr lang="en-US" dirty="0"/>
          </a:p>
        </p:txBody>
      </p:sp>
      <p:sp>
        <p:nvSpPr>
          <p:cNvPr id="6" name="Rectangle 5"/>
          <p:cNvSpPr/>
          <p:nvPr/>
        </p:nvSpPr>
        <p:spPr>
          <a:xfrm>
            <a:off x="275162" y="2208976"/>
            <a:ext cx="10947043" cy="1754326"/>
          </a:xfrm>
          <a:prstGeom prst="rect">
            <a:avLst/>
          </a:prstGeom>
        </p:spPr>
        <p:txBody>
          <a:bodyPr wrap="square">
            <a:spAutoFit/>
          </a:bodyPr>
          <a:lstStyle/>
          <a:p>
            <a:r>
              <a:rPr lang="en-US" dirty="0"/>
              <a:t>Traffic Flaggers are required to wear the following:</a:t>
            </a:r>
          </a:p>
          <a:p>
            <a:pPr marL="285750" indent="-285750">
              <a:buFont typeface="Arial" panose="020B0604020202020204" pitchFamily="34" charset="0"/>
              <a:buChar char="•"/>
            </a:pPr>
            <a:r>
              <a:rPr lang="en-US" dirty="0"/>
              <a:t>The apparel background (outer) material color shall be fluorescent orange-red, fluorescent yellow-green, or a combination of the two (Class 2 or 3) as defined in the ANSI 107-2004 standard.</a:t>
            </a:r>
          </a:p>
          <a:p>
            <a:pPr marL="285750" indent="-285750">
              <a:buFont typeface="Arial" panose="020B0604020202020204" pitchFamily="34" charset="0"/>
              <a:buChar char="•"/>
            </a:pPr>
            <a:r>
              <a:rPr lang="en-US" dirty="0"/>
              <a:t>The retroreflective material shall be orange, yellow, white, silver, yellow-green, or a fluorescent version of these colors, and shall be </a:t>
            </a:r>
            <a:r>
              <a:rPr lang="en-US" dirty="0">
                <a:solidFill>
                  <a:srgbClr val="FF0000"/>
                </a:solidFill>
              </a:rPr>
              <a:t>visible at a minimum distance of 1,000 feet.</a:t>
            </a:r>
          </a:p>
          <a:p>
            <a:pPr marL="285750" indent="-285750">
              <a:buFont typeface="Arial" panose="020B0604020202020204" pitchFamily="34" charset="0"/>
              <a:buChar char="•"/>
            </a:pPr>
            <a:r>
              <a:rPr lang="en-US" dirty="0"/>
              <a:t>The retroreflective safety apparel shall be designed to clearly identify the wearer as a person. </a:t>
            </a:r>
          </a:p>
        </p:txBody>
      </p:sp>
      <p:sp>
        <p:nvSpPr>
          <p:cNvPr id="7" name="TextBox 6"/>
          <p:cNvSpPr txBox="1"/>
          <p:nvPr/>
        </p:nvSpPr>
        <p:spPr>
          <a:xfrm>
            <a:off x="275162" y="4062168"/>
            <a:ext cx="10599312" cy="1477328"/>
          </a:xfrm>
          <a:prstGeom prst="rect">
            <a:avLst/>
          </a:prstGeom>
          <a:noFill/>
        </p:spPr>
        <p:txBody>
          <a:bodyPr wrap="square" rtlCol="0">
            <a:spAutoFit/>
          </a:bodyPr>
          <a:lstStyle/>
          <a:p>
            <a:r>
              <a:rPr lang="en-US" dirty="0"/>
              <a:t>The </a:t>
            </a:r>
            <a:r>
              <a:rPr lang="en-US" dirty="0">
                <a:solidFill>
                  <a:srgbClr val="FF0000"/>
                </a:solidFill>
              </a:rPr>
              <a:t>traffic control zone </a:t>
            </a:r>
            <a:r>
              <a:rPr lang="en-US" dirty="0"/>
              <a:t>is the </a:t>
            </a:r>
            <a:r>
              <a:rPr lang="en-US" dirty="0">
                <a:solidFill>
                  <a:srgbClr val="FF0000"/>
                </a:solidFill>
              </a:rPr>
              <a:t>area between the first advanced warning sign and the point beyond the work area where traffic is no longer affected</a:t>
            </a:r>
            <a:r>
              <a:rPr lang="en-US" dirty="0"/>
              <a:t>.</a:t>
            </a:r>
          </a:p>
          <a:p>
            <a:endParaRPr lang="en-US" dirty="0"/>
          </a:p>
          <a:p>
            <a:r>
              <a:rPr lang="en-US" dirty="0"/>
              <a:t>Traffic control zones are divided into these specific areas: </a:t>
            </a:r>
            <a:r>
              <a:rPr lang="en-US" dirty="0">
                <a:solidFill>
                  <a:srgbClr val="FF0000"/>
                </a:solidFill>
              </a:rPr>
              <a:t>Advanced Warning, Transition, Buffer Zone, Work, and Termination Area</a:t>
            </a:r>
          </a:p>
        </p:txBody>
      </p:sp>
      <p:sp>
        <p:nvSpPr>
          <p:cNvPr id="8" name="Title 1">
            <a:extLst>
              <a:ext uri="{FF2B5EF4-FFF2-40B4-BE49-F238E27FC236}">
                <a16:creationId xmlns:a16="http://schemas.microsoft.com/office/drawing/2014/main" id="{4C983E5B-7752-4902-B7AB-B9AEC0C1E46A}"/>
              </a:ext>
            </a:extLst>
          </p:cNvPr>
          <p:cNvSpPr>
            <a:spLocks noGrp="1"/>
          </p:cNvSpPr>
          <p:nvPr>
            <p:ph type="title"/>
          </p:nvPr>
        </p:nvSpPr>
        <p:spPr>
          <a:xfrm>
            <a:off x="247409" y="191589"/>
            <a:ext cx="11231880" cy="674914"/>
          </a:xfrm>
        </p:spPr>
        <p:txBody>
          <a:bodyPr>
            <a:noAutofit/>
          </a:bodyPr>
          <a:lstStyle/>
          <a:p>
            <a:pPr algn="l"/>
            <a:r>
              <a:rPr lang="en-US" sz="2400" dirty="0"/>
              <a:t>Domain 4: safety &amp; facility maintenance</a:t>
            </a:r>
          </a:p>
        </p:txBody>
      </p:sp>
    </p:spTree>
    <p:extLst>
      <p:ext uri="{BB962C8B-B14F-4D97-AF65-F5344CB8AC3E}">
        <p14:creationId xmlns:p14="http://schemas.microsoft.com/office/powerpoint/2010/main" val="12648222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10479" y="1210615"/>
            <a:ext cx="5691075" cy="5504260"/>
          </a:xfrm>
          <a:prstGeom prst="rect">
            <a:avLst/>
          </a:prstGeom>
        </p:spPr>
      </p:pic>
      <p:pic>
        <p:nvPicPr>
          <p:cNvPr id="5" name="Picture 4"/>
          <p:cNvPicPr>
            <a:picLocks noChangeAspect="1"/>
          </p:cNvPicPr>
          <p:nvPr/>
        </p:nvPicPr>
        <p:blipFill>
          <a:blip r:embed="rId3"/>
          <a:stretch>
            <a:fillRect/>
          </a:stretch>
        </p:blipFill>
        <p:spPr>
          <a:xfrm>
            <a:off x="6194738" y="1210615"/>
            <a:ext cx="5490762" cy="5000999"/>
          </a:xfrm>
          <a:prstGeom prst="rect">
            <a:avLst/>
          </a:prstGeom>
        </p:spPr>
      </p:pic>
      <p:sp>
        <p:nvSpPr>
          <p:cNvPr id="7" name="Title 1">
            <a:extLst>
              <a:ext uri="{FF2B5EF4-FFF2-40B4-BE49-F238E27FC236}">
                <a16:creationId xmlns:a16="http://schemas.microsoft.com/office/drawing/2014/main" id="{7B3B8861-29ED-4E4D-B68C-98F61FAA73F4}"/>
              </a:ext>
            </a:extLst>
          </p:cNvPr>
          <p:cNvSpPr>
            <a:spLocks noGrp="1"/>
          </p:cNvSpPr>
          <p:nvPr>
            <p:ph type="title"/>
          </p:nvPr>
        </p:nvSpPr>
        <p:spPr>
          <a:xfrm>
            <a:off x="247409" y="191589"/>
            <a:ext cx="11231880" cy="674914"/>
          </a:xfrm>
        </p:spPr>
        <p:txBody>
          <a:bodyPr>
            <a:noAutofit/>
          </a:bodyPr>
          <a:lstStyle/>
          <a:p>
            <a:pPr algn="l"/>
            <a:r>
              <a:rPr lang="en-US" sz="2400" dirty="0"/>
              <a:t>Domain 4: safety &amp; facility maintenance</a:t>
            </a:r>
          </a:p>
        </p:txBody>
      </p:sp>
    </p:spTree>
    <p:extLst>
      <p:ext uri="{BB962C8B-B14F-4D97-AF65-F5344CB8AC3E}">
        <p14:creationId xmlns:p14="http://schemas.microsoft.com/office/powerpoint/2010/main" val="41455984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7910" y="1550504"/>
            <a:ext cx="184731"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2"/>
          <a:stretch>
            <a:fillRect/>
          </a:stretch>
        </p:blipFill>
        <p:spPr>
          <a:xfrm>
            <a:off x="2974235" y="1055192"/>
            <a:ext cx="6243529" cy="4747616"/>
          </a:xfrm>
          <a:prstGeom prst="rect">
            <a:avLst/>
          </a:prstGeom>
        </p:spPr>
      </p:pic>
      <p:sp>
        <p:nvSpPr>
          <p:cNvPr id="11" name="Title 1">
            <a:extLst>
              <a:ext uri="{FF2B5EF4-FFF2-40B4-BE49-F238E27FC236}">
                <a16:creationId xmlns:a16="http://schemas.microsoft.com/office/drawing/2014/main" id="{8A37F090-888B-4BE8-BF3C-3E48BD206C05}"/>
              </a:ext>
            </a:extLst>
          </p:cNvPr>
          <p:cNvSpPr>
            <a:spLocks noGrp="1"/>
          </p:cNvSpPr>
          <p:nvPr>
            <p:ph type="title"/>
          </p:nvPr>
        </p:nvSpPr>
        <p:spPr>
          <a:xfrm>
            <a:off x="247409" y="191589"/>
            <a:ext cx="11231880" cy="674914"/>
          </a:xfrm>
        </p:spPr>
        <p:txBody>
          <a:bodyPr>
            <a:noAutofit/>
          </a:bodyPr>
          <a:lstStyle/>
          <a:p>
            <a:pPr algn="l"/>
            <a:r>
              <a:rPr lang="en-US" sz="2400" dirty="0"/>
              <a:t>Domain 4: safety &amp; facility maintenance</a:t>
            </a:r>
          </a:p>
        </p:txBody>
      </p:sp>
    </p:spTree>
    <p:extLst>
      <p:ext uri="{BB962C8B-B14F-4D97-AF65-F5344CB8AC3E}">
        <p14:creationId xmlns:p14="http://schemas.microsoft.com/office/powerpoint/2010/main" val="19195636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893033" y="1186961"/>
            <a:ext cx="5827892" cy="4848430"/>
          </a:xfrm>
          <a:prstGeom prst="rect">
            <a:avLst/>
          </a:prstGeom>
        </p:spPr>
      </p:pic>
      <p:pic>
        <p:nvPicPr>
          <p:cNvPr id="6" name="Picture 5"/>
          <p:cNvPicPr>
            <a:picLocks noChangeAspect="1"/>
          </p:cNvPicPr>
          <p:nvPr/>
        </p:nvPicPr>
        <p:blipFill>
          <a:blip r:embed="rId3"/>
          <a:stretch>
            <a:fillRect/>
          </a:stretch>
        </p:blipFill>
        <p:spPr>
          <a:xfrm>
            <a:off x="471074" y="1186961"/>
            <a:ext cx="5128591" cy="4848430"/>
          </a:xfrm>
          <a:prstGeom prst="rect">
            <a:avLst/>
          </a:prstGeom>
        </p:spPr>
      </p:pic>
      <p:sp>
        <p:nvSpPr>
          <p:cNvPr id="8" name="Title 1">
            <a:extLst>
              <a:ext uri="{FF2B5EF4-FFF2-40B4-BE49-F238E27FC236}">
                <a16:creationId xmlns:a16="http://schemas.microsoft.com/office/drawing/2014/main" id="{40B28D66-3CAB-4C67-A4F8-71F98B28476E}"/>
              </a:ext>
            </a:extLst>
          </p:cNvPr>
          <p:cNvSpPr>
            <a:spLocks noGrp="1"/>
          </p:cNvSpPr>
          <p:nvPr>
            <p:ph type="title"/>
          </p:nvPr>
        </p:nvSpPr>
        <p:spPr>
          <a:xfrm>
            <a:off x="247409" y="191589"/>
            <a:ext cx="11231880" cy="674914"/>
          </a:xfrm>
        </p:spPr>
        <p:txBody>
          <a:bodyPr>
            <a:noAutofit/>
          </a:bodyPr>
          <a:lstStyle/>
          <a:p>
            <a:pPr algn="l"/>
            <a:r>
              <a:rPr lang="en-US" sz="2400" dirty="0"/>
              <a:t>Domain 4: safety &amp; facility maintenance</a:t>
            </a:r>
          </a:p>
        </p:txBody>
      </p:sp>
    </p:spTree>
    <p:extLst>
      <p:ext uri="{BB962C8B-B14F-4D97-AF65-F5344CB8AC3E}">
        <p14:creationId xmlns:p14="http://schemas.microsoft.com/office/powerpoint/2010/main" val="14962879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416280" y="1200647"/>
            <a:ext cx="4904860" cy="4804500"/>
          </a:xfrm>
          <a:prstGeom prst="rect">
            <a:avLst/>
          </a:prstGeom>
        </p:spPr>
      </p:pic>
      <p:pic>
        <p:nvPicPr>
          <p:cNvPr id="6" name="Picture 5"/>
          <p:cNvPicPr>
            <a:picLocks noChangeAspect="1"/>
          </p:cNvPicPr>
          <p:nvPr/>
        </p:nvPicPr>
        <p:blipFill>
          <a:blip r:embed="rId4"/>
          <a:stretch>
            <a:fillRect/>
          </a:stretch>
        </p:blipFill>
        <p:spPr>
          <a:xfrm>
            <a:off x="546371" y="1200647"/>
            <a:ext cx="4904860" cy="4804500"/>
          </a:xfrm>
          <a:prstGeom prst="rect">
            <a:avLst/>
          </a:prstGeom>
        </p:spPr>
      </p:pic>
      <p:sp>
        <p:nvSpPr>
          <p:cNvPr id="11" name="Title 1">
            <a:extLst>
              <a:ext uri="{FF2B5EF4-FFF2-40B4-BE49-F238E27FC236}">
                <a16:creationId xmlns:a16="http://schemas.microsoft.com/office/drawing/2014/main" id="{81B8A3AF-3845-4352-BEFE-CBDFDE30A4C8}"/>
              </a:ext>
            </a:extLst>
          </p:cNvPr>
          <p:cNvSpPr>
            <a:spLocks noGrp="1"/>
          </p:cNvSpPr>
          <p:nvPr>
            <p:ph type="title"/>
          </p:nvPr>
        </p:nvSpPr>
        <p:spPr>
          <a:xfrm>
            <a:off x="247409" y="191589"/>
            <a:ext cx="11231880" cy="674914"/>
          </a:xfrm>
        </p:spPr>
        <p:txBody>
          <a:bodyPr>
            <a:noAutofit/>
          </a:bodyPr>
          <a:lstStyle/>
          <a:p>
            <a:pPr algn="l"/>
            <a:r>
              <a:rPr lang="en-US" sz="2400" dirty="0"/>
              <a:t>Domain 4: safety &amp; facility maintenance</a:t>
            </a:r>
          </a:p>
        </p:txBody>
      </p:sp>
    </p:spTree>
    <p:extLst>
      <p:ext uri="{BB962C8B-B14F-4D97-AF65-F5344CB8AC3E}">
        <p14:creationId xmlns:p14="http://schemas.microsoft.com/office/powerpoint/2010/main" val="39462543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72B660-82AD-43CA-BC3A-CC1533A23B3B}"/>
              </a:ext>
            </a:extLst>
          </p:cNvPr>
          <p:cNvSpPr/>
          <p:nvPr/>
        </p:nvSpPr>
        <p:spPr>
          <a:xfrm>
            <a:off x="518475" y="1166842"/>
            <a:ext cx="9841584" cy="4801314"/>
          </a:xfrm>
          <a:prstGeom prst="rect">
            <a:avLst/>
          </a:prstGeom>
        </p:spPr>
        <p:txBody>
          <a:bodyPr wrap="square">
            <a:spAutoFit/>
          </a:bodyPr>
          <a:lstStyle/>
          <a:p>
            <a:r>
              <a:rPr lang="en-US" dirty="0">
                <a:solidFill>
                  <a:schemeClr val="accent1"/>
                </a:solidFill>
              </a:rPr>
              <a:t>Chlorinators </a:t>
            </a:r>
            <a:r>
              <a:rPr lang="en-US" dirty="0"/>
              <a:t>- leaks around chlorinators will cause corrosion of equipment, check everyday for leaks. Large leaks will be detected by odor, small may go unnoticed until damaged results. A green or reddish deposit on metal indicates a chlorine leak.</a:t>
            </a:r>
          </a:p>
          <a:p>
            <a:endParaRPr lang="en-US" dirty="0"/>
          </a:p>
          <a:p>
            <a:r>
              <a:rPr lang="en-US" dirty="0">
                <a:solidFill>
                  <a:schemeClr val="accent1"/>
                </a:solidFill>
              </a:rPr>
              <a:t>Digesters</a:t>
            </a:r>
            <a:r>
              <a:rPr lang="en-US" dirty="0"/>
              <a:t> and their related equipment include many hazards and fall under NFPA 820 Fire Protection in Wastewater Plants and Collection Facilities, which lists the requirements for electrical classifications, ventilation, gas detection, and fire control methods in sludge and gas handling areas.</a:t>
            </a:r>
          </a:p>
          <a:p>
            <a:r>
              <a:rPr lang="en-US" dirty="0"/>
              <a:t>Note: standard Electrical systems are “ PROHIBITED” on anaerobic digesters under this statue. All electrical systems within 5 ft. of this Digester “MUST” be rated a </a:t>
            </a:r>
            <a:r>
              <a:rPr lang="en-US" dirty="0">
                <a:solidFill>
                  <a:srgbClr val="FF0000"/>
                </a:solidFill>
              </a:rPr>
              <a:t>Class 1, Division 1 location.</a:t>
            </a:r>
          </a:p>
          <a:p>
            <a:endParaRPr lang="en-US" dirty="0"/>
          </a:p>
          <a:p>
            <a:r>
              <a:rPr lang="en-US" dirty="0">
                <a:solidFill>
                  <a:schemeClr val="accent1"/>
                </a:solidFill>
              </a:rPr>
              <a:t>Aerators</a:t>
            </a:r>
            <a:r>
              <a:rPr lang="en-US" dirty="0"/>
              <a:t> should have at least two people doing the work. </a:t>
            </a:r>
            <a:r>
              <a:rPr lang="en-US" dirty="0">
                <a:solidFill>
                  <a:srgbClr val="FF0000"/>
                </a:solidFill>
              </a:rPr>
              <a:t>US Coast Guard approved life preservers must be provided with at least 90 feet of hand line and be located no more than 200 feet apart.</a:t>
            </a:r>
          </a:p>
          <a:p>
            <a:r>
              <a:rPr lang="en-US" dirty="0"/>
              <a:t>Note: If you work in areas where the danger of drowning  exists, you MUST wear a US Coast Guard –approved life jacket or buoyant work vest.</a:t>
            </a:r>
          </a:p>
        </p:txBody>
      </p:sp>
      <p:sp>
        <p:nvSpPr>
          <p:cNvPr id="6" name="Title 1">
            <a:extLst>
              <a:ext uri="{FF2B5EF4-FFF2-40B4-BE49-F238E27FC236}">
                <a16:creationId xmlns:a16="http://schemas.microsoft.com/office/drawing/2014/main" id="{828E86FB-15D0-4390-B9FB-AC2A2109B0C2}"/>
              </a:ext>
            </a:extLst>
          </p:cNvPr>
          <p:cNvSpPr>
            <a:spLocks noGrp="1"/>
          </p:cNvSpPr>
          <p:nvPr>
            <p:ph type="title"/>
          </p:nvPr>
        </p:nvSpPr>
        <p:spPr>
          <a:xfrm>
            <a:off x="247409" y="191589"/>
            <a:ext cx="11231880" cy="674914"/>
          </a:xfrm>
        </p:spPr>
        <p:txBody>
          <a:bodyPr>
            <a:noAutofit/>
          </a:bodyPr>
          <a:lstStyle/>
          <a:p>
            <a:pPr algn="l"/>
            <a:r>
              <a:rPr lang="en-US" sz="2400" dirty="0"/>
              <a:t>Domain 4: safety &amp; facility maintenance</a:t>
            </a:r>
          </a:p>
        </p:txBody>
      </p:sp>
    </p:spTree>
    <p:extLst>
      <p:ext uri="{BB962C8B-B14F-4D97-AF65-F5344CB8AC3E}">
        <p14:creationId xmlns:p14="http://schemas.microsoft.com/office/powerpoint/2010/main" val="6683227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1767" y="1704742"/>
            <a:ext cx="5272064" cy="2862322"/>
          </a:xfrm>
          <a:prstGeom prst="rect">
            <a:avLst/>
          </a:prstGeom>
          <a:noFill/>
        </p:spPr>
        <p:txBody>
          <a:bodyPr wrap="square" rtlCol="0">
            <a:spAutoFit/>
          </a:bodyPr>
          <a:lstStyle/>
          <a:p>
            <a:r>
              <a:rPr lang="en-US" dirty="0"/>
              <a:t>Electric motors are machines </a:t>
            </a:r>
            <a:r>
              <a:rPr lang="en-US" dirty="0">
                <a:solidFill>
                  <a:srgbClr val="FF0000"/>
                </a:solidFill>
              </a:rPr>
              <a:t>most commonly used to convert electrical energy into mechanical energy.</a:t>
            </a:r>
          </a:p>
          <a:p>
            <a:endParaRPr lang="en-US" dirty="0"/>
          </a:p>
          <a:p>
            <a:r>
              <a:rPr lang="en-US" dirty="0"/>
              <a:t>Motor Types:</a:t>
            </a:r>
          </a:p>
          <a:p>
            <a:pPr marL="285750" indent="-285750">
              <a:buFont typeface="Arial" panose="020B0604020202020204" pitchFamily="34" charset="0"/>
              <a:buChar char="•"/>
            </a:pPr>
            <a:r>
              <a:rPr lang="en-US" dirty="0"/>
              <a:t>Alternating Current (AC)</a:t>
            </a:r>
          </a:p>
          <a:p>
            <a:pPr marL="285750" indent="-285750">
              <a:buFont typeface="Arial" panose="020B0604020202020204" pitchFamily="34" charset="0"/>
              <a:buChar char="•"/>
            </a:pPr>
            <a:r>
              <a:rPr lang="en-US" dirty="0"/>
              <a:t>Direct Current (DC)</a:t>
            </a:r>
          </a:p>
          <a:p>
            <a:pPr marL="285750" indent="-285750">
              <a:buFont typeface="Arial" panose="020B0604020202020204" pitchFamily="34" charset="0"/>
              <a:buChar char="•"/>
            </a:pPr>
            <a:endParaRPr lang="en-US" dirty="0"/>
          </a:p>
          <a:p>
            <a:r>
              <a:rPr lang="en-US" dirty="0"/>
              <a:t>The </a:t>
            </a:r>
            <a:r>
              <a:rPr lang="en-US" b="1" u="sng" dirty="0"/>
              <a:t>most common</a:t>
            </a:r>
            <a:r>
              <a:rPr lang="en-US" b="1" dirty="0"/>
              <a:t> </a:t>
            </a:r>
            <a:r>
              <a:rPr lang="en-US" dirty="0"/>
              <a:t>motor is the AC induction motor. </a:t>
            </a:r>
          </a:p>
        </p:txBody>
      </p:sp>
      <p:pic>
        <p:nvPicPr>
          <p:cNvPr id="3" name="Picture 2">
            <a:extLst>
              <a:ext uri="{FF2B5EF4-FFF2-40B4-BE49-F238E27FC236}">
                <a16:creationId xmlns:a16="http://schemas.microsoft.com/office/drawing/2014/main" id="{CC4E6398-01C6-4926-97E3-6E7C7F299247}"/>
              </a:ext>
            </a:extLst>
          </p:cNvPr>
          <p:cNvPicPr>
            <a:picLocks noChangeAspect="1"/>
          </p:cNvPicPr>
          <p:nvPr/>
        </p:nvPicPr>
        <p:blipFill>
          <a:blip r:embed="rId2"/>
          <a:stretch>
            <a:fillRect/>
          </a:stretch>
        </p:blipFill>
        <p:spPr>
          <a:xfrm>
            <a:off x="5993322" y="1393658"/>
            <a:ext cx="5486400" cy="3282037"/>
          </a:xfrm>
          <a:prstGeom prst="rect">
            <a:avLst/>
          </a:prstGeom>
        </p:spPr>
      </p:pic>
      <p:sp>
        <p:nvSpPr>
          <p:cNvPr id="7" name="Title 1">
            <a:extLst>
              <a:ext uri="{FF2B5EF4-FFF2-40B4-BE49-F238E27FC236}">
                <a16:creationId xmlns:a16="http://schemas.microsoft.com/office/drawing/2014/main" id="{ECDCFFEE-948C-4748-AA5C-504808CB2F90}"/>
              </a:ext>
            </a:extLst>
          </p:cNvPr>
          <p:cNvSpPr>
            <a:spLocks noGrp="1"/>
          </p:cNvSpPr>
          <p:nvPr>
            <p:ph type="title"/>
          </p:nvPr>
        </p:nvSpPr>
        <p:spPr>
          <a:xfrm>
            <a:off x="247409" y="191589"/>
            <a:ext cx="11231880" cy="674914"/>
          </a:xfrm>
        </p:spPr>
        <p:txBody>
          <a:bodyPr>
            <a:noAutofit/>
          </a:bodyPr>
          <a:lstStyle/>
          <a:p>
            <a:pPr algn="l"/>
            <a:r>
              <a:rPr lang="en-US" sz="2400" dirty="0"/>
              <a:t>Domain 4: safety &amp; facility maintenance</a:t>
            </a:r>
          </a:p>
        </p:txBody>
      </p:sp>
    </p:spTree>
    <p:extLst>
      <p:ext uri="{BB962C8B-B14F-4D97-AF65-F5344CB8AC3E}">
        <p14:creationId xmlns:p14="http://schemas.microsoft.com/office/powerpoint/2010/main" val="7882041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31820" y="957408"/>
            <a:ext cx="5591176" cy="5032332"/>
          </a:xfrm>
          <a:prstGeom prst="rect">
            <a:avLst/>
          </a:prstGeom>
        </p:spPr>
      </p:pic>
      <p:pic>
        <p:nvPicPr>
          <p:cNvPr id="6" name="Picture 5"/>
          <p:cNvPicPr>
            <a:picLocks noChangeAspect="1"/>
          </p:cNvPicPr>
          <p:nvPr/>
        </p:nvPicPr>
        <p:blipFill>
          <a:blip r:embed="rId3"/>
          <a:stretch>
            <a:fillRect/>
          </a:stretch>
        </p:blipFill>
        <p:spPr>
          <a:xfrm>
            <a:off x="6005945" y="916358"/>
            <a:ext cx="5349025" cy="5073382"/>
          </a:xfrm>
          <a:prstGeom prst="rect">
            <a:avLst/>
          </a:prstGeom>
        </p:spPr>
      </p:pic>
      <p:sp>
        <p:nvSpPr>
          <p:cNvPr id="7" name="Title 1">
            <a:extLst>
              <a:ext uri="{FF2B5EF4-FFF2-40B4-BE49-F238E27FC236}">
                <a16:creationId xmlns:a16="http://schemas.microsoft.com/office/drawing/2014/main" id="{7F8455BB-DE6C-4656-B309-931DF403962A}"/>
              </a:ext>
            </a:extLst>
          </p:cNvPr>
          <p:cNvSpPr>
            <a:spLocks noGrp="1"/>
          </p:cNvSpPr>
          <p:nvPr>
            <p:ph type="title"/>
          </p:nvPr>
        </p:nvSpPr>
        <p:spPr>
          <a:xfrm>
            <a:off x="247409" y="191589"/>
            <a:ext cx="11231880" cy="674914"/>
          </a:xfrm>
        </p:spPr>
        <p:txBody>
          <a:bodyPr>
            <a:noAutofit/>
          </a:bodyPr>
          <a:lstStyle/>
          <a:p>
            <a:pPr algn="l"/>
            <a:r>
              <a:rPr lang="en-US" sz="2400" dirty="0"/>
              <a:t>Domain 4: safety &amp; facility maintenance</a:t>
            </a:r>
          </a:p>
        </p:txBody>
      </p:sp>
    </p:spTree>
    <p:extLst>
      <p:ext uri="{BB962C8B-B14F-4D97-AF65-F5344CB8AC3E}">
        <p14:creationId xmlns:p14="http://schemas.microsoft.com/office/powerpoint/2010/main" val="34706584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7409" y="866503"/>
            <a:ext cx="11857595" cy="5078313"/>
          </a:xfrm>
          <a:prstGeom prst="rect">
            <a:avLst/>
          </a:prstGeom>
          <a:noFill/>
        </p:spPr>
        <p:txBody>
          <a:bodyPr wrap="square" rtlCol="0">
            <a:spAutoFit/>
          </a:bodyPr>
          <a:lstStyle/>
          <a:p>
            <a:r>
              <a:rPr lang="en-US" dirty="0">
                <a:solidFill>
                  <a:schemeClr val="accent1"/>
                </a:solidFill>
              </a:rPr>
              <a:t>Motor Nameplate Data:</a:t>
            </a:r>
          </a:p>
          <a:p>
            <a:endParaRPr lang="en-US" dirty="0">
              <a:solidFill>
                <a:schemeClr val="accent1"/>
              </a:solidFill>
            </a:endParaRPr>
          </a:p>
          <a:p>
            <a:pPr marL="285750" indent="-285750">
              <a:buFont typeface="Arial" panose="020B0604020202020204" pitchFamily="34" charset="0"/>
              <a:buChar char="•"/>
            </a:pPr>
            <a:r>
              <a:rPr lang="en-US" dirty="0">
                <a:solidFill>
                  <a:schemeClr val="accent1"/>
                </a:solidFill>
              </a:rPr>
              <a:t>Serial Number </a:t>
            </a:r>
            <a:r>
              <a:rPr lang="en-US" dirty="0"/>
              <a:t>– This is a unique number assigned by the manufacture based on their numbering system to identify that specific motor.</a:t>
            </a:r>
          </a:p>
          <a:p>
            <a:pPr marL="285750" indent="-285750">
              <a:buFont typeface="Arial" panose="020B0604020202020204" pitchFamily="34" charset="0"/>
              <a:buChar char="•"/>
            </a:pPr>
            <a:r>
              <a:rPr lang="en-US" dirty="0">
                <a:solidFill>
                  <a:schemeClr val="accent1"/>
                </a:solidFill>
              </a:rPr>
              <a:t>Type</a:t>
            </a:r>
            <a:r>
              <a:rPr lang="en-US" dirty="0"/>
              <a:t> – This maybe a combination of letters and numbers, to identify the enclosure and or modifications</a:t>
            </a:r>
          </a:p>
          <a:p>
            <a:pPr marL="285750" indent="-285750">
              <a:buFont typeface="Arial" panose="020B0604020202020204" pitchFamily="34" charset="0"/>
              <a:buChar char="•"/>
            </a:pPr>
            <a:r>
              <a:rPr lang="en-US" dirty="0">
                <a:solidFill>
                  <a:schemeClr val="accent1"/>
                </a:solidFill>
              </a:rPr>
              <a:t>Model Number </a:t>
            </a:r>
            <a:r>
              <a:rPr lang="en-US" dirty="0"/>
              <a:t>– Manufacture assigned identification number.</a:t>
            </a:r>
          </a:p>
          <a:p>
            <a:pPr marL="285750" indent="-285750">
              <a:buFont typeface="Arial" panose="020B0604020202020204" pitchFamily="34" charset="0"/>
              <a:buChar char="•"/>
            </a:pPr>
            <a:r>
              <a:rPr lang="en-US" dirty="0">
                <a:solidFill>
                  <a:schemeClr val="accent1"/>
                </a:solidFill>
              </a:rPr>
              <a:t>Frame</a:t>
            </a:r>
            <a:r>
              <a:rPr lang="en-US" dirty="0"/>
              <a:t> – This identifies the frame size in accordance with established NEMA Standards and does not vary from manufacturer to manufacturer.  </a:t>
            </a:r>
          </a:p>
          <a:p>
            <a:pPr marL="285750" indent="-285750">
              <a:buFont typeface="Arial" panose="020B0604020202020204" pitchFamily="34" charset="0"/>
              <a:buChar char="•"/>
            </a:pPr>
            <a:r>
              <a:rPr lang="en-US" dirty="0">
                <a:solidFill>
                  <a:schemeClr val="accent1"/>
                </a:solidFill>
              </a:rPr>
              <a:t>Horsepower</a:t>
            </a:r>
            <a:r>
              <a:rPr lang="en-US" dirty="0"/>
              <a:t> – Rated Horsepower is the horsepower that the motor is designed to produce at the shaft when power is applied at a rated frequency, voltage and service factor of 1.00</a:t>
            </a:r>
          </a:p>
          <a:p>
            <a:pPr marL="285750" indent="-285750">
              <a:buFont typeface="Arial" panose="020B0604020202020204" pitchFamily="34" charset="0"/>
              <a:buChar char="•"/>
            </a:pPr>
            <a:r>
              <a:rPr lang="en-US" dirty="0">
                <a:solidFill>
                  <a:schemeClr val="accent1"/>
                </a:solidFill>
              </a:rPr>
              <a:t>Service Factor </a:t>
            </a:r>
            <a:r>
              <a:rPr lang="en-US" dirty="0"/>
              <a:t>– Service factors of 1.0 and 1.15 means that a motor can be operated at its rated horsepower without causing damage to the insulation system. A 1.15 SF can be operated occasionally at the rated horsepower times the service factor with no insulation damage.</a:t>
            </a:r>
          </a:p>
          <a:p>
            <a:pPr marL="285750" indent="-285750">
              <a:buFont typeface="Arial" panose="020B0604020202020204" pitchFamily="34" charset="0"/>
              <a:buChar char="•"/>
            </a:pPr>
            <a:r>
              <a:rPr lang="en-US" dirty="0">
                <a:solidFill>
                  <a:schemeClr val="accent1"/>
                </a:solidFill>
              </a:rPr>
              <a:t>Class of Insulation </a:t>
            </a:r>
            <a:r>
              <a:rPr lang="en-US" dirty="0"/>
              <a:t>– Classes A,B,E,F and H determine the operating temperature of the motor</a:t>
            </a:r>
          </a:p>
          <a:p>
            <a:pPr marL="285750" indent="-285750">
              <a:buFont typeface="Arial" panose="020B0604020202020204" pitchFamily="34" charset="0"/>
              <a:buChar char="•"/>
            </a:pPr>
            <a:r>
              <a:rPr lang="en-US" dirty="0">
                <a:solidFill>
                  <a:schemeClr val="accent1"/>
                </a:solidFill>
              </a:rPr>
              <a:t>Duty</a:t>
            </a:r>
            <a:r>
              <a:rPr lang="en-US" dirty="0"/>
              <a:t> – Continuous (24 hours a day, 365 days a year) or Intermittent (specified time of on and off cycle)</a:t>
            </a:r>
          </a:p>
          <a:p>
            <a:pPr marL="285750" indent="-285750">
              <a:buFont typeface="Arial" panose="020B0604020202020204" pitchFamily="34" charset="0"/>
              <a:buChar char="•"/>
            </a:pPr>
            <a:r>
              <a:rPr lang="en-US" dirty="0">
                <a:solidFill>
                  <a:schemeClr val="accent1"/>
                </a:solidFill>
              </a:rPr>
              <a:t>Ambient Temperature </a:t>
            </a:r>
            <a:r>
              <a:rPr lang="en-US" dirty="0"/>
              <a:t>– Maximum surrounding ambient air temp, exceeding this temp will damage insulation</a:t>
            </a:r>
          </a:p>
          <a:p>
            <a:endParaRPr lang="en-US" dirty="0"/>
          </a:p>
        </p:txBody>
      </p:sp>
      <p:sp>
        <p:nvSpPr>
          <p:cNvPr id="7" name="Title 1">
            <a:extLst>
              <a:ext uri="{FF2B5EF4-FFF2-40B4-BE49-F238E27FC236}">
                <a16:creationId xmlns:a16="http://schemas.microsoft.com/office/drawing/2014/main" id="{26AAB52D-4A09-49B4-92C1-D5235FA9B43E}"/>
              </a:ext>
            </a:extLst>
          </p:cNvPr>
          <p:cNvSpPr>
            <a:spLocks noGrp="1"/>
          </p:cNvSpPr>
          <p:nvPr>
            <p:ph type="title"/>
          </p:nvPr>
        </p:nvSpPr>
        <p:spPr>
          <a:xfrm>
            <a:off x="247409" y="191589"/>
            <a:ext cx="11231880" cy="674914"/>
          </a:xfrm>
        </p:spPr>
        <p:txBody>
          <a:bodyPr>
            <a:noAutofit/>
          </a:bodyPr>
          <a:lstStyle/>
          <a:p>
            <a:pPr algn="l"/>
            <a:r>
              <a:rPr lang="en-US" sz="2400" dirty="0"/>
              <a:t>Domain 4: safety &amp; facility maintenance</a:t>
            </a:r>
          </a:p>
        </p:txBody>
      </p:sp>
    </p:spTree>
    <p:extLst>
      <p:ext uri="{BB962C8B-B14F-4D97-AF65-F5344CB8AC3E}">
        <p14:creationId xmlns:p14="http://schemas.microsoft.com/office/powerpoint/2010/main" val="15473823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43859" y="1366886"/>
            <a:ext cx="4317478" cy="2965232"/>
          </a:xfrm>
          <a:prstGeom prst="rect">
            <a:avLst/>
          </a:prstGeom>
        </p:spPr>
      </p:pic>
      <p:sp>
        <p:nvSpPr>
          <p:cNvPr id="4" name="Rectangle 3"/>
          <p:cNvSpPr/>
          <p:nvPr/>
        </p:nvSpPr>
        <p:spPr>
          <a:xfrm>
            <a:off x="712075" y="989912"/>
            <a:ext cx="5383924" cy="3693319"/>
          </a:xfrm>
          <a:prstGeom prst="rect">
            <a:avLst/>
          </a:prstGeom>
        </p:spPr>
        <p:txBody>
          <a:bodyPr wrap="square">
            <a:spAutoFit/>
          </a:bodyPr>
          <a:lstStyle/>
          <a:p>
            <a:r>
              <a:rPr lang="en-US" dirty="0"/>
              <a:t>Check the outside of the motor. If the motor has any of the following issues on the outside, they may be problems that can shorten the life of the motor because of previous overloading, wrong application, or both.</a:t>
            </a:r>
          </a:p>
          <a:p>
            <a:endParaRPr lang="en-US" dirty="0"/>
          </a:p>
          <a:p>
            <a:r>
              <a:rPr lang="en-US" dirty="0"/>
              <a:t>Look for:</a:t>
            </a:r>
          </a:p>
          <a:p>
            <a:pPr marL="285750" indent="-285750">
              <a:buFont typeface="Arial" panose="020B0604020202020204" pitchFamily="34" charset="0"/>
              <a:buChar char="•"/>
            </a:pPr>
            <a:r>
              <a:rPr lang="en-US" dirty="0"/>
              <a:t>Broken mounting holes or feet</a:t>
            </a:r>
          </a:p>
          <a:p>
            <a:pPr marL="285750" indent="-285750">
              <a:buFont typeface="Arial" panose="020B0604020202020204" pitchFamily="34" charset="0"/>
              <a:buChar char="•"/>
            </a:pPr>
            <a:r>
              <a:rPr lang="en-US" dirty="0"/>
              <a:t>Darkened paint in the middle of the motor (indicating excessive heat)</a:t>
            </a:r>
          </a:p>
          <a:p>
            <a:pPr marL="285750" indent="-285750">
              <a:buFont typeface="Arial" panose="020B0604020202020204" pitchFamily="34" charset="0"/>
              <a:buChar char="•"/>
            </a:pPr>
            <a:r>
              <a:rPr lang="en-US" dirty="0"/>
              <a:t>Evidence of dirt and other foreign matter having been pulled into the motor windings through openings in the housing</a:t>
            </a:r>
          </a:p>
        </p:txBody>
      </p:sp>
      <p:sp>
        <p:nvSpPr>
          <p:cNvPr id="7" name="Title 1">
            <a:extLst>
              <a:ext uri="{FF2B5EF4-FFF2-40B4-BE49-F238E27FC236}">
                <a16:creationId xmlns:a16="http://schemas.microsoft.com/office/drawing/2014/main" id="{AC7C7317-F618-4C1E-825D-B0775C71A5B9}"/>
              </a:ext>
            </a:extLst>
          </p:cNvPr>
          <p:cNvSpPr>
            <a:spLocks noGrp="1"/>
          </p:cNvSpPr>
          <p:nvPr>
            <p:ph type="title"/>
          </p:nvPr>
        </p:nvSpPr>
        <p:spPr>
          <a:xfrm>
            <a:off x="247409" y="191589"/>
            <a:ext cx="11231880" cy="674914"/>
          </a:xfrm>
        </p:spPr>
        <p:txBody>
          <a:bodyPr>
            <a:noAutofit/>
          </a:bodyPr>
          <a:lstStyle/>
          <a:p>
            <a:pPr algn="l"/>
            <a:r>
              <a:rPr lang="en-US" sz="2400" dirty="0"/>
              <a:t>Domain 4: safety &amp; facility maintenance</a:t>
            </a:r>
          </a:p>
        </p:txBody>
      </p:sp>
    </p:spTree>
    <p:extLst>
      <p:ext uri="{BB962C8B-B14F-4D97-AF65-F5344CB8AC3E}">
        <p14:creationId xmlns:p14="http://schemas.microsoft.com/office/powerpoint/2010/main" val="780618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73147" y="840683"/>
            <a:ext cx="11176179" cy="6186309"/>
          </a:xfrm>
          <a:prstGeom prst="rect">
            <a:avLst/>
          </a:prstGeom>
        </p:spPr>
        <p:txBody>
          <a:bodyPr wrap="square">
            <a:spAutoFit/>
          </a:bodyPr>
          <a:lstStyle/>
          <a:p>
            <a:r>
              <a:rPr lang="en-US" dirty="0">
                <a:solidFill>
                  <a:schemeClr val="accent1"/>
                </a:solidFill>
              </a:rPr>
              <a:t>Common Arc Welding Methods</a:t>
            </a:r>
          </a:p>
          <a:p>
            <a:endParaRPr lang="en-US" dirty="0">
              <a:solidFill>
                <a:schemeClr val="accent1"/>
              </a:solidFill>
            </a:endParaRPr>
          </a:p>
          <a:p>
            <a:r>
              <a:rPr lang="en-US" dirty="0">
                <a:solidFill>
                  <a:schemeClr val="accent1"/>
                </a:solidFill>
              </a:rPr>
              <a:t>Shielded Metal Arc Welding (SMAW): </a:t>
            </a:r>
            <a:r>
              <a:rPr lang="en-US" dirty="0"/>
              <a:t>Also known as "stick welding", uses an electrode that has flux, the protectant for the puddle, around it.</a:t>
            </a:r>
          </a:p>
          <a:p>
            <a:endParaRPr lang="en-US" dirty="0"/>
          </a:p>
          <a:p>
            <a:r>
              <a:rPr lang="en-US" dirty="0">
                <a:solidFill>
                  <a:schemeClr val="accent1"/>
                </a:solidFill>
              </a:rPr>
              <a:t>Gas Tungsten Arc Welding (GTAW): </a:t>
            </a:r>
            <a:r>
              <a:rPr lang="en-US" dirty="0"/>
              <a:t>Also known as TIG (tungsten, inert gas), uses a non-consumable tungsten electrode to produce the weld. The weld area is protected from atmospheric contamination by an inert shielding gas such as Argon or Helium. </a:t>
            </a:r>
          </a:p>
          <a:p>
            <a:endParaRPr lang="en-US" dirty="0">
              <a:solidFill>
                <a:schemeClr val="accent1"/>
              </a:solidFill>
            </a:endParaRPr>
          </a:p>
          <a:p>
            <a:r>
              <a:rPr lang="en-US" dirty="0">
                <a:solidFill>
                  <a:schemeClr val="accent1"/>
                </a:solidFill>
              </a:rPr>
              <a:t>Gas Metal Arc Welding (GMAW): </a:t>
            </a:r>
            <a:r>
              <a:rPr lang="en-US" dirty="0"/>
              <a:t>Commonly termed MIG (metal, inert gas), uses a wire feeding gun that feeds wire at an adjustable speed and flows an argon-based shielding gas or a mix of argon and carbon dioxide (CO2) over the weld puddle to protect it from atmospheric contamination. </a:t>
            </a:r>
          </a:p>
          <a:p>
            <a:endParaRPr lang="en-US" dirty="0"/>
          </a:p>
          <a:p>
            <a:r>
              <a:rPr lang="en-US" dirty="0">
                <a:solidFill>
                  <a:schemeClr val="accent1"/>
                </a:solidFill>
              </a:rPr>
              <a:t>Flux-cored arc welding (FCAW): </a:t>
            </a:r>
            <a:r>
              <a:rPr lang="en-US" dirty="0"/>
              <a:t>Almost identical to MIG welding except it uses a special tubular wire filled with flux; it can be used with or without shielding gas, depending on the filler. </a:t>
            </a:r>
          </a:p>
          <a:p>
            <a:endParaRPr lang="en-US" dirty="0"/>
          </a:p>
          <a:p>
            <a:r>
              <a:rPr lang="en-US" dirty="0">
                <a:solidFill>
                  <a:schemeClr val="accent1"/>
                </a:solidFill>
              </a:rPr>
              <a:t>Submerged arc welding (SAW): </a:t>
            </a:r>
            <a:r>
              <a:rPr lang="en-US" dirty="0"/>
              <a:t>Uses an automatically fed consumable electrode and a blanket of granular fusible flux. The molten weld and the arc zone are protected from atmospheric contamination by being "submerged" under the flux blanket. </a:t>
            </a:r>
          </a:p>
          <a:p>
            <a:endParaRPr lang="en-US" dirty="0"/>
          </a:p>
          <a:p>
            <a:endParaRPr lang="en-US" dirty="0"/>
          </a:p>
          <a:p>
            <a:endParaRPr lang="en-US" dirty="0"/>
          </a:p>
        </p:txBody>
      </p:sp>
      <p:sp>
        <p:nvSpPr>
          <p:cNvPr id="6" name="Title 1">
            <a:extLst>
              <a:ext uri="{FF2B5EF4-FFF2-40B4-BE49-F238E27FC236}">
                <a16:creationId xmlns:a16="http://schemas.microsoft.com/office/drawing/2014/main" id="{C5F751A0-CD9A-4249-8C2C-D9676271C2AB}"/>
              </a:ext>
            </a:extLst>
          </p:cNvPr>
          <p:cNvSpPr>
            <a:spLocks noGrp="1"/>
          </p:cNvSpPr>
          <p:nvPr>
            <p:ph type="title"/>
          </p:nvPr>
        </p:nvSpPr>
        <p:spPr>
          <a:xfrm>
            <a:off x="477418" y="214176"/>
            <a:ext cx="10396447" cy="906846"/>
          </a:xfrm>
        </p:spPr>
        <p:txBody>
          <a:bodyPr>
            <a:normAutofit/>
          </a:bodyPr>
          <a:lstStyle/>
          <a:p>
            <a:pPr algn="l"/>
            <a:r>
              <a:rPr lang="en-US" sz="2400" dirty="0"/>
              <a:t>Domain 1: inspection, maintenance, installation, and repair</a:t>
            </a:r>
          </a:p>
        </p:txBody>
      </p:sp>
    </p:spTree>
    <p:extLst>
      <p:ext uri="{BB962C8B-B14F-4D97-AF65-F5344CB8AC3E}">
        <p14:creationId xmlns:p14="http://schemas.microsoft.com/office/powerpoint/2010/main" val="26080331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50162" y="761462"/>
            <a:ext cx="6484284" cy="1754326"/>
          </a:xfrm>
          <a:prstGeom prst="rect">
            <a:avLst/>
          </a:prstGeom>
        </p:spPr>
        <p:txBody>
          <a:bodyPr wrap="square">
            <a:spAutoFit/>
          </a:bodyPr>
          <a:lstStyle/>
          <a:p>
            <a:r>
              <a:rPr lang="en-US" dirty="0"/>
              <a:t>Which of the following can burn the insulation on the supply connections at the motor starter?</a:t>
            </a:r>
          </a:p>
          <a:p>
            <a:r>
              <a:rPr lang="en-US" dirty="0"/>
              <a:t>A. Having the incorrect insulation</a:t>
            </a:r>
          </a:p>
          <a:p>
            <a:r>
              <a:rPr lang="en-US" dirty="0"/>
              <a:t>B. The voltage running through the connections is too high</a:t>
            </a:r>
          </a:p>
          <a:p>
            <a:r>
              <a:rPr lang="en-US" dirty="0"/>
              <a:t>C. The connections are loose or have poor contacts</a:t>
            </a:r>
          </a:p>
          <a:p>
            <a:r>
              <a:rPr lang="en-US" dirty="0"/>
              <a:t>D. The voltage through the connections is too low</a:t>
            </a:r>
          </a:p>
        </p:txBody>
      </p:sp>
      <p:sp>
        <p:nvSpPr>
          <p:cNvPr id="6" name="Rectangle 5"/>
          <p:cNvSpPr/>
          <p:nvPr/>
        </p:nvSpPr>
        <p:spPr>
          <a:xfrm>
            <a:off x="803081" y="874842"/>
            <a:ext cx="3737113" cy="1477328"/>
          </a:xfrm>
          <a:prstGeom prst="rect">
            <a:avLst/>
          </a:prstGeom>
        </p:spPr>
        <p:txBody>
          <a:bodyPr wrap="square">
            <a:spAutoFit/>
          </a:bodyPr>
          <a:lstStyle/>
          <a:p>
            <a:r>
              <a:rPr lang="en-US" dirty="0"/>
              <a:t>What does NEC stand for?</a:t>
            </a:r>
          </a:p>
          <a:p>
            <a:r>
              <a:rPr lang="en-US" dirty="0"/>
              <a:t>A. National Electrical Code</a:t>
            </a:r>
          </a:p>
          <a:p>
            <a:r>
              <a:rPr lang="en-US" dirty="0"/>
              <a:t>B. National Engineering Code</a:t>
            </a:r>
          </a:p>
          <a:p>
            <a:r>
              <a:rPr lang="en-US" dirty="0"/>
              <a:t>C. Natural Electronic Computers</a:t>
            </a:r>
          </a:p>
          <a:p>
            <a:r>
              <a:rPr lang="en-US" dirty="0"/>
              <a:t>D. National Electronics Code</a:t>
            </a:r>
          </a:p>
        </p:txBody>
      </p:sp>
      <p:sp>
        <p:nvSpPr>
          <p:cNvPr id="7" name="Rectangle 6"/>
          <p:cNvSpPr/>
          <p:nvPr/>
        </p:nvSpPr>
        <p:spPr>
          <a:xfrm>
            <a:off x="803081" y="2516976"/>
            <a:ext cx="3625795" cy="1477328"/>
          </a:xfrm>
          <a:prstGeom prst="rect">
            <a:avLst/>
          </a:prstGeom>
        </p:spPr>
        <p:txBody>
          <a:bodyPr wrap="square">
            <a:spAutoFit/>
          </a:bodyPr>
          <a:lstStyle/>
          <a:p>
            <a:r>
              <a:rPr lang="en-US" dirty="0"/>
              <a:t>What does EMT stand for?</a:t>
            </a:r>
          </a:p>
          <a:p>
            <a:r>
              <a:rPr lang="en-US" dirty="0"/>
              <a:t>A. Electrical Metal Tubing</a:t>
            </a:r>
          </a:p>
          <a:p>
            <a:r>
              <a:rPr lang="en-US" dirty="0"/>
              <a:t>B. Electrical Measurement Timing</a:t>
            </a:r>
          </a:p>
          <a:p>
            <a:r>
              <a:rPr lang="en-US" dirty="0"/>
              <a:t>C. Electrical Meter Timing</a:t>
            </a:r>
          </a:p>
          <a:p>
            <a:r>
              <a:rPr lang="en-US" dirty="0"/>
              <a:t>D. Electrical Metal Transmitting</a:t>
            </a:r>
          </a:p>
        </p:txBody>
      </p:sp>
      <p:sp>
        <p:nvSpPr>
          <p:cNvPr id="9" name="Rectangle 8"/>
          <p:cNvSpPr/>
          <p:nvPr/>
        </p:nvSpPr>
        <p:spPr>
          <a:xfrm>
            <a:off x="803081" y="4288271"/>
            <a:ext cx="8982843" cy="1754326"/>
          </a:xfrm>
          <a:prstGeom prst="rect">
            <a:avLst/>
          </a:prstGeom>
        </p:spPr>
        <p:txBody>
          <a:bodyPr wrap="square">
            <a:spAutoFit/>
          </a:bodyPr>
          <a:lstStyle/>
          <a:p>
            <a:r>
              <a:rPr lang="en-US" dirty="0"/>
              <a:t>What device would be used to measure AC current flow in a large diameter conductor?</a:t>
            </a:r>
          </a:p>
          <a:p>
            <a:r>
              <a:rPr lang="en-US" dirty="0"/>
              <a:t>A. A solenoid type tester</a:t>
            </a:r>
          </a:p>
          <a:p>
            <a:r>
              <a:rPr lang="en-US" dirty="0"/>
              <a:t>B. A clamp-on type ammeter</a:t>
            </a:r>
          </a:p>
          <a:p>
            <a:r>
              <a:rPr lang="en-US" dirty="0"/>
              <a:t>C. An ohmmeter</a:t>
            </a:r>
          </a:p>
          <a:p>
            <a:r>
              <a:rPr lang="en-US" dirty="0"/>
              <a:t>D. A potentiometer</a:t>
            </a:r>
          </a:p>
        </p:txBody>
      </p:sp>
      <p:sp>
        <p:nvSpPr>
          <p:cNvPr id="10" name="Rectangle 9"/>
          <p:cNvSpPr/>
          <p:nvPr/>
        </p:nvSpPr>
        <p:spPr>
          <a:xfrm>
            <a:off x="5350162" y="2536656"/>
            <a:ext cx="3366516" cy="1477328"/>
          </a:xfrm>
          <a:prstGeom prst="rect">
            <a:avLst/>
          </a:prstGeom>
        </p:spPr>
        <p:txBody>
          <a:bodyPr wrap="square">
            <a:spAutoFit/>
          </a:bodyPr>
          <a:lstStyle/>
          <a:p>
            <a:r>
              <a:rPr lang="en-US" dirty="0"/>
              <a:t>What does GFI stand for?</a:t>
            </a:r>
          </a:p>
          <a:p>
            <a:r>
              <a:rPr lang="en-US" dirty="0"/>
              <a:t>A. Ground Fault Indicator</a:t>
            </a:r>
          </a:p>
          <a:p>
            <a:r>
              <a:rPr lang="en-US" dirty="0"/>
              <a:t>B. Great Failure Indicator</a:t>
            </a:r>
          </a:p>
          <a:p>
            <a:r>
              <a:rPr lang="en-US" dirty="0"/>
              <a:t>C. Ground Fault Interrupter</a:t>
            </a:r>
          </a:p>
          <a:p>
            <a:r>
              <a:rPr lang="en-US" dirty="0"/>
              <a:t>D. Great Fault Interrupter</a:t>
            </a:r>
          </a:p>
        </p:txBody>
      </p:sp>
      <p:sp>
        <p:nvSpPr>
          <p:cNvPr id="11" name="Title 1">
            <a:extLst>
              <a:ext uri="{FF2B5EF4-FFF2-40B4-BE49-F238E27FC236}">
                <a16:creationId xmlns:a16="http://schemas.microsoft.com/office/drawing/2014/main" id="{4701A373-3BC2-4220-A906-96451C69AA9A}"/>
              </a:ext>
            </a:extLst>
          </p:cNvPr>
          <p:cNvSpPr>
            <a:spLocks noGrp="1"/>
          </p:cNvSpPr>
          <p:nvPr>
            <p:ph type="title"/>
          </p:nvPr>
        </p:nvSpPr>
        <p:spPr>
          <a:xfrm>
            <a:off x="247409" y="191589"/>
            <a:ext cx="11231880" cy="674914"/>
          </a:xfrm>
        </p:spPr>
        <p:txBody>
          <a:bodyPr>
            <a:noAutofit/>
          </a:bodyPr>
          <a:lstStyle/>
          <a:p>
            <a:pPr algn="l"/>
            <a:r>
              <a:rPr lang="en-US" sz="2400" dirty="0"/>
              <a:t>Domain 4: safety &amp; facility maintenance</a:t>
            </a:r>
          </a:p>
        </p:txBody>
      </p:sp>
    </p:spTree>
    <p:extLst>
      <p:ext uri="{BB962C8B-B14F-4D97-AF65-F5344CB8AC3E}">
        <p14:creationId xmlns:p14="http://schemas.microsoft.com/office/powerpoint/2010/main" val="86411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0" end="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
                                            <p:txEl>
                                              <p:pRg st="1" end="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
                                            <p:txEl>
                                              <p:pRg st="2" end="2"/>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
                                            <p:txEl>
                                              <p:pRg st="3" end="3"/>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
                                            <p:txEl>
                                              <p:pRg st="0" end="0"/>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
                                            <p:txEl>
                                              <p:pRg st="1" end="1"/>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9">
                                            <p:txEl>
                                              <p:pRg st="2" end="2"/>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9">
                                            <p:txEl>
                                              <p:pRg st="3" end="3"/>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B8766B7-F157-45DE-A8BC-FA3438D6056F}"/>
              </a:ext>
            </a:extLst>
          </p:cNvPr>
          <p:cNvSpPr>
            <a:spLocks noGrp="1"/>
          </p:cNvSpPr>
          <p:nvPr>
            <p:ph type="title"/>
          </p:nvPr>
        </p:nvSpPr>
        <p:spPr>
          <a:xfrm>
            <a:off x="344844" y="208735"/>
            <a:ext cx="11455389" cy="563775"/>
          </a:xfrm>
        </p:spPr>
        <p:txBody>
          <a:bodyPr>
            <a:normAutofit/>
          </a:bodyPr>
          <a:lstStyle/>
          <a:p>
            <a:pPr algn="l"/>
            <a:r>
              <a:rPr lang="en-US" sz="2400" dirty="0"/>
              <a:t>Domain 4: sample questions</a:t>
            </a:r>
          </a:p>
        </p:txBody>
      </p:sp>
      <p:sp>
        <p:nvSpPr>
          <p:cNvPr id="16" name="TextBox 15">
            <a:extLst>
              <a:ext uri="{FF2B5EF4-FFF2-40B4-BE49-F238E27FC236}">
                <a16:creationId xmlns:a16="http://schemas.microsoft.com/office/drawing/2014/main" id="{32004CD6-33E7-4A7D-9433-BE61F1D553A3}"/>
              </a:ext>
            </a:extLst>
          </p:cNvPr>
          <p:cNvSpPr txBox="1"/>
          <p:nvPr/>
        </p:nvSpPr>
        <p:spPr>
          <a:xfrm>
            <a:off x="344843" y="783758"/>
            <a:ext cx="6357513" cy="1754326"/>
          </a:xfrm>
          <a:prstGeom prst="rect">
            <a:avLst/>
          </a:prstGeom>
          <a:noFill/>
        </p:spPr>
        <p:txBody>
          <a:bodyPr wrap="square" rtlCol="0">
            <a:spAutoFit/>
          </a:bodyPr>
          <a:lstStyle/>
          <a:p>
            <a:r>
              <a:rPr lang="en-US" dirty="0"/>
              <a:t>Which task does not require Lock-Out/Tag-Out in order to complete? </a:t>
            </a:r>
          </a:p>
          <a:p>
            <a:pPr marL="342900" indent="-342900">
              <a:buFont typeface="+mj-lt"/>
              <a:buAutoNum type="alphaUcPeriod"/>
            </a:pPr>
            <a:r>
              <a:rPr lang="en-US" dirty="0"/>
              <a:t>Clear a blocked pump impeller</a:t>
            </a:r>
          </a:p>
          <a:p>
            <a:pPr marL="342900" indent="-342900">
              <a:buFont typeface="+mj-lt"/>
              <a:buAutoNum type="alphaUcPeriod"/>
            </a:pPr>
            <a:r>
              <a:rPr lang="en-US" dirty="0"/>
              <a:t>Collecting vibration data from a pump/motor assembly</a:t>
            </a:r>
          </a:p>
          <a:p>
            <a:pPr marL="342900" indent="-342900">
              <a:buFont typeface="+mj-lt"/>
              <a:buAutoNum type="alphaUcPeriod"/>
            </a:pPr>
            <a:r>
              <a:rPr lang="en-US" dirty="0"/>
              <a:t>Replace a mechanical seal</a:t>
            </a:r>
          </a:p>
          <a:p>
            <a:pPr marL="342900" indent="-342900">
              <a:buFont typeface="+mj-lt"/>
              <a:buAutoNum type="alphaUcPeriod"/>
            </a:pPr>
            <a:r>
              <a:rPr lang="en-US" dirty="0"/>
              <a:t>Adjust the tension on a v-belt</a:t>
            </a:r>
          </a:p>
        </p:txBody>
      </p:sp>
      <p:sp>
        <p:nvSpPr>
          <p:cNvPr id="4" name="TextBox 3">
            <a:extLst>
              <a:ext uri="{FF2B5EF4-FFF2-40B4-BE49-F238E27FC236}">
                <a16:creationId xmlns:a16="http://schemas.microsoft.com/office/drawing/2014/main" id="{254F0973-8B36-4601-A488-CC627D96D454}"/>
              </a:ext>
            </a:extLst>
          </p:cNvPr>
          <p:cNvSpPr txBox="1"/>
          <p:nvPr/>
        </p:nvSpPr>
        <p:spPr>
          <a:xfrm>
            <a:off x="4941651" y="2837645"/>
            <a:ext cx="7250349" cy="2585323"/>
          </a:xfrm>
          <a:prstGeom prst="rect">
            <a:avLst/>
          </a:prstGeom>
          <a:noFill/>
        </p:spPr>
        <p:txBody>
          <a:bodyPr wrap="square" rtlCol="0">
            <a:spAutoFit/>
          </a:bodyPr>
          <a:lstStyle/>
          <a:p>
            <a:r>
              <a:rPr lang="en-US" dirty="0"/>
              <a:t>Why should an electric hand tool, such as a drill, never be lifted or carried by its service cord?</a:t>
            </a:r>
          </a:p>
          <a:p>
            <a:endParaRPr lang="en-US" dirty="0"/>
          </a:p>
          <a:p>
            <a:pPr marL="342900" indent="-342900">
              <a:buFont typeface="+mj-lt"/>
              <a:buAutoNum type="alphaUcPeriod"/>
            </a:pPr>
            <a:r>
              <a:rPr lang="en-US" dirty="0"/>
              <a:t>The tool might swing and be damaged by striking some hard object</a:t>
            </a:r>
          </a:p>
          <a:p>
            <a:pPr marL="342900" indent="-342900">
              <a:buFont typeface="+mj-lt"/>
              <a:buAutoNum type="alphaUcPeriod"/>
            </a:pPr>
            <a:r>
              <a:rPr lang="en-US" dirty="0"/>
              <a:t>The cord might be pulled off its terminals and become short-circuited</a:t>
            </a:r>
          </a:p>
          <a:p>
            <a:pPr marL="342900" indent="-342900">
              <a:buFont typeface="+mj-lt"/>
              <a:buAutoNum type="alphaUcPeriod"/>
            </a:pPr>
            <a:r>
              <a:rPr lang="en-US" dirty="0"/>
              <a:t>The rubber covering the cord might overstretch</a:t>
            </a:r>
          </a:p>
          <a:p>
            <a:pPr marL="342900" indent="-342900">
              <a:buFont typeface="+mj-lt"/>
              <a:buAutoNum type="alphaUcPeriod"/>
            </a:pPr>
            <a:r>
              <a:rPr lang="en-US" dirty="0"/>
              <a:t>The tool might slip out of your hand because the cord is slick</a:t>
            </a:r>
          </a:p>
        </p:txBody>
      </p:sp>
    </p:spTree>
    <p:extLst>
      <p:ext uri="{BB962C8B-B14F-4D97-AF65-F5344CB8AC3E}">
        <p14:creationId xmlns:p14="http://schemas.microsoft.com/office/powerpoint/2010/main" val="215963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16">
                                            <p:txEl>
                                              <p:pRg st="2" end="2"/>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nodeType="clickEffect">
                                  <p:stCondLst>
                                    <p:cond delay="0"/>
                                  </p:stCondLst>
                                  <p:iterate type="lt">
                                    <p:tmPct val="4000"/>
                                  </p:iterate>
                                  <p:childTnLst>
                                    <p:set>
                                      <p:cBhvr override="childStyle">
                                        <p:cTn id="10" dur="500" fill="hold"/>
                                        <p:tgtEl>
                                          <p:spTgt spid="4">
                                            <p:txEl>
                                              <p:pRg st="3" end="3"/>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52617" y="976508"/>
            <a:ext cx="5525305" cy="2473475"/>
          </a:xfrm>
        </p:spPr>
        <p:txBody>
          <a:bodyPr>
            <a:normAutofit/>
          </a:bodyPr>
          <a:lstStyle/>
          <a:p>
            <a:r>
              <a:rPr lang="en-US" sz="4200" dirty="0"/>
              <a:t>Domain 5 – Administration and communication</a:t>
            </a:r>
          </a:p>
        </p:txBody>
      </p:sp>
      <p:pic>
        <p:nvPicPr>
          <p:cNvPr id="24" name="Graphic 5" descr="Document">
            <a:extLst>
              <a:ext uri="{FF2B5EF4-FFF2-40B4-BE49-F238E27FC236}">
                <a16:creationId xmlns:a16="http://schemas.microsoft.com/office/drawing/2014/main" id="{DEDD8F1A-9295-4B05-8399-51D7B119D13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16373" y="1649879"/>
            <a:ext cx="2799103" cy="2799103"/>
          </a:xfrm>
          <a:prstGeom prst="rect">
            <a:avLst/>
          </a:prstGeom>
        </p:spPr>
      </p:pic>
    </p:spTree>
    <p:extLst>
      <p:ext uri="{BB962C8B-B14F-4D97-AF65-F5344CB8AC3E}">
        <p14:creationId xmlns:p14="http://schemas.microsoft.com/office/powerpoint/2010/main" val="9825238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934" y="826724"/>
            <a:ext cx="11427344" cy="5355312"/>
          </a:xfrm>
          <a:prstGeom prst="rect">
            <a:avLst/>
          </a:prstGeom>
          <a:noFill/>
        </p:spPr>
        <p:txBody>
          <a:bodyPr wrap="square" rtlCol="0">
            <a:spAutoFit/>
          </a:bodyPr>
          <a:lstStyle/>
          <a:p>
            <a:pPr marL="285750" indent="-285750">
              <a:buFont typeface="Arial" panose="020B0604020202020204" pitchFamily="34" charset="0"/>
              <a:buChar char="•"/>
            </a:pPr>
            <a:r>
              <a:rPr lang="en-US" dirty="0"/>
              <a:t>Collection of data without analysis, interpretation, and use of results is a waste of time and money.</a:t>
            </a:r>
          </a:p>
          <a:p>
            <a:pPr marL="285750" indent="-285750">
              <a:buFont typeface="Arial" panose="020B0604020202020204" pitchFamily="34" charset="0"/>
              <a:buChar char="•"/>
            </a:pPr>
            <a:r>
              <a:rPr lang="en-US" dirty="0"/>
              <a:t>When reporting data, always write clearly and neatly. Records are not useful unless the are evaluated and used as indicators of plant operations and maintenance.</a:t>
            </a:r>
          </a:p>
          <a:p>
            <a:pPr marL="285750" indent="-285750">
              <a:buFont typeface="Arial" panose="020B0604020202020204" pitchFamily="34" charset="0"/>
              <a:buChar char="•"/>
            </a:pPr>
            <a:r>
              <a:rPr lang="en-US" dirty="0"/>
              <a:t>Remember these records are public, so what you write needs to be professional.</a:t>
            </a:r>
          </a:p>
          <a:p>
            <a:pPr marL="285750" indent="-285750">
              <a:buFont typeface="Arial" panose="020B0604020202020204" pitchFamily="34" charset="0"/>
              <a:buChar char="•"/>
            </a:pPr>
            <a:r>
              <a:rPr lang="en-US" dirty="0"/>
              <a:t>An excellent way to review of  daily records and detect sudden changes or trends is a prepared chart showing values plotted against days. Unless results are plotted slight changes can go undetected. </a:t>
            </a:r>
          </a:p>
          <a:p>
            <a:endParaRPr lang="en-US" dirty="0"/>
          </a:p>
          <a:p>
            <a:pPr marL="285750" indent="-285750">
              <a:buFont typeface="Arial" panose="020B0604020202020204" pitchFamily="34" charset="0"/>
              <a:buChar char="•"/>
            </a:pPr>
            <a:r>
              <a:rPr lang="en-US" dirty="0"/>
              <a:t>Effective O&amp;M programs are based on knowing what components make up the system, where they are located and the condition of the components. With that information, proactive maintenance can be planned and scheduled, rehabilitation, needs identified and long-term Capital Improvement Programs (CIP) planned and budgeted.</a:t>
            </a:r>
          </a:p>
          <a:p>
            <a:pPr marL="285750" indent="-285750">
              <a:buFont typeface="Arial" panose="020B0604020202020204" pitchFamily="34" charset="0"/>
              <a:buChar char="•"/>
            </a:pPr>
            <a:r>
              <a:rPr lang="en-US" dirty="0"/>
              <a:t>Wastewater Treatment Plant maintenance can either be proactive or a reactive activity.</a:t>
            </a:r>
          </a:p>
          <a:p>
            <a:pPr marL="285750" indent="-285750">
              <a:buFont typeface="Arial" panose="020B0604020202020204" pitchFamily="34" charset="0"/>
              <a:buChar char="•"/>
            </a:pPr>
            <a:r>
              <a:rPr lang="en-US" dirty="0"/>
              <a:t>There are three types of maintenance classifications: corrective maintenance, preventative maintenance and predictive maintenance.</a:t>
            </a:r>
          </a:p>
          <a:p>
            <a:pPr marL="285750" indent="-285750">
              <a:buFont typeface="Arial" panose="020B0604020202020204" pitchFamily="34" charset="0"/>
              <a:buChar char="•"/>
            </a:pPr>
            <a:r>
              <a:rPr lang="en-US" dirty="0"/>
              <a:t>Two type of emergency maintenance involves normal emergencies and extra-ordinary emergencies.</a:t>
            </a:r>
          </a:p>
          <a:p>
            <a:pPr marL="285750" indent="-285750">
              <a:buFont typeface="Arial" panose="020B0604020202020204" pitchFamily="34" charset="0"/>
              <a:buChar char="•"/>
            </a:pPr>
            <a:r>
              <a:rPr lang="en-US" dirty="0"/>
              <a:t>Normal emergencies are blockages, power failures and can be reduced with an effective maintenance program.</a:t>
            </a:r>
          </a:p>
          <a:p>
            <a:pPr marL="285750" indent="-285750">
              <a:buFont typeface="Arial" panose="020B0604020202020204" pitchFamily="34" charset="0"/>
              <a:buChar char="•"/>
            </a:pPr>
            <a:r>
              <a:rPr lang="en-US" dirty="0"/>
              <a:t>Extra-ordinary emergencies are those such as high-intensity rainstorms earthquakes, lighting strikes, heavy winds. </a:t>
            </a:r>
          </a:p>
        </p:txBody>
      </p:sp>
      <p:sp>
        <p:nvSpPr>
          <p:cNvPr id="10" name="Title 1">
            <a:extLst>
              <a:ext uri="{FF2B5EF4-FFF2-40B4-BE49-F238E27FC236}">
                <a16:creationId xmlns:a16="http://schemas.microsoft.com/office/drawing/2014/main" id="{2844CC09-A964-491E-A1F0-EF1C7F4C7FD7}"/>
              </a:ext>
            </a:extLst>
          </p:cNvPr>
          <p:cNvSpPr>
            <a:spLocks noGrp="1"/>
          </p:cNvSpPr>
          <p:nvPr>
            <p:ph type="title"/>
          </p:nvPr>
        </p:nvSpPr>
        <p:spPr>
          <a:xfrm>
            <a:off x="429897" y="301752"/>
            <a:ext cx="10458547" cy="603939"/>
          </a:xfrm>
        </p:spPr>
        <p:txBody>
          <a:bodyPr>
            <a:normAutofit/>
          </a:bodyPr>
          <a:lstStyle/>
          <a:p>
            <a:pPr algn="l"/>
            <a:r>
              <a:rPr lang="en-US" sz="2400" dirty="0"/>
              <a:t>Domain 5: administration &amp; communication</a:t>
            </a:r>
          </a:p>
        </p:txBody>
      </p:sp>
    </p:spTree>
    <p:extLst>
      <p:ext uri="{BB962C8B-B14F-4D97-AF65-F5344CB8AC3E}">
        <p14:creationId xmlns:p14="http://schemas.microsoft.com/office/powerpoint/2010/main" val="24212743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8868" y="927590"/>
            <a:ext cx="5266067" cy="4993471"/>
          </a:xfrm>
          <a:prstGeom prst="rect">
            <a:avLst/>
          </a:prstGeom>
        </p:spPr>
      </p:pic>
      <p:pic>
        <p:nvPicPr>
          <p:cNvPr id="5" name="Picture 4"/>
          <p:cNvPicPr>
            <a:picLocks noChangeAspect="1"/>
          </p:cNvPicPr>
          <p:nvPr/>
        </p:nvPicPr>
        <p:blipFill>
          <a:blip r:embed="rId3"/>
          <a:stretch>
            <a:fillRect/>
          </a:stretch>
        </p:blipFill>
        <p:spPr>
          <a:xfrm>
            <a:off x="6096000" y="867650"/>
            <a:ext cx="5514935" cy="4921062"/>
          </a:xfrm>
          <a:prstGeom prst="rect">
            <a:avLst/>
          </a:prstGeom>
        </p:spPr>
      </p:pic>
      <p:sp>
        <p:nvSpPr>
          <p:cNvPr id="11" name="Title 1">
            <a:extLst>
              <a:ext uri="{FF2B5EF4-FFF2-40B4-BE49-F238E27FC236}">
                <a16:creationId xmlns:a16="http://schemas.microsoft.com/office/drawing/2014/main" id="{0D0FFBEE-3480-40EE-89AE-C402F4BEB111}"/>
              </a:ext>
            </a:extLst>
          </p:cNvPr>
          <p:cNvSpPr>
            <a:spLocks noGrp="1"/>
          </p:cNvSpPr>
          <p:nvPr>
            <p:ph type="title"/>
          </p:nvPr>
        </p:nvSpPr>
        <p:spPr>
          <a:xfrm>
            <a:off x="248868" y="73152"/>
            <a:ext cx="10458547" cy="603939"/>
          </a:xfrm>
        </p:spPr>
        <p:txBody>
          <a:bodyPr>
            <a:normAutofit/>
          </a:bodyPr>
          <a:lstStyle/>
          <a:p>
            <a:pPr algn="l"/>
            <a:r>
              <a:rPr lang="en-US" sz="2400" dirty="0"/>
              <a:t>Domain 5: administration &amp; communication</a:t>
            </a:r>
          </a:p>
        </p:txBody>
      </p:sp>
    </p:spTree>
    <p:extLst>
      <p:ext uri="{BB962C8B-B14F-4D97-AF65-F5344CB8AC3E}">
        <p14:creationId xmlns:p14="http://schemas.microsoft.com/office/powerpoint/2010/main" val="32691579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8076" y="1114161"/>
            <a:ext cx="11402170" cy="3693319"/>
          </a:xfrm>
          <a:prstGeom prst="rect">
            <a:avLst/>
          </a:prstGeom>
          <a:noFill/>
        </p:spPr>
        <p:txBody>
          <a:bodyPr wrap="square" rtlCol="0">
            <a:spAutoFit/>
          </a:bodyPr>
          <a:lstStyle/>
          <a:p>
            <a:pPr marL="285750" indent="-285750">
              <a:buFont typeface="Arial" panose="020B0604020202020204" pitchFamily="34" charset="0"/>
              <a:buChar char="•"/>
            </a:pPr>
            <a:r>
              <a:rPr lang="en-US" dirty="0"/>
              <a:t>If it is not written down “IT DID NOT OCCUR” this must not be taken lightly! At the end of the day your hand should hurt, from logging </a:t>
            </a:r>
            <a:r>
              <a:rPr lang="en-US" b="1" u="sng" dirty="0"/>
              <a:t>pertinent</a:t>
            </a:r>
            <a:r>
              <a:rPr lang="en-US" dirty="0"/>
              <a:t> information.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DON’T just look or write down a number from a pressure gauge or other instrument, know what that means.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Log Books are </a:t>
            </a:r>
            <a:r>
              <a:rPr lang="en-US" dirty="0">
                <a:solidFill>
                  <a:srgbClr val="FF0000"/>
                </a:solidFill>
              </a:rPr>
              <a:t>legal binding documents </a:t>
            </a:r>
            <a:r>
              <a:rPr lang="en-US" dirty="0"/>
              <a:t>that need to be treated like such. Clear writing, single line corrections with initials (example: Serviced grit pump, checked </a:t>
            </a:r>
            <a:r>
              <a:rPr lang="en-US" strike="sngStrike" dirty="0"/>
              <a:t>v-belt </a:t>
            </a:r>
            <a:r>
              <a:rPr lang="en-US" dirty="0"/>
              <a:t> RAD cog-belt tension, deflection of 1 inch recorded.)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Never ever use correction fluid (white out). It is like saying I am trying to hide something.</a:t>
            </a:r>
          </a:p>
          <a:p>
            <a:pPr marL="342900" indent="-34290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10" name="Title 1">
            <a:extLst>
              <a:ext uri="{FF2B5EF4-FFF2-40B4-BE49-F238E27FC236}">
                <a16:creationId xmlns:a16="http://schemas.microsoft.com/office/drawing/2014/main" id="{B3847CE6-02EB-4775-A98B-8FBF605E3495}"/>
              </a:ext>
            </a:extLst>
          </p:cNvPr>
          <p:cNvSpPr>
            <a:spLocks noGrp="1"/>
          </p:cNvSpPr>
          <p:nvPr>
            <p:ph type="title"/>
          </p:nvPr>
        </p:nvSpPr>
        <p:spPr>
          <a:xfrm>
            <a:off x="429897" y="301752"/>
            <a:ext cx="10458547" cy="603939"/>
          </a:xfrm>
        </p:spPr>
        <p:txBody>
          <a:bodyPr>
            <a:normAutofit/>
          </a:bodyPr>
          <a:lstStyle/>
          <a:p>
            <a:pPr algn="l"/>
            <a:r>
              <a:rPr lang="en-US" sz="2400" dirty="0"/>
              <a:t>Domain 5: administration &amp; communication</a:t>
            </a:r>
          </a:p>
        </p:txBody>
      </p:sp>
    </p:spTree>
    <p:extLst>
      <p:ext uri="{BB962C8B-B14F-4D97-AF65-F5344CB8AC3E}">
        <p14:creationId xmlns:p14="http://schemas.microsoft.com/office/powerpoint/2010/main" val="209757801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2284" y="1019633"/>
            <a:ext cx="11269014" cy="4524315"/>
          </a:xfrm>
          <a:prstGeom prst="rect">
            <a:avLst/>
          </a:prstGeom>
        </p:spPr>
        <p:txBody>
          <a:bodyPr wrap="square">
            <a:spAutoFit/>
          </a:bodyPr>
          <a:lstStyle/>
          <a:p>
            <a:r>
              <a:rPr lang="en-US" dirty="0"/>
              <a:t>Hazardous Communication and Workers Right to Know laws were established to ensure that employers provide their employees with the training and PPE to properly handle and store chemicals.</a:t>
            </a:r>
          </a:p>
          <a:p>
            <a:endParaRPr lang="en-US" dirty="0"/>
          </a:p>
          <a:p>
            <a:r>
              <a:rPr lang="en-US" dirty="0"/>
              <a:t>The basic elements of this program are:</a:t>
            </a:r>
          </a:p>
          <a:p>
            <a:endParaRPr lang="en-US" dirty="0"/>
          </a:p>
          <a:p>
            <a:pPr marL="342900" indent="-342900">
              <a:buFont typeface="Arial" panose="020B0604020202020204" pitchFamily="34" charset="0"/>
              <a:buChar char="•"/>
            </a:pPr>
            <a:r>
              <a:rPr lang="en-US" dirty="0"/>
              <a:t>Identify Hazardous Materials – What chemicals are you exposed to on a daily basis in your work environment.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Obtain Safety Data Sheets – These are provided by the chemical manufacturers and are required by Cal-OSHA. They detail the chemical make-up of the product and all safety aspects that need to be followed to properly used.</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Properly Label Hazards – Specialized identification on the containers that identify their contents.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Training – Making information available to staff for them to use in everyday maintenance routines.</a:t>
            </a:r>
          </a:p>
          <a:p>
            <a:pPr marL="285750" indent="-285750">
              <a:buFont typeface="Wingdings" panose="05000000000000000000" pitchFamily="2" charset="2"/>
              <a:buChar char="Ø"/>
            </a:pPr>
            <a:endParaRPr lang="en-US" dirty="0"/>
          </a:p>
        </p:txBody>
      </p:sp>
      <p:sp>
        <p:nvSpPr>
          <p:cNvPr id="10" name="Title 1">
            <a:extLst>
              <a:ext uri="{FF2B5EF4-FFF2-40B4-BE49-F238E27FC236}">
                <a16:creationId xmlns:a16="http://schemas.microsoft.com/office/drawing/2014/main" id="{6BBFC411-F37C-452E-BE44-C363452D5628}"/>
              </a:ext>
            </a:extLst>
          </p:cNvPr>
          <p:cNvSpPr>
            <a:spLocks noGrp="1"/>
          </p:cNvSpPr>
          <p:nvPr>
            <p:ph type="title"/>
          </p:nvPr>
        </p:nvSpPr>
        <p:spPr>
          <a:xfrm>
            <a:off x="429897" y="301752"/>
            <a:ext cx="10458547" cy="603939"/>
          </a:xfrm>
        </p:spPr>
        <p:txBody>
          <a:bodyPr>
            <a:normAutofit/>
          </a:bodyPr>
          <a:lstStyle/>
          <a:p>
            <a:pPr algn="l"/>
            <a:r>
              <a:rPr lang="en-US" sz="2400" dirty="0"/>
              <a:t>Domain 5: administration &amp; communication</a:t>
            </a:r>
          </a:p>
        </p:txBody>
      </p:sp>
    </p:spTree>
    <p:extLst>
      <p:ext uri="{BB962C8B-B14F-4D97-AF65-F5344CB8AC3E}">
        <p14:creationId xmlns:p14="http://schemas.microsoft.com/office/powerpoint/2010/main" val="294407320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9458" y="751344"/>
            <a:ext cx="11393105" cy="5355312"/>
          </a:xfrm>
          <a:prstGeom prst="rect">
            <a:avLst/>
          </a:prstGeom>
          <a:noFill/>
        </p:spPr>
        <p:txBody>
          <a:bodyPr wrap="square" rtlCol="0">
            <a:spAutoFit/>
          </a:bodyPr>
          <a:lstStyle/>
          <a:p>
            <a:r>
              <a:rPr lang="en-US" dirty="0">
                <a:solidFill>
                  <a:schemeClr val="accent1"/>
                </a:solidFill>
              </a:rPr>
              <a:t>Conducting meetings: </a:t>
            </a:r>
          </a:p>
          <a:p>
            <a:endParaRPr lang="en-US" dirty="0">
              <a:solidFill>
                <a:schemeClr val="accent1"/>
              </a:solidFill>
            </a:endParaRPr>
          </a:p>
          <a:p>
            <a:pPr marL="285750" indent="-285750">
              <a:buFont typeface="Arial" panose="020B0604020202020204" pitchFamily="34" charset="0"/>
              <a:buChar char="•"/>
            </a:pPr>
            <a:r>
              <a:rPr lang="en-US" dirty="0">
                <a:solidFill>
                  <a:schemeClr val="accent1"/>
                </a:solidFill>
              </a:rPr>
              <a:t>Before the meeting: </a:t>
            </a:r>
            <a:r>
              <a:rPr lang="en-US" dirty="0"/>
              <a:t>Prepare an agenda and distribute it to all participants, find an adequate</a:t>
            </a:r>
          </a:p>
          <a:p>
            <a:r>
              <a:rPr lang="en-US" dirty="0"/>
              <a:t>meeting room, set a beginning and end time.</a:t>
            </a:r>
          </a:p>
          <a:p>
            <a:pPr marL="285750" indent="-285750">
              <a:buFont typeface="Arial" panose="020B0604020202020204" pitchFamily="34" charset="0"/>
              <a:buChar char="•"/>
            </a:pPr>
            <a:r>
              <a:rPr lang="en-US" dirty="0">
                <a:solidFill>
                  <a:schemeClr val="accent1"/>
                </a:solidFill>
              </a:rPr>
              <a:t>During the meeting: </a:t>
            </a:r>
            <a:r>
              <a:rPr lang="en-US" dirty="0"/>
              <a:t>Start the meeting on time, clearly state the purpose and objectives of the meeting, </a:t>
            </a:r>
          </a:p>
          <a:p>
            <a:r>
              <a:rPr lang="en-US" dirty="0"/>
              <a:t>involve all the participants, do not let one or two individuals dominate the meeting, keep the discussions</a:t>
            </a:r>
          </a:p>
          <a:p>
            <a:r>
              <a:rPr lang="en-US" dirty="0"/>
              <a:t>on track and on time with the agenda, when the group makes a decision or reaches consensus, </a:t>
            </a:r>
          </a:p>
          <a:p>
            <a:r>
              <a:rPr lang="en-US" dirty="0"/>
              <a:t>restate your understanding of the results, make clear assignments for participants and review them </a:t>
            </a:r>
          </a:p>
          <a:p>
            <a:r>
              <a:rPr lang="en-US" dirty="0"/>
              <a:t>with everyone during the meeting.</a:t>
            </a:r>
          </a:p>
          <a:p>
            <a:pPr marL="285750" indent="-285750">
              <a:buFont typeface="Arial" panose="020B0604020202020204" pitchFamily="34" charset="0"/>
              <a:buChar char="•"/>
            </a:pPr>
            <a:r>
              <a:rPr lang="en-US" dirty="0">
                <a:solidFill>
                  <a:schemeClr val="accent1"/>
                </a:solidFill>
              </a:rPr>
              <a:t>After the meeting: </a:t>
            </a:r>
            <a:r>
              <a:rPr lang="en-US" dirty="0"/>
              <a:t>Send out minutes of the meeting, send out reminders about assignments given, if any.</a:t>
            </a:r>
          </a:p>
          <a:p>
            <a:endParaRPr lang="en-US" dirty="0"/>
          </a:p>
          <a:p>
            <a:r>
              <a:rPr lang="en-US" dirty="0">
                <a:solidFill>
                  <a:schemeClr val="accent1"/>
                </a:solidFill>
              </a:rPr>
              <a:t>Communication – Oral and Written</a:t>
            </a:r>
          </a:p>
          <a:p>
            <a:pPr marL="285750" indent="-285750">
              <a:buFont typeface="Arial" panose="020B0604020202020204" pitchFamily="34" charset="0"/>
              <a:buChar char="•"/>
            </a:pPr>
            <a:r>
              <a:rPr lang="en-US" dirty="0"/>
              <a:t>Communication is a two-part process; information must be given and it must be understood. Good listening skills are as important in communication as the information you need to communicate.</a:t>
            </a:r>
          </a:p>
          <a:p>
            <a:pPr marL="285750" indent="-285750">
              <a:buFont typeface="Arial" panose="020B0604020202020204" pitchFamily="34" charset="0"/>
              <a:buChar char="•"/>
            </a:pPr>
            <a:r>
              <a:rPr lang="en-US" dirty="0"/>
              <a:t>During oral communication observe your audience of one or many to insure what you are saying is getting across.</a:t>
            </a:r>
          </a:p>
          <a:p>
            <a:pPr marL="285750" indent="-285750">
              <a:buFont typeface="Arial" panose="020B0604020202020204" pitchFamily="34" charset="0"/>
              <a:buChar char="•"/>
            </a:pPr>
            <a:r>
              <a:rPr lang="en-US" dirty="0"/>
              <a:t>If you are talking to an operator or supervisor, it is a good idea to ask for feedback</a:t>
            </a:r>
          </a:p>
          <a:p>
            <a:pPr marL="285750" indent="-285750">
              <a:buFont typeface="Arial" panose="020B0604020202020204" pitchFamily="34" charset="0"/>
              <a:buChar char="•"/>
            </a:pPr>
            <a:r>
              <a:rPr lang="en-US" dirty="0"/>
              <a:t>Written communication is more difficult and requires more organization since you cannot clarify and explain ideas in response to the person reading your report or document.</a:t>
            </a:r>
          </a:p>
        </p:txBody>
      </p:sp>
      <p:sp>
        <p:nvSpPr>
          <p:cNvPr id="4" name="Title 1">
            <a:extLst>
              <a:ext uri="{FF2B5EF4-FFF2-40B4-BE49-F238E27FC236}">
                <a16:creationId xmlns:a16="http://schemas.microsoft.com/office/drawing/2014/main" id="{C7327BFB-AA61-4967-A5E1-AFE35001E059}"/>
              </a:ext>
            </a:extLst>
          </p:cNvPr>
          <p:cNvSpPr>
            <a:spLocks noGrp="1"/>
          </p:cNvSpPr>
          <p:nvPr>
            <p:ph type="title"/>
          </p:nvPr>
        </p:nvSpPr>
        <p:spPr>
          <a:xfrm>
            <a:off x="289458" y="147405"/>
            <a:ext cx="10458547" cy="603939"/>
          </a:xfrm>
        </p:spPr>
        <p:txBody>
          <a:bodyPr>
            <a:normAutofit/>
          </a:bodyPr>
          <a:lstStyle/>
          <a:p>
            <a:pPr algn="l"/>
            <a:r>
              <a:rPr lang="en-US" sz="2400" dirty="0"/>
              <a:t>Domain 5: administration &amp; communication</a:t>
            </a:r>
          </a:p>
        </p:txBody>
      </p:sp>
    </p:spTree>
    <p:extLst>
      <p:ext uri="{BB962C8B-B14F-4D97-AF65-F5344CB8AC3E}">
        <p14:creationId xmlns:p14="http://schemas.microsoft.com/office/powerpoint/2010/main" val="183283437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flipH="1">
            <a:off x="304386" y="915806"/>
            <a:ext cx="11307651" cy="4524315"/>
          </a:xfrm>
          <a:prstGeom prst="rect">
            <a:avLst/>
          </a:prstGeom>
          <a:noFill/>
        </p:spPr>
        <p:txBody>
          <a:bodyPr wrap="square" rtlCol="0">
            <a:spAutoFit/>
          </a:bodyPr>
          <a:lstStyle/>
          <a:p>
            <a:r>
              <a:rPr lang="en-US" dirty="0">
                <a:solidFill>
                  <a:schemeClr val="accent1"/>
                </a:solidFill>
              </a:rPr>
              <a:t>Telephone Contacts: </a:t>
            </a:r>
            <a:r>
              <a:rPr lang="en-US" dirty="0"/>
              <a:t>First impressions are extremely important and frequently a person’s first contact with a wastewater plant is over the telephone.</a:t>
            </a:r>
          </a:p>
          <a:p>
            <a:r>
              <a:rPr lang="en-US" dirty="0"/>
              <a:t>A person who answers the phone in a courteous, pleasant and helpful manner goes a long way toward establishing a friendly, cooperative atmosphere.</a:t>
            </a:r>
          </a:p>
          <a:p>
            <a:r>
              <a:rPr lang="en-US" dirty="0"/>
              <a:t>Answer calls promptly, your conversation will get off to a better start if you answer by the third or fourth ring.</a:t>
            </a:r>
          </a:p>
          <a:p>
            <a:r>
              <a:rPr lang="en-US" dirty="0"/>
              <a:t>Identify yourself, this adds a personal note and lets the caller know whom he or she is talking to.</a:t>
            </a:r>
          </a:p>
          <a:p>
            <a:r>
              <a:rPr lang="en-US" dirty="0"/>
              <a:t>Pay attention, don’t conduct side conversations, minimize distractions, giving the caller your full attention and talk notes so that you have clarity of the call once it ends. Minimize transfers, no body likes to get run-around.</a:t>
            </a:r>
          </a:p>
          <a:p>
            <a:endParaRPr lang="en-US" dirty="0"/>
          </a:p>
          <a:p>
            <a:r>
              <a:rPr lang="en-US" dirty="0">
                <a:solidFill>
                  <a:schemeClr val="accent1"/>
                </a:solidFill>
              </a:rPr>
              <a:t>Accident Reporting: </a:t>
            </a:r>
            <a:r>
              <a:rPr lang="en-US" dirty="0"/>
              <a:t>should be simple and record all details required by law and all data needed for statistical purpose. The report must show the name of the injured, employee number, division, time of injury, nature of injury, cause of incident, first aid administered and remarks for items not covered elsewhere.</a:t>
            </a:r>
          </a:p>
          <a:p>
            <a:r>
              <a:rPr lang="en-US" dirty="0"/>
              <a:t>Worker’s compensation reports will be required and any other state or federal requirements. </a:t>
            </a:r>
          </a:p>
        </p:txBody>
      </p:sp>
      <p:sp>
        <p:nvSpPr>
          <p:cNvPr id="5" name="Title 1">
            <a:extLst>
              <a:ext uri="{FF2B5EF4-FFF2-40B4-BE49-F238E27FC236}">
                <a16:creationId xmlns:a16="http://schemas.microsoft.com/office/drawing/2014/main" id="{5AF8C0F7-5713-4CED-96B2-00C164DE4B0C}"/>
              </a:ext>
            </a:extLst>
          </p:cNvPr>
          <p:cNvSpPr>
            <a:spLocks noGrp="1"/>
          </p:cNvSpPr>
          <p:nvPr>
            <p:ph type="title"/>
          </p:nvPr>
        </p:nvSpPr>
        <p:spPr>
          <a:xfrm>
            <a:off x="304386" y="187452"/>
            <a:ext cx="10458547" cy="603939"/>
          </a:xfrm>
        </p:spPr>
        <p:txBody>
          <a:bodyPr>
            <a:normAutofit/>
          </a:bodyPr>
          <a:lstStyle/>
          <a:p>
            <a:pPr algn="l"/>
            <a:r>
              <a:rPr lang="en-US" sz="2400" dirty="0"/>
              <a:t>Domain 5: administration &amp; communication</a:t>
            </a:r>
          </a:p>
        </p:txBody>
      </p:sp>
    </p:spTree>
    <p:extLst>
      <p:ext uri="{BB962C8B-B14F-4D97-AF65-F5344CB8AC3E}">
        <p14:creationId xmlns:p14="http://schemas.microsoft.com/office/powerpoint/2010/main" val="259813851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B8766B7-F157-45DE-A8BC-FA3438D6056F}"/>
              </a:ext>
            </a:extLst>
          </p:cNvPr>
          <p:cNvSpPr>
            <a:spLocks noGrp="1"/>
          </p:cNvSpPr>
          <p:nvPr>
            <p:ph type="title"/>
          </p:nvPr>
        </p:nvSpPr>
        <p:spPr>
          <a:xfrm>
            <a:off x="344844" y="208735"/>
            <a:ext cx="11455389" cy="563775"/>
          </a:xfrm>
        </p:spPr>
        <p:txBody>
          <a:bodyPr>
            <a:normAutofit/>
          </a:bodyPr>
          <a:lstStyle/>
          <a:p>
            <a:pPr algn="l"/>
            <a:r>
              <a:rPr lang="en-US" sz="2400" dirty="0"/>
              <a:t>Domain 5: sample questions</a:t>
            </a:r>
          </a:p>
        </p:txBody>
      </p:sp>
      <p:sp>
        <p:nvSpPr>
          <p:cNvPr id="16" name="TextBox 15">
            <a:extLst>
              <a:ext uri="{FF2B5EF4-FFF2-40B4-BE49-F238E27FC236}">
                <a16:creationId xmlns:a16="http://schemas.microsoft.com/office/drawing/2014/main" id="{32004CD6-33E7-4A7D-9433-BE61F1D553A3}"/>
              </a:ext>
            </a:extLst>
          </p:cNvPr>
          <p:cNvSpPr txBox="1"/>
          <p:nvPr/>
        </p:nvSpPr>
        <p:spPr>
          <a:xfrm>
            <a:off x="344843" y="783758"/>
            <a:ext cx="6357513" cy="1754326"/>
          </a:xfrm>
          <a:prstGeom prst="rect">
            <a:avLst/>
          </a:prstGeom>
          <a:noFill/>
        </p:spPr>
        <p:txBody>
          <a:bodyPr wrap="square" rtlCol="0">
            <a:spAutoFit/>
          </a:bodyPr>
          <a:lstStyle/>
          <a:p>
            <a:r>
              <a:rPr lang="en-US" dirty="0"/>
              <a:t>Two major components of a maintenance program are performing tasks and: </a:t>
            </a:r>
          </a:p>
          <a:p>
            <a:pPr marL="342900" indent="-342900">
              <a:buFont typeface="+mj-lt"/>
              <a:buAutoNum type="alphaUcPeriod"/>
            </a:pPr>
            <a:r>
              <a:rPr lang="en-US" dirty="0"/>
              <a:t>scheduling tasks</a:t>
            </a:r>
          </a:p>
          <a:p>
            <a:pPr marL="342900" indent="-342900">
              <a:buFont typeface="+mj-lt"/>
              <a:buAutoNum type="alphaUcPeriod"/>
            </a:pPr>
            <a:r>
              <a:rPr lang="en-US" dirty="0"/>
              <a:t>ordering renewal parts</a:t>
            </a:r>
          </a:p>
          <a:p>
            <a:pPr marL="342900" indent="-342900">
              <a:buFont typeface="+mj-lt"/>
              <a:buAutoNum type="alphaUcPeriod"/>
            </a:pPr>
            <a:r>
              <a:rPr lang="en-US" dirty="0"/>
              <a:t>equipment failure analysis</a:t>
            </a:r>
          </a:p>
          <a:p>
            <a:pPr marL="342900" indent="-342900">
              <a:buFont typeface="+mj-lt"/>
              <a:buAutoNum type="alphaUcPeriod"/>
            </a:pPr>
            <a:r>
              <a:rPr lang="en-US" dirty="0"/>
              <a:t>completing the paperwork</a:t>
            </a:r>
          </a:p>
        </p:txBody>
      </p:sp>
      <p:sp>
        <p:nvSpPr>
          <p:cNvPr id="4" name="TextBox 3">
            <a:extLst>
              <a:ext uri="{FF2B5EF4-FFF2-40B4-BE49-F238E27FC236}">
                <a16:creationId xmlns:a16="http://schemas.microsoft.com/office/drawing/2014/main" id="{254F0973-8B36-4601-A488-CC627D96D454}"/>
              </a:ext>
            </a:extLst>
          </p:cNvPr>
          <p:cNvSpPr txBox="1"/>
          <p:nvPr/>
        </p:nvSpPr>
        <p:spPr>
          <a:xfrm>
            <a:off x="4941651" y="2837645"/>
            <a:ext cx="7250349" cy="2031325"/>
          </a:xfrm>
          <a:prstGeom prst="rect">
            <a:avLst/>
          </a:prstGeom>
          <a:noFill/>
        </p:spPr>
        <p:txBody>
          <a:bodyPr wrap="square" rtlCol="0">
            <a:spAutoFit/>
          </a:bodyPr>
          <a:lstStyle/>
          <a:p>
            <a:r>
              <a:rPr lang="en-US" dirty="0"/>
              <a:t>Which of the following is the best description of a total head?</a:t>
            </a:r>
          </a:p>
          <a:p>
            <a:endParaRPr lang="en-US" dirty="0"/>
          </a:p>
          <a:p>
            <a:pPr marL="342900" indent="-342900">
              <a:buFont typeface="+mj-lt"/>
              <a:buAutoNum type="alphaUcPeriod"/>
            </a:pPr>
            <a:r>
              <a:rPr lang="en-US" dirty="0"/>
              <a:t>It is equal to static head minus dynamic head</a:t>
            </a:r>
          </a:p>
          <a:p>
            <a:pPr marL="342900" indent="-342900">
              <a:buFont typeface="+mj-lt"/>
              <a:buAutoNum type="alphaUcPeriod"/>
            </a:pPr>
            <a:r>
              <a:rPr lang="en-US" dirty="0"/>
              <a:t>It is the amount of energy in water due to water pressure</a:t>
            </a:r>
          </a:p>
          <a:p>
            <a:pPr marL="342900" indent="-342900">
              <a:buFont typeface="+mj-lt"/>
              <a:buAutoNum type="alphaUcPeriod"/>
            </a:pPr>
            <a:r>
              <a:rPr lang="en-US" dirty="0"/>
              <a:t>It is the amount of energy in water due to velocity</a:t>
            </a:r>
          </a:p>
          <a:p>
            <a:pPr marL="342900" indent="-342900">
              <a:buFont typeface="+mj-lt"/>
              <a:buAutoNum type="alphaUcPeriod"/>
            </a:pPr>
            <a:r>
              <a:rPr lang="en-US" dirty="0"/>
              <a:t>It is equal to the static head plus dynamic head minus friction loses</a:t>
            </a:r>
          </a:p>
        </p:txBody>
      </p:sp>
    </p:spTree>
    <p:extLst>
      <p:ext uri="{BB962C8B-B14F-4D97-AF65-F5344CB8AC3E}">
        <p14:creationId xmlns:p14="http://schemas.microsoft.com/office/powerpoint/2010/main" val="339585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16">
                                            <p:txEl>
                                              <p:pRg st="1" end="1"/>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nodeType="clickEffect">
                                  <p:stCondLst>
                                    <p:cond delay="0"/>
                                  </p:stCondLst>
                                  <p:iterate type="lt">
                                    <p:tmPct val="4000"/>
                                  </p:iterate>
                                  <p:childTnLst>
                                    <p:set>
                                      <p:cBhvr override="childStyle">
                                        <p:cTn id="10" dur="500" fill="hold"/>
                                        <p:tgtEl>
                                          <p:spTgt spid="4">
                                            <p:txEl>
                                              <p:pRg st="5" end="5"/>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9D5"/>
      </a:lt2>
      <a:accent1>
        <a:srgbClr val="FB8C29"/>
      </a:accent1>
      <a:accent2>
        <a:srgbClr val="F2C351"/>
      </a:accent2>
      <a:accent3>
        <a:srgbClr val="D0CBA5"/>
      </a:accent3>
      <a:accent4>
        <a:srgbClr val="A2C476"/>
      </a:accent4>
      <a:accent5>
        <a:srgbClr val="57C293"/>
      </a:accent5>
      <a:accent6>
        <a:srgbClr val="06BFDE"/>
      </a:accent6>
      <a:hlink>
        <a:srgbClr val="FBAE29"/>
      </a:hlink>
      <a:folHlink>
        <a:srgbClr val="EDC47E"/>
      </a:folHlink>
    </a:clrScheme>
    <a:fontScheme name="Gallery">
      <a:majorFont>
        <a:latin typeface="Rockwell" panose="020606030202050204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BB5F5D82-B5E9-469E-A815-C655ED4AF243}"/>
    </a:ext>
  </a:extLst>
</a:theme>
</file>

<file path=ppt/theme/theme2.xml><?xml version="1.0" encoding="utf-8"?>
<a:theme xmlns:a="http://schemas.openxmlformats.org/drawingml/2006/main" name="1_Office Theme">
  <a:themeElements>
    <a:clrScheme name="CWEA Colors">
      <a:dk1>
        <a:sysClr val="windowText" lastClr="000000"/>
      </a:dk1>
      <a:lt1>
        <a:sysClr val="window" lastClr="FFFFFF"/>
      </a:lt1>
      <a:dk2>
        <a:srgbClr val="44546A"/>
      </a:dk2>
      <a:lt2>
        <a:srgbClr val="E7E6E6"/>
      </a:lt2>
      <a:accent1>
        <a:srgbClr val="29246D"/>
      </a:accent1>
      <a:accent2>
        <a:srgbClr val="0086D6"/>
      </a:accent2>
      <a:accent3>
        <a:srgbClr val="F2F1EC"/>
      </a:accent3>
      <a:accent4>
        <a:srgbClr val="ED8B00"/>
      </a:accent4>
      <a:accent5>
        <a:srgbClr val="00A9E0"/>
      </a:accent5>
      <a:accent6>
        <a:srgbClr val="857874"/>
      </a:accent6>
      <a:hlink>
        <a:srgbClr val="0086D6"/>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CWEA Colors">
      <a:dk1>
        <a:sysClr val="windowText" lastClr="000000"/>
      </a:dk1>
      <a:lt1>
        <a:sysClr val="window" lastClr="FFFFFF"/>
      </a:lt1>
      <a:dk2>
        <a:srgbClr val="44546A"/>
      </a:dk2>
      <a:lt2>
        <a:srgbClr val="E7E6E6"/>
      </a:lt2>
      <a:accent1>
        <a:srgbClr val="29246D"/>
      </a:accent1>
      <a:accent2>
        <a:srgbClr val="0086D6"/>
      </a:accent2>
      <a:accent3>
        <a:srgbClr val="F2F1EC"/>
      </a:accent3>
      <a:accent4>
        <a:srgbClr val="ED8B00"/>
      </a:accent4>
      <a:accent5>
        <a:srgbClr val="00A9E0"/>
      </a:accent5>
      <a:accent6>
        <a:srgbClr val="857874"/>
      </a:accent6>
      <a:hlink>
        <a:srgbClr val="0086D6"/>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CWEA Colors">
      <a:dk1>
        <a:sysClr val="windowText" lastClr="000000"/>
      </a:dk1>
      <a:lt1>
        <a:sysClr val="window" lastClr="FFFFFF"/>
      </a:lt1>
      <a:dk2>
        <a:srgbClr val="44546A"/>
      </a:dk2>
      <a:lt2>
        <a:srgbClr val="E7E6E6"/>
      </a:lt2>
      <a:accent1>
        <a:srgbClr val="29246D"/>
      </a:accent1>
      <a:accent2>
        <a:srgbClr val="0086D6"/>
      </a:accent2>
      <a:accent3>
        <a:srgbClr val="F2F1EC"/>
      </a:accent3>
      <a:accent4>
        <a:srgbClr val="ED8B00"/>
      </a:accent4>
      <a:accent5>
        <a:srgbClr val="00A9E0"/>
      </a:accent5>
      <a:accent6>
        <a:srgbClr val="857874"/>
      </a:accent6>
      <a:hlink>
        <a:srgbClr val="0086D6"/>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3750</TotalTime>
  <Words>10573</Words>
  <Application>Microsoft Office PowerPoint</Application>
  <PresentationFormat>Widescreen</PresentationFormat>
  <Paragraphs>887</Paragraphs>
  <Slides>110</Slides>
  <Notes>2</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110</vt:i4>
      </vt:variant>
    </vt:vector>
  </HeadingPairs>
  <TitlesOfParts>
    <vt:vector size="122" baseType="lpstr">
      <vt:lpstr>Arial</vt:lpstr>
      <vt:lpstr>Calibri</vt:lpstr>
      <vt:lpstr>Calibri Light</vt:lpstr>
      <vt:lpstr>Century Gothic</vt:lpstr>
      <vt:lpstr>Gotham Book</vt:lpstr>
      <vt:lpstr>Rockwell</vt:lpstr>
      <vt:lpstr>Times New Roman</vt:lpstr>
      <vt:lpstr>Wingdings</vt:lpstr>
      <vt:lpstr>Gallery</vt:lpstr>
      <vt:lpstr>1_Office Theme</vt:lpstr>
      <vt:lpstr>5_Office Theme</vt:lpstr>
      <vt:lpstr>2_Office Theme</vt:lpstr>
      <vt:lpstr>Mechanical Technologist - Grade 2 Certification Training Webinar</vt:lpstr>
      <vt:lpstr>Robert Delgado Speaker </vt:lpstr>
      <vt:lpstr>Mechanical Technologist Grade 2</vt:lpstr>
      <vt:lpstr>Mechanical  Technologist candidate handbook </vt:lpstr>
      <vt:lpstr>Mechanical Tech. 2  exam Blueprint  </vt:lpstr>
      <vt:lpstr>Domain 1 – inspection, maintenance, installation, and repair</vt:lpstr>
      <vt:lpstr>Domain 1: inspection, maintenance, installation, and repair</vt:lpstr>
      <vt:lpstr>Domain 1: inspection, maintenance, installation, and repair</vt:lpstr>
      <vt:lpstr>Domain 1: inspection, maintenance, installation, and repair</vt:lpstr>
      <vt:lpstr>Domain 1: inspection, maintenance, installation, and repair</vt:lpstr>
      <vt:lpstr>Domain 1: inspection, maintenance, installation, and repair</vt:lpstr>
      <vt:lpstr>Domain 1: inspection, maintenance, installation, and repair</vt:lpstr>
      <vt:lpstr>Domain 1: inspection, maintenance, installation, and repair</vt:lpstr>
      <vt:lpstr>Domain 1: inspection, maintenance, installation, and repair</vt:lpstr>
      <vt:lpstr>Domain 1: inspection, maintenance, installation, and repair</vt:lpstr>
      <vt:lpstr>Domain 1: inspection, maintenance, installation, and repair</vt:lpstr>
      <vt:lpstr>Domain 1: inspection, maintenance, installation, and repair</vt:lpstr>
      <vt:lpstr>Domain 1: inspection, maintenance, installation, and repair</vt:lpstr>
      <vt:lpstr>Domain 1: inspection, maintenance, installation, and repair</vt:lpstr>
      <vt:lpstr>Domain 1: inspection, maintenance, installation, and repair</vt:lpstr>
      <vt:lpstr>Domain 1: inspection, maintenance, installation, and repair</vt:lpstr>
      <vt:lpstr>Domain 1: inspection, maintenance, installation, and repair</vt:lpstr>
      <vt:lpstr>Domain 1: inspection, maintenance, installation, and repair</vt:lpstr>
      <vt:lpstr>Domain 1: inspection, maintenance, installation, and repair</vt:lpstr>
      <vt:lpstr>Domain 1: inspection, maintenance, installation, and repair</vt:lpstr>
      <vt:lpstr>Domain 1: inspection, maintenance, installation, and repair</vt:lpstr>
      <vt:lpstr>Domain 1: inspection, maintenance, installation, and repair</vt:lpstr>
      <vt:lpstr>Domain 1: inspection, maintenance, installation, and repair</vt:lpstr>
      <vt:lpstr>Domain 1: inspection, maintenance, installation, and repair</vt:lpstr>
      <vt:lpstr>Domain 1: inspection, maintenance, installation, and repair</vt:lpstr>
      <vt:lpstr>Domain 1: inspection, maintenance, installation, and repair</vt:lpstr>
      <vt:lpstr>Domain 1: inspection, maintenance, installation, and repair</vt:lpstr>
      <vt:lpstr>Domain 1: inspection, maintenance, installation, and repair</vt:lpstr>
      <vt:lpstr>Domain 1: inspection, maintenance, installation, and repair</vt:lpstr>
      <vt:lpstr>Domain 1: inspection, maintenance, installation, and repair</vt:lpstr>
      <vt:lpstr>Domain 1: inspection, maintenance, installation, and repair</vt:lpstr>
      <vt:lpstr>Domain 1: inspection, maintenance, installation, and repair</vt:lpstr>
      <vt:lpstr>Domain 1: inspection, maintenance, installation, and repair</vt:lpstr>
      <vt:lpstr>Domain 1: inspection, maintenance, installation, and repair</vt:lpstr>
      <vt:lpstr>Domain 1: inspection, maintenance, installation, and repair</vt:lpstr>
      <vt:lpstr>Domain 1: inspection, maintenance, installation, and repair</vt:lpstr>
      <vt:lpstr>Domain 1: inspection, maintenance, installation, and repair</vt:lpstr>
      <vt:lpstr>Domain 1: sample questions</vt:lpstr>
      <vt:lpstr>Domain 2 – tools and equipment</vt:lpstr>
      <vt:lpstr>Domain 2: Tools &amp; equipment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Domain 2: Tools &amp; equipment</vt:lpstr>
      <vt:lpstr>PowerPoint Presentation</vt:lpstr>
      <vt:lpstr>PowerPoint Presentation</vt:lpstr>
      <vt:lpstr>PowerPoint Presentation</vt:lpstr>
      <vt:lpstr>PowerPoint Presentation</vt:lpstr>
      <vt:lpstr>PowerPoint Presentation</vt:lpstr>
      <vt:lpstr>Domain 2: sample questions</vt:lpstr>
      <vt:lpstr>Domain 3 – Records, Reports, and Scada</vt:lpstr>
      <vt:lpstr>Domain 3: records, reports, &amp; scada</vt:lpstr>
      <vt:lpstr>Domain 3: records, reports, &amp; scada</vt:lpstr>
      <vt:lpstr>Domain 3: records, reports, &amp; scada</vt:lpstr>
      <vt:lpstr>Domain 3: records, reports, &amp; scada</vt:lpstr>
      <vt:lpstr>Domain 3: records, reports, &amp; scada</vt:lpstr>
      <vt:lpstr>Domain 3: records, reports, &amp; scada</vt:lpstr>
      <vt:lpstr>Domain 3: records, reports, &amp; scada</vt:lpstr>
      <vt:lpstr>Domain 3: records, reports, &amp; scada</vt:lpstr>
      <vt:lpstr>Domain 3: records, reports, &amp; scada</vt:lpstr>
      <vt:lpstr>Domain 3: sample questions</vt:lpstr>
      <vt:lpstr>Domain 4 – safety and facility maintenance</vt:lpstr>
      <vt:lpstr>Domain 4: safety &amp; facility maintenance</vt:lpstr>
      <vt:lpstr>Domain 4: safety &amp; facility maintenance</vt:lpstr>
      <vt:lpstr>Domain 4: safety &amp; facility maintenance</vt:lpstr>
      <vt:lpstr>Domain 4: safety &amp; facility maintenance</vt:lpstr>
      <vt:lpstr>Domain 4: safety &amp; facility maintenance</vt:lpstr>
      <vt:lpstr>Domain 4: safety &amp; facility maintenance</vt:lpstr>
      <vt:lpstr>Domain 4: safety &amp; facility maintenance</vt:lpstr>
      <vt:lpstr>Domain 4: safety &amp; facility maintenance</vt:lpstr>
      <vt:lpstr>Domain 4: safety &amp; facility maintenance</vt:lpstr>
      <vt:lpstr>Domain 4: safety &amp; facility maintenance</vt:lpstr>
      <vt:lpstr>Domain 4: safety &amp; facility maintenance</vt:lpstr>
      <vt:lpstr>Domain 4: safety &amp; facility maintenance</vt:lpstr>
      <vt:lpstr>Domain 4: safety &amp; facility maintenance</vt:lpstr>
      <vt:lpstr>Domain 4: safety &amp; facility maintenance</vt:lpstr>
      <vt:lpstr>Domain 4: sample questions</vt:lpstr>
      <vt:lpstr>Domain 5 – Administration and communication</vt:lpstr>
      <vt:lpstr>Domain 5: administration &amp; communication</vt:lpstr>
      <vt:lpstr>Domain 5: administration &amp; communication</vt:lpstr>
      <vt:lpstr>Domain 5: administration &amp; communication</vt:lpstr>
      <vt:lpstr>Domain 5: administration &amp; communication</vt:lpstr>
      <vt:lpstr>Domain 5: administration &amp; communication</vt:lpstr>
      <vt:lpstr>Domain 5: administration &amp; communication</vt:lpstr>
      <vt:lpstr>Domain 5: sample questions</vt:lpstr>
      <vt:lpstr>Domain 6 – math </vt:lpstr>
      <vt:lpstr>KSA 208 – math</vt:lpstr>
      <vt:lpstr>KSA 208 – math</vt:lpstr>
      <vt:lpstr>KSA 208 – math</vt:lpstr>
      <vt:lpstr>KSA 208 – math</vt:lpstr>
      <vt:lpstr>KSA 208 – math</vt:lpstr>
      <vt:lpstr>KSA 208 – math</vt:lpstr>
      <vt:lpstr>KSA 208 – math</vt:lpstr>
      <vt:lpstr>Domain 5: sample questions</vt:lpstr>
      <vt:lpstr>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Mechanical Technologist Grade 3 Test Prep</dc:title>
  <dc:creator>Robert Delgado</dc:creator>
  <cp:lastModifiedBy>Nicholas Bailey</cp:lastModifiedBy>
  <cp:revision>55</cp:revision>
  <cp:lastPrinted>2022-03-15T13:10:01Z</cp:lastPrinted>
  <dcterms:created xsi:type="dcterms:W3CDTF">2020-09-14T18:18:59Z</dcterms:created>
  <dcterms:modified xsi:type="dcterms:W3CDTF">2022-06-14T15:02:33Z</dcterms:modified>
</cp:coreProperties>
</file>