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 id="2147483897" r:id="rId2"/>
    <p:sldMasterId id="2147483930" r:id="rId3"/>
    <p:sldMasterId id="2147483932" r:id="rId4"/>
    <p:sldMasterId id="2147483945" r:id="rId5"/>
  </p:sldMasterIdLst>
  <p:notesMasterIdLst>
    <p:notesMasterId r:id="rId107"/>
  </p:notesMasterIdLst>
  <p:sldIdLst>
    <p:sldId id="2990" r:id="rId6"/>
    <p:sldId id="2895" r:id="rId7"/>
    <p:sldId id="457" r:id="rId8"/>
    <p:sldId id="2991" r:id="rId9"/>
    <p:sldId id="2992" r:id="rId10"/>
    <p:sldId id="2993" r:id="rId11"/>
    <p:sldId id="2989" r:id="rId12"/>
    <p:sldId id="275" r:id="rId13"/>
    <p:sldId id="2995" r:id="rId14"/>
    <p:sldId id="2999" r:id="rId15"/>
    <p:sldId id="3000" r:id="rId16"/>
    <p:sldId id="3001" r:id="rId17"/>
    <p:sldId id="3002" r:id="rId18"/>
    <p:sldId id="3003" r:id="rId19"/>
    <p:sldId id="3004" r:id="rId20"/>
    <p:sldId id="3005" r:id="rId21"/>
    <p:sldId id="3006" r:id="rId22"/>
    <p:sldId id="3007" r:id="rId23"/>
    <p:sldId id="3008" r:id="rId24"/>
    <p:sldId id="300" r:id="rId25"/>
    <p:sldId id="3009" r:id="rId26"/>
    <p:sldId id="3010" r:id="rId27"/>
    <p:sldId id="3011" r:id="rId28"/>
    <p:sldId id="306" r:id="rId29"/>
    <p:sldId id="3012" r:id="rId30"/>
    <p:sldId id="3013" r:id="rId31"/>
    <p:sldId id="308" r:id="rId32"/>
    <p:sldId id="301" r:id="rId33"/>
    <p:sldId id="3014" r:id="rId34"/>
    <p:sldId id="3015" r:id="rId35"/>
    <p:sldId id="3016" r:id="rId36"/>
    <p:sldId id="3017" r:id="rId37"/>
    <p:sldId id="3018" r:id="rId38"/>
    <p:sldId id="3019" r:id="rId39"/>
    <p:sldId id="305" r:id="rId40"/>
    <p:sldId id="304" r:id="rId41"/>
    <p:sldId id="302" r:id="rId42"/>
    <p:sldId id="3020" r:id="rId43"/>
    <p:sldId id="3021" r:id="rId44"/>
    <p:sldId id="294" r:id="rId45"/>
    <p:sldId id="3022" r:id="rId46"/>
    <p:sldId id="3023" r:id="rId47"/>
    <p:sldId id="295" r:id="rId48"/>
    <p:sldId id="303" r:id="rId49"/>
    <p:sldId id="296" r:id="rId50"/>
    <p:sldId id="297" r:id="rId51"/>
    <p:sldId id="3024" r:id="rId52"/>
    <p:sldId id="299" r:id="rId53"/>
    <p:sldId id="2996" r:id="rId54"/>
    <p:sldId id="256" r:id="rId55"/>
    <p:sldId id="257" r:id="rId56"/>
    <p:sldId id="258" r:id="rId57"/>
    <p:sldId id="259" r:id="rId58"/>
    <p:sldId id="260" r:id="rId59"/>
    <p:sldId id="261" r:id="rId60"/>
    <p:sldId id="262" r:id="rId61"/>
    <p:sldId id="263" r:id="rId62"/>
    <p:sldId id="264" r:id="rId63"/>
    <p:sldId id="265" r:id="rId64"/>
    <p:sldId id="266" r:id="rId65"/>
    <p:sldId id="267" r:id="rId66"/>
    <p:sldId id="268" r:id="rId67"/>
    <p:sldId id="269" r:id="rId68"/>
    <p:sldId id="270" r:id="rId69"/>
    <p:sldId id="271" r:id="rId70"/>
    <p:sldId id="272" r:id="rId71"/>
    <p:sldId id="273" r:id="rId72"/>
    <p:sldId id="274" r:id="rId73"/>
    <p:sldId id="2997" r:id="rId74"/>
    <p:sldId id="276" r:id="rId75"/>
    <p:sldId id="277" r:id="rId76"/>
    <p:sldId id="278" r:id="rId77"/>
    <p:sldId id="279" r:id="rId78"/>
    <p:sldId id="2998" r:id="rId79"/>
    <p:sldId id="281" r:id="rId80"/>
    <p:sldId id="282" r:id="rId81"/>
    <p:sldId id="283" r:id="rId82"/>
    <p:sldId id="284" r:id="rId83"/>
    <p:sldId id="285" r:id="rId84"/>
    <p:sldId id="286" r:id="rId85"/>
    <p:sldId id="287" r:id="rId86"/>
    <p:sldId id="288" r:id="rId87"/>
    <p:sldId id="289" r:id="rId88"/>
    <p:sldId id="290" r:id="rId89"/>
    <p:sldId id="291" r:id="rId90"/>
    <p:sldId id="292" r:id="rId91"/>
    <p:sldId id="293" r:id="rId92"/>
    <p:sldId id="2994" r:id="rId93"/>
    <p:sldId id="3025" r:id="rId94"/>
    <p:sldId id="333" r:id="rId95"/>
    <p:sldId id="792" r:id="rId96"/>
    <p:sldId id="329" r:id="rId97"/>
    <p:sldId id="326" r:id="rId98"/>
    <p:sldId id="327" r:id="rId99"/>
    <p:sldId id="328" r:id="rId100"/>
    <p:sldId id="336" r:id="rId101"/>
    <p:sldId id="331" r:id="rId102"/>
    <p:sldId id="335" r:id="rId103"/>
    <p:sldId id="332" r:id="rId104"/>
    <p:sldId id="324" r:id="rId105"/>
    <p:sldId id="2899"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D6B"/>
    <a:srgbClr val="FFFFFF"/>
    <a:srgbClr val="000000"/>
    <a:srgbClr val="F2F1EC"/>
    <a:srgbClr val="29256C"/>
    <a:srgbClr val="2924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E11107-4833-4CD4-8A80-DF3F7D532BC4}" v="132" dt="2021-10-13T04:17:47.8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18"/>
    <p:restoredTop sz="87485" autoAdjust="0"/>
  </p:normalViewPr>
  <p:slideViewPr>
    <p:cSldViewPr snapToGrid="0" snapToObjects="1">
      <p:cViewPr varScale="1">
        <p:scale>
          <a:sx n="58" d="100"/>
          <a:sy n="58" d="100"/>
        </p:scale>
        <p:origin x="8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microsoft.com/office/2015/10/relationships/revisionInfo" Target="revisionInfo.xml"/><Relationship Id="rId16" Type="http://schemas.openxmlformats.org/officeDocument/2006/relationships/slide" Target="slides/slide11.xml"/><Relationship Id="rId107" Type="http://schemas.openxmlformats.org/officeDocument/2006/relationships/notesMaster" Target="notesMasters/notesMaster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viewProps" Target="view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ableStyles" Target="tableStyles.xml"/></Relationships>
</file>

<file path=ppt/diagrams/_rels/data7.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image" Target="../media/image385.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image" Target="../media/image38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FE6530-F47D-4F5D-8237-FECF1EF7C10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03F102D-13A0-4247-B242-B04F7510D4C6}">
      <dgm:prSet phldrT="[Text]"/>
      <dgm:spPr/>
      <dgm:t>
        <a:bodyPr/>
        <a:lstStyle/>
        <a:p>
          <a:r>
            <a:rPr lang="en-US" dirty="0"/>
            <a:t>Quick definitions</a:t>
          </a:r>
        </a:p>
      </dgm:t>
    </dgm:pt>
    <dgm:pt modelId="{F7DCBE20-7D64-4800-9BFF-56726C9F5627}" type="parTrans" cxnId="{1CA29364-9557-41F5-A942-86DD19CCFD51}">
      <dgm:prSet/>
      <dgm:spPr/>
      <dgm:t>
        <a:bodyPr/>
        <a:lstStyle/>
        <a:p>
          <a:endParaRPr lang="en-US"/>
        </a:p>
      </dgm:t>
    </dgm:pt>
    <dgm:pt modelId="{F05E9990-AF94-4300-987C-F2EC59FEA8C2}" type="sibTrans" cxnId="{1CA29364-9557-41F5-A942-86DD19CCFD51}">
      <dgm:prSet/>
      <dgm:spPr/>
      <dgm:t>
        <a:bodyPr/>
        <a:lstStyle/>
        <a:p>
          <a:endParaRPr lang="en-US"/>
        </a:p>
      </dgm:t>
    </dgm:pt>
    <dgm:pt modelId="{5990FB4F-3866-4986-A6FD-140BA0BA670A}">
      <dgm:prSet/>
      <dgm:spPr/>
      <dgm:t>
        <a:bodyPr/>
        <a:lstStyle/>
        <a:p>
          <a:r>
            <a:rPr lang="en-US"/>
            <a:t>Summary of Draft criteria for enhanced source control for DPR projects</a:t>
          </a:r>
          <a:endParaRPr lang="en-US" dirty="0"/>
        </a:p>
      </dgm:t>
    </dgm:pt>
    <dgm:pt modelId="{50A90C42-F0CD-4553-826C-B8A02439346F}" type="parTrans" cxnId="{756BA9D9-A4FB-4567-B02B-AC0AEEDC83AC}">
      <dgm:prSet/>
      <dgm:spPr/>
      <dgm:t>
        <a:bodyPr/>
        <a:lstStyle/>
        <a:p>
          <a:endParaRPr lang="en-US"/>
        </a:p>
      </dgm:t>
    </dgm:pt>
    <dgm:pt modelId="{EF989AD3-9115-4C5A-BD74-9BF682B51924}" type="sibTrans" cxnId="{756BA9D9-A4FB-4567-B02B-AC0AEEDC83AC}">
      <dgm:prSet/>
      <dgm:spPr/>
      <dgm:t>
        <a:bodyPr/>
        <a:lstStyle/>
        <a:p>
          <a:endParaRPr lang="en-US"/>
        </a:p>
      </dgm:t>
    </dgm:pt>
    <dgm:pt modelId="{7E9F45F8-E141-4E88-963E-680B95229B2B}">
      <dgm:prSet/>
      <dgm:spPr/>
      <dgm:t>
        <a:bodyPr/>
        <a:lstStyle/>
        <a:p>
          <a:r>
            <a:rPr lang="en-US"/>
            <a:t>Continuing research topics for enhanced source control for DPR</a:t>
          </a:r>
          <a:endParaRPr lang="en-US" dirty="0"/>
        </a:p>
      </dgm:t>
    </dgm:pt>
    <dgm:pt modelId="{06B14621-4F47-4779-A83A-B091EEF9AB32}" type="parTrans" cxnId="{87AA0142-5E0E-4643-87F9-9E6B24A35D89}">
      <dgm:prSet/>
      <dgm:spPr/>
      <dgm:t>
        <a:bodyPr/>
        <a:lstStyle/>
        <a:p>
          <a:endParaRPr lang="en-US"/>
        </a:p>
      </dgm:t>
    </dgm:pt>
    <dgm:pt modelId="{11AD5A24-485E-4E9A-A390-E365AE11DD4B}" type="sibTrans" cxnId="{87AA0142-5E0E-4643-87F9-9E6B24A35D89}">
      <dgm:prSet/>
      <dgm:spPr/>
      <dgm:t>
        <a:bodyPr/>
        <a:lstStyle/>
        <a:p>
          <a:endParaRPr lang="en-US"/>
        </a:p>
      </dgm:t>
    </dgm:pt>
    <dgm:pt modelId="{F29C4DC2-E9D8-4332-BE53-45E18BDF4631}" type="pres">
      <dgm:prSet presAssocID="{07FE6530-F47D-4F5D-8237-FECF1EF7C105}" presName="vert0" presStyleCnt="0">
        <dgm:presLayoutVars>
          <dgm:dir/>
          <dgm:animOne val="branch"/>
          <dgm:animLvl val="lvl"/>
        </dgm:presLayoutVars>
      </dgm:prSet>
      <dgm:spPr/>
    </dgm:pt>
    <dgm:pt modelId="{5D29B139-0828-4A02-8073-39D42F8BE17C}" type="pres">
      <dgm:prSet presAssocID="{703F102D-13A0-4247-B242-B04F7510D4C6}" presName="thickLine" presStyleLbl="alignNode1" presStyleIdx="0" presStyleCnt="3"/>
      <dgm:spPr/>
    </dgm:pt>
    <dgm:pt modelId="{5C274934-210F-4E65-B53B-1E86F0322C13}" type="pres">
      <dgm:prSet presAssocID="{703F102D-13A0-4247-B242-B04F7510D4C6}" presName="horz1" presStyleCnt="0"/>
      <dgm:spPr/>
    </dgm:pt>
    <dgm:pt modelId="{82720381-3497-497A-989B-927EB6274A3C}" type="pres">
      <dgm:prSet presAssocID="{703F102D-13A0-4247-B242-B04F7510D4C6}" presName="tx1" presStyleLbl="revTx" presStyleIdx="0" presStyleCnt="3"/>
      <dgm:spPr/>
    </dgm:pt>
    <dgm:pt modelId="{32F30FA9-05BB-44FE-A7B1-87B37FB834E5}" type="pres">
      <dgm:prSet presAssocID="{703F102D-13A0-4247-B242-B04F7510D4C6}" presName="vert1" presStyleCnt="0"/>
      <dgm:spPr/>
    </dgm:pt>
    <dgm:pt modelId="{9975104D-B042-445E-95B5-41EF65F66394}" type="pres">
      <dgm:prSet presAssocID="{5990FB4F-3866-4986-A6FD-140BA0BA670A}" presName="thickLine" presStyleLbl="alignNode1" presStyleIdx="1" presStyleCnt="3"/>
      <dgm:spPr/>
    </dgm:pt>
    <dgm:pt modelId="{4DC5EF70-0A7A-46EC-8755-C8A00CB92626}" type="pres">
      <dgm:prSet presAssocID="{5990FB4F-3866-4986-A6FD-140BA0BA670A}" presName="horz1" presStyleCnt="0"/>
      <dgm:spPr/>
    </dgm:pt>
    <dgm:pt modelId="{FEEE6282-F720-44C2-A8A7-F9FC424A4929}" type="pres">
      <dgm:prSet presAssocID="{5990FB4F-3866-4986-A6FD-140BA0BA670A}" presName="tx1" presStyleLbl="revTx" presStyleIdx="1" presStyleCnt="3"/>
      <dgm:spPr/>
    </dgm:pt>
    <dgm:pt modelId="{0A935A54-41F6-4312-B003-A0D0E3A3BE03}" type="pres">
      <dgm:prSet presAssocID="{5990FB4F-3866-4986-A6FD-140BA0BA670A}" presName="vert1" presStyleCnt="0"/>
      <dgm:spPr/>
    </dgm:pt>
    <dgm:pt modelId="{234376E2-C3E6-48A9-A3A2-1E9D3863F04D}" type="pres">
      <dgm:prSet presAssocID="{7E9F45F8-E141-4E88-963E-680B95229B2B}" presName="thickLine" presStyleLbl="alignNode1" presStyleIdx="2" presStyleCnt="3"/>
      <dgm:spPr/>
    </dgm:pt>
    <dgm:pt modelId="{D0683BAB-58F6-49A4-918C-AE08DC696452}" type="pres">
      <dgm:prSet presAssocID="{7E9F45F8-E141-4E88-963E-680B95229B2B}" presName="horz1" presStyleCnt="0"/>
      <dgm:spPr/>
    </dgm:pt>
    <dgm:pt modelId="{BD09ACEE-B26C-4FD3-8A06-B8DB2FB6C70F}" type="pres">
      <dgm:prSet presAssocID="{7E9F45F8-E141-4E88-963E-680B95229B2B}" presName="tx1" presStyleLbl="revTx" presStyleIdx="2" presStyleCnt="3"/>
      <dgm:spPr/>
    </dgm:pt>
    <dgm:pt modelId="{C900579E-3319-4979-B25E-8EEFE8A7C74C}" type="pres">
      <dgm:prSet presAssocID="{7E9F45F8-E141-4E88-963E-680B95229B2B}" presName="vert1" presStyleCnt="0"/>
      <dgm:spPr/>
    </dgm:pt>
  </dgm:ptLst>
  <dgm:cxnLst>
    <dgm:cxn modelId="{FC234910-402A-4E45-B7DC-7722F840FF25}" type="presOf" srcId="{07FE6530-F47D-4F5D-8237-FECF1EF7C105}" destId="{F29C4DC2-E9D8-4332-BE53-45E18BDF4631}" srcOrd="0" destOrd="0" presId="urn:microsoft.com/office/officeart/2008/layout/LinedList"/>
    <dgm:cxn modelId="{87AA0142-5E0E-4643-87F9-9E6B24A35D89}" srcId="{07FE6530-F47D-4F5D-8237-FECF1EF7C105}" destId="{7E9F45F8-E141-4E88-963E-680B95229B2B}" srcOrd="2" destOrd="0" parTransId="{06B14621-4F47-4779-A83A-B091EEF9AB32}" sibTransId="{11AD5A24-485E-4E9A-A390-E365AE11DD4B}"/>
    <dgm:cxn modelId="{1CA29364-9557-41F5-A942-86DD19CCFD51}" srcId="{07FE6530-F47D-4F5D-8237-FECF1EF7C105}" destId="{703F102D-13A0-4247-B242-B04F7510D4C6}" srcOrd="0" destOrd="0" parTransId="{F7DCBE20-7D64-4800-9BFF-56726C9F5627}" sibTransId="{F05E9990-AF94-4300-987C-F2EC59FEA8C2}"/>
    <dgm:cxn modelId="{2B25AA6B-B47A-47E8-AD3A-F63B7495023F}" type="presOf" srcId="{7E9F45F8-E141-4E88-963E-680B95229B2B}" destId="{BD09ACEE-B26C-4FD3-8A06-B8DB2FB6C70F}" srcOrd="0" destOrd="0" presId="urn:microsoft.com/office/officeart/2008/layout/LinedList"/>
    <dgm:cxn modelId="{DED7ABC1-6BE2-4545-ADFB-88DE7828D5A9}" type="presOf" srcId="{5990FB4F-3866-4986-A6FD-140BA0BA670A}" destId="{FEEE6282-F720-44C2-A8A7-F9FC424A4929}" srcOrd="0" destOrd="0" presId="urn:microsoft.com/office/officeart/2008/layout/LinedList"/>
    <dgm:cxn modelId="{EFD639C9-29F0-41F2-8C21-D231BB39C6B8}" type="presOf" srcId="{703F102D-13A0-4247-B242-B04F7510D4C6}" destId="{82720381-3497-497A-989B-927EB6274A3C}" srcOrd="0" destOrd="0" presId="urn:microsoft.com/office/officeart/2008/layout/LinedList"/>
    <dgm:cxn modelId="{756BA9D9-A4FB-4567-B02B-AC0AEEDC83AC}" srcId="{07FE6530-F47D-4F5D-8237-FECF1EF7C105}" destId="{5990FB4F-3866-4986-A6FD-140BA0BA670A}" srcOrd="1" destOrd="0" parTransId="{50A90C42-F0CD-4553-826C-B8A02439346F}" sibTransId="{EF989AD3-9115-4C5A-BD74-9BF682B51924}"/>
    <dgm:cxn modelId="{5267D9D1-96BA-4AD8-9C44-25B8EA192D7F}" type="presParOf" srcId="{F29C4DC2-E9D8-4332-BE53-45E18BDF4631}" destId="{5D29B139-0828-4A02-8073-39D42F8BE17C}" srcOrd="0" destOrd="0" presId="urn:microsoft.com/office/officeart/2008/layout/LinedList"/>
    <dgm:cxn modelId="{D2080253-10DC-4680-A2EA-1A2292210F3B}" type="presParOf" srcId="{F29C4DC2-E9D8-4332-BE53-45E18BDF4631}" destId="{5C274934-210F-4E65-B53B-1E86F0322C13}" srcOrd="1" destOrd="0" presId="urn:microsoft.com/office/officeart/2008/layout/LinedList"/>
    <dgm:cxn modelId="{BC25D556-3898-47A2-8F15-80F76A1932BF}" type="presParOf" srcId="{5C274934-210F-4E65-B53B-1E86F0322C13}" destId="{82720381-3497-497A-989B-927EB6274A3C}" srcOrd="0" destOrd="0" presId="urn:microsoft.com/office/officeart/2008/layout/LinedList"/>
    <dgm:cxn modelId="{C80E00F2-4D63-4ED7-8E61-6539B581B630}" type="presParOf" srcId="{5C274934-210F-4E65-B53B-1E86F0322C13}" destId="{32F30FA9-05BB-44FE-A7B1-87B37FB834E5}" srcOrd="1" destOrd="0" presId="urn:microsoft.com/office/officeart/2008/layout/LinedList"/>
    <dgm:cxn modelId="{5AA58C1F-CE9B-4A02-9B6A-0C0B133C4CE7}" type="presParOf" srcId="{F29C4DC2-E9D8-4332-BE53-45E18BDF4631}" destId="{9975104D-B042-445E-95B5-41EF65F66394}" srcOrd="2" destOrd="0" presId="urn:microsoft.com/office/officeart/2008/layout/LinedList"/>
    <dgm:cxn modelId="{2A6A5D4F-5976-41F8-8015-8213DB82F0A1}" type="presParOf" srcId="{F29C4DC2-E9D8-4332-BE53-45E18BDF4631}" destId="{4DC5EF70-0A7A-46EC-8755-C8A00CB92626}" srcOrd="3" destOrd="0" presId="urn:microsoft.com/office/officeart/2008/layout/LinedList"/>
    <dgm:cxn modelId="{C5054072-9572-46B2-A92B-9CC0672CCAAD}" type="presParOf" srcId="{4DC5EF70-0A7A-46EC-8755-C8A00CB92626}" destId="{FEEE6282-F720-44C2-A8A7-F9FC424A4929}" srcOrd="0" destOrd="0" presId="urn:microsoft.com/office/officeart/2008/layout/LinedList"/>
    <dgm:cxn modelId="{E4489EE8-636F-4ABA-A6B5-CABE37D6E1FD}" type="presParOf" srcId="{4DC5EF70-0A7A-46EC-8755-C8A00CB92626}" destId="{0A935A54-41F6-4312-B003-A0D0E3A3BE03}" srcOrd="1" destOrd="0" presId="urn:microsoft.com/office/officeart/2008/layout/LinedList"/>
    <dgm:cxn modelId="{A76DE3D6-3EAC-4EE3-A6BD-D042F15ECF96}" type="presParOf" srcId="{F29C4DC2-E9D8-4332-BE53-45E18BDF4631}" destId="{234376E2-C3E6-48A9-A3A2-1E9D3863F04D}" srcOrd="4" destOrd="0" presId="urn:microsoft.com/office/officeart/2008/layout/LinedList"/>
    <dgm:cxn modelId="{D7599205-F089-490D-AD2F-71A1C384203A}" type="presParOf" srcId="{F29C4DC2-E9D8-4332-BE53-45E18BDF4631}" destId="{D0683BAB-58F6-49A4-918C-AE08DC696452}" srcOrd="5" destOrd="0" presId="urn:microsoft.com/office/officeart/2008/layout/LinedList"/>
    <dgm:cxn modelId="{CA4F0050-3CEE-4DF2-8680-563CBF5EF0C4}" type="presParOf" srcId="{D0683BAB-58F6-49A4-918C-AE08DC696452}" destId="{BD09ACEE-B26C-4FD3-8A06-B8DB2FB6C70F}" srcOrd="0" destOrd="0" presId="urn:microsoft.com/office/officeart/2008/layout/LinedList"/>
    <dgm:cxn modelId="{CCF10D5E-3A48-425E-95EA-6BE55170C481}" type="presParOf" srcId="{D0683BAB-58F6-49A4-918C-AE08DC696452}" destId="{C900579E-3319-4979-B25E-8EEFE8A7C74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FA7FD6-B9ED-426A-90D2-0E9384DAF0C5}"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92663C45-6338-4E04-8807-5F18A744A5C6}">
      <dgm:prSet phldrT="[Text]"/>
      <dgm:spPr/>
      <dgm:t>
        <a:bodyPr/>
        <a:lstStyle/>
        <a:p>
          <a:r>
            <a:rPr lang="en-US"/>
            <a:t>ESCP</a:t>
          </a:r>
        </a:p>
      </dgm:t>
    </dgm:pt>
    <dgm:pt modelId="{FC34D2D0-D9F5-422E-9A56-6A96EFE391AF}" type="parTrans" cxnId="{8414BE53-E12B-4932-85B1-8B99AAEAC7EA}">
      <dgm:prSet/>
      <dgm:spPr/>
      <dgm:t>
        <a:bodyPr/>
        <a:lstStyle/>
        <a:p>
          <a:endParaRPr lang="en-US"/>
        </a:p>
      </dgm:t>
    </dgm:pt>
    <dgm:pt modelId="{DCD64B0E-0B69-46F2-AB3A-54629C52F49F}" type="sibTrans" cxnId="{8414BE53-E12B-4932-85B1-8B99AAEAC7EA}">
      <dgm:prSet/>
      <dgm:spPr/>
      <dgm:t>
        <a:bodyPr/>
        <a:lstStyle/>
        <a:p>
          <a:endParaRPr lang="en-US"/>
        </a:p>
      </dgm:t>
    </dgm:pt>
    <dgm:pt modelId="{E5E03E2F-47C5-4DB0-B0E4-425061787AB5}">
      <dgm:prSet phldrT="[Text]"/>
      <dgm:spPr/>
      <dgm:t>
        <a:bodyPr/>
        <a:lstStyle/>
        <a:p>
          <a:pPr>
            <a:buNone/>
          </a:pPr>
          <a:r>
            <a:rPr lang="en-US"/>
            <a:t>Enhanced Source Control Program</a:t>
          </a:r>
        </a:p>
      </dgm:t>
    </dgm:pt>
    <dgm:pt modelId="{9F55A9A5-87F1-47D6-9449-B29552534226}" type="parTrans" cxnId="{B2BA748D-601F-452D-A1E5-FDEA0765BDC6}">
      <dgm:prSet/>
      <dgm:spPr/>
      <dgm:t>
        <a:bodyPr/>
        <a:lstStyle/>
        <a:p>
          <a:endParaRPr lang="en-US"/>
        </a:p>
      </dgm:t>
    </dgm:pt>
    <dgm:pt modelId="{9320E95F-810D-4B0D-B469-C43263D80164}" type="sibTrans" cxnId="{B2BA748D-601F-452D-A1E5-FDEA0765BDC6}">
      <dgm:prSet/>
      <dgm:spPr/>
      <dgm:t>
        <a:bodyPr/>
        <a:lstStyle/>
        <a:p>
          <a:endParaRPr lang="en-US"/>
        </a:p>
      </dgm:t>
    </dgm:pt>
    <dgm:pt modelId="{43A2A815-2610-4271-8062-BCBEC03E1BD7}">
      <dgm:prSet/>
      <dgm:spPr/>
      <dgm:t>
        <a:bodyPr/>
        <a:lstStyle/>
        <a:p>
          <a:r>
            <a:rPr lang="en-US" err="1"/>
            <a:t>DiPRRA</a:t>
          </a:r>
          <a:endParaRPr lang="en-US"/>
        </a:p>
      </dgm:t>
    </dgm:pt>
    <dgm:pt modelId="{E83E19AC-C46A-44E1-A391-02BDD93AF5E6}" type="parTrans" cxnId="{EFFB1F62-1EA9-4D99-892B-348E374A13B4}">
      <dgm:prSet/>
      <dgm:spPr/>
      <dgm:t>
        <a:bodyPr/>
        <a:lstStyle/>
        <a:p>
          <a:endParaRPr lang="en-US"/>
        </a:p>
      </dgm:t>
    </dgm:pt>
    <dgm:pt modelId="{FEACAFD2-9044-41AD-ABA2-D1B8062BDF6A}" type="sibTrans" cxnId="{EFFB1F62-1EA9-4D99-892B-348E374A13B4}">
      <dgm:prSet/>
      <dgm:spPr/>
      <dgm:t>
        <a:bodyPr/>
        <a:lstStyle/>
        <a:p>
          <a:endParaRPr lang="en-US"/>
        </a:p>
      </dgm:t>
    </dgm:pt>
    <dgm:pt modelId="{C8180D33-8B21-4365-A3C9-4E2A893E5A49}">
      <dgm:prSet/>
      <dgm:spPr/>
      <dgm:t>
        <a:bodyPr/>
        <a:lstStyle/>
        <a:p>
          <a:pPr>
            <a:buNone/>
          </a:pPr>
          <a:r>
            <a:rPr lang="en-US" dirty="0"/>
            <a:t>State Board-specified chemicals and contaminants</a:t>
          </a:r>
        </a:p>
      </dgm:t>
    </dgm:pt>
    <dgm:pt modelId="{33371BF7-DE46-461E-AFEA-0D5E0A8D25FD}" type="parTrans" cxnId="{73CA66E7-56D8-41BB-B38D-3C35781E7DDD}">
      <dgm:prSet/>
      <dgm:spPr/>
      <dgm:t>
        <a:bodyPr/>
        <a:lstStyle/>
        <a:p>
          <a:endParaRPr lang="en-US"/>
        </a:p>
      </dgm:t>
    </dgm:pt>
    <dgm:pt modelId="{8D42D373-EFC7-47A9-B8CF-B9C0C0B8384F}" type="sibTrans" cxnId="{73CA66E7-56D8-41BB-B38D-3C35781E7DDD}">
      <dgm:prSet/>
      <dgm:spPr/>
      <dgm:t>
        <a:bodyPr/>
        <a:lstStyle/>
        <a:p>
          <a:endParaRPr lang="en-US"/>
        </a:p>
      </dgm:t>
    </dgm:pt>
    <dgm:pt modelId="{48FC89C2-C178-4D5A-835E-2DBC2CE50EB8}">
      <dgm:prSet/>
      <dgm:spPr/>
      <dgm:t>
        <a:bodyPr/>
        <a:lstStyle/>
        <a:p>
          <a:pPr>
            <a:buNone/>
          </a:pPr>
          <a:r>
            <a:rPr lang="en-US"/>
            <a:t>Direct potable reuse responsible agency</a:t>
          </a:r>
        </a:p>
      </dgm:t>
    </dgm:pt>
    <dgm:pt modelId="{93EF2031-16D1-442A-80BE-25E1561E03CB}" type="parTrans" cxnId="{9CF4C613-77E3-45ED-B575-EE2CF15FFF56}">
      <dgm:prSet/>
      <dgm:spPr/>
      <dgm:t>
        <a:bodyPr/>
        <a:lstStyle/>
        <a:p>
          <a:endParaRPr lang="en-US"/>
        </a:p>
      </dgm:t>
    </dgm:pt>
    <dgm:pt modelId="{CCB08ED3-310A-464F-9471-8C18C2977773}" type="sibTrans" cxnId="{9CF4C613-77E3-45ED-B575-EE2CF15FFF56}">
      <dgm:prSet/>
      <dgm:spPr/>
      <dgm:t>
        <a:bodyPr/>
        <a:lstStyle/>
        <a:p>
          <a:endParaRPr lang="en-US"/>
        </a:p>
      </dgm:t>
    </dgm:pt>
    <dgm:pt modelId="{EA0382FB-FAC2-44D2-AF32-68EA375573B4}">
      <dgm:prSet/>
      <dgm:spPr/>
      <dgm:t>
        <a:bodyPr/>
        <a:lstStyle/>
        <a:p>
          <a:r>
            <a:rPr lang="en-US"/>
            <a:t>SB chemicals</a:t>
          </a:r>
        </a:p>
      </dgm:t>
    </dgm:pt>
    <dgm:pt modelId="{B9B31BF1-1DAC-4783-B1A3-BE2B0DC9F024}" type="parTrans" cxnId="{BB154C19-8706-419A-BD8C-1F512EB8AEF1}">
      <dgm:prSet/>
      <dgm:spPr/>
      <dgm:t>
        <a:bodyPr/>
        <a:lstStyle/>
        <a:p>
          <a:endParaRPr lang="en-US"/>
        </a:p>
      </dgm:t>
    </dgm:pt>
    <dgm:pt modelId="{3D65EC4D-99AD-4856-8216-EBA384194FF2}" type="sibTrans" cxnId="{BB154C19-8706-419A-BD8C-1F512EB8AEF1}">
      <dgm:prSet/>
      <dgm:spPr/>
      <dgm:t>
        <a:bodyPr/>
        <a:lstStyle/>
        <a:p>
          <a:endParaRPr lang="en-US"/>
        </a:p>
      </dgm:t>
    </dgm:pt>
    <dgm:pt modelId="{90B71341-CF94-4F26-85EC-3E069A0B6277}" type="pres">
      <dgm:prSet presAssocID="{F0FA7FD6-B9ED-426A-90D2-0E9384DAF0C5}" presName="Name0" presStyleCnt="0">
        <dgm:presLayoutVars>
          <dgm:dir/>
          <dgm:animLvl val="lvl"/>
          <dgm:resizeHandles val="exact"/>
        </dgm:presLayoutVars>
      </dgm:prSet>
      <dgm:spPr/>
    </dgm:pt>
    <dgm:pt modelId="{030D8D1E-D4E6-4533-9909-363000AE2C9A}" type="pres">
      <dgm:prSet presAssocID="{43A2A815-2610-4271-8062-BCBEC03E1BD7}" presName="linNode" presStyleCnt="0"/>
      <dgm:spPr/>
    </dgm:pt>
    <dgm:pt modelId="{C26EFE3B-EEE2-460F-AF8F-B1D3072B5A27}" type="pres">
      <dgm:prSet presAssocID="{43A2A815-2610-4271-8062-BCBEC03E1BD7}" presName="parTx" presStyleLbl="revTx" presStyleIdx="0" presStyleCnt="3">
        <dgm:presLayoutVars>
          <dgm:chMax val="1"/>
          <dgm:bulletEnabled val="1"/>
        </dgm:presLayoutVars>
      </dgm:prSet>
      <dgm:spPr/>
    </dgm:pt>
    <dgm:pt modelId="{B932257A-80AF-4D9A-9D28-71692943C22D}" type="pres">
      <dgm:prSet presAssocID="{43A2A815-2610-4271-8062-BCBEC03E1BD7}" presName="bracket" presStyleLbl="parChTrans1D1" presStyleIdx="0" presStyleCnt="3"/>
      <dgm:spPr/>
    </dgm:pt>
    <dgm:pt modelId="{C9A8CCA0-2ACB-4A26-8F7B-BCBC435A7F6A}" type="pres">
      <dgm:prSet presAssocID="{43A2A815-2610-4271-8062-BCBEC03E1BD7}" presName="spH" presStyleCnt="0"/>
      <dgm:spPr/>
    </dgm:pt>
    <dgm:pt modelId="{C9231E60-2C86-4F29-9DAB-0FF75DCB26F4}" type="pres">
      <dgm:prSet presAssocID="{43A2A815-2610-4271-8062-BCBEC03E1BD7}" presName="desTx" presStyleLbl="node1" presStyleIdx="0" presStyleCnt="3">
        <dgm:presLayoutVars>
          <dgm:bulletEnabled val="1"/>
        </dgm:presLayoutVars>
      </dgm:prSet>
      <dgm:spPr/>
    </dgm:pt>
    <dgm:pt modelId="{514E25E4-F4A5-408F-83FF-F9766449E7BF}" type="pres">
      <dgm:prSet presAssocID="{FEACAFD2-9044-41AD-ABA2-D1B8062BDF6A}" presName="spV" presStyleCnt="0"/>
      <dgm:spPr/>
    </dgm:pt>
    <dgm:pt modelId="{099FBA1B-31F2-4647-B213-909BCE9E498C}" type="pres">
      <dgm:prSet presAssocID="{EA0382FB-FAC2-44D2-AF32-68EA375573B4}" presName="linNode" presStyleCnt="0"/>
      <dgm:spPr/>
    </dgm:pt>
    <dgm:pt modelId="{A8E72CC4-D1B5-476B-8244-84CA2EA7B494}" type="pres">
      <dgm:prSet presAssocID="{EA0382FB-FAC2-44D2-AF32-68EA375573B4}" presName="parTx" presStyleLbl="revTx" presStyleIdx="1" presStyleCnt="3">
        <dgm:presLayoutVars>
          <dgm:chMax val="1"/>
          <dgm:bulletEnabled val="1"/>
        </dgm:presLayoutVars>
      </dgm:prSet>
      <dgm:spPr/>
    </dgm:pt>
    <dgm:pt modelId="{6340F7AA-315C-40CF-BB86-B1E1CE3DB177}" type="pres">
      <dgm:prSet presAssocID="{EA0382FB-FAC2-44D2-AF32-68EA375573B4}" presName="bracket" presStyleLbl="parChTrans1D1" presStyleIdx="1" presStyleCnt="3"/>
      <dgm:spPr/>
    </dgm:pt>
    <dgm:pt modelId="{D37A777A-55CD-45FB-8FF8-0B9C0F09DA48}" type="pres">
      <dgm:prSet presAssocID="{EA0382FB-FAC2-44D2-AF32-68EA375573B4}" presName="spH" presStyleCnt="0"/>
      <dgm:spPr/>
    </dgm:pt>
    <dgm:pt modelId="{F38E2D8F-0CA4-4467-96E2-771ADB6F15A4}" type="pres">
      <dgm:prSet presAssocID="{EA0382FB-FAC2-44D2-AF32-68EA375573B4}" presName="desTx" presStyleLbl="node1" presStyleIdx="1" presStyleCnt="3">
        <dgm:presLayoutVars>
          <dgm:bulletEnabled val="1"/>
        </dgm:presLayoutVars>
      </dgm:prSet>
      <dgm:spPr/>
    </dgm:pt>
    <dgm:pt modelId="{BB7B80B6-E149-468B-8EB3-67D1CA233857}" type="pres">
      <dgm:prSet presAssocID="{3D65EC4D-99AD-4856-8216-EBA384194FF2}" presName="spV" presStyleCnt="0"/>
      <dgm:spPr/>
    </dgm:pt>
    <dgm:pt modelId="{3656DF10-A49E-4DD6-8FCD-F020DED9D6C6}" type="pres">
      <dgm:prSet presAssocID="{92663C45-6338-4E04-8807-5F18A744A5C6}" presName="linNode" presStyleCnt="0"/>
      <dgm:spPr/>
    </dgm:pt>
    <dgm:pt modelId="{678E7E34-E7F0-4DBB-89F8-D6CC9F451359}" type="pres">
      <dgm:prSet presAssocID="{92663C45-6338-4E04-8807-5F18A744A5C6}" presName="parTx" presStyleLbl="revTx" presStyleIdx="2" presStyleCnt="3">
        <dgm:presLayoutVars>
          <dgm:chMax val="1"/>
          <dgm:bulletEnabled val="1"/>
        </dgm:presLayoutVars>
      </dgm:prSet>
      <dgm:spPr/>
    </dgm:pt>
    <dgm:pt modelId="{E38BF6E7-46E8-4688-96A5-1ED22623B62E}" type="pres">
      <dgm:prSet presAssocID="{92663C45-6338-4E04-8807-5F18A744A5C6}" presName="bracket" presStyleLbl="parChTrans1D1" presStyleIdx="2" presStyleCnt="3"/>
      <dgm:spPr/>
    </dgm:pt>
    <dgm:pt modelId="{1ACE3F66-212D-4DDF-B671-C3C047EDD57F}" type="pres">
      <dgm:prSet presAssocID="{92663C45-6338-4E04-8807-5F18A744A5C6}" presName="spH" presStyleCnt="0"/>
      <dgm:spPr/>
    </dgm:pt>
    <dgm:pt modelId="{23AEFDDE-BF73-4A20-A60A-62C530496B99}" type="pres">
      <dgm:prSet presAssocID="{92663C45-6338-4E04-8807-5F18A744A5C6}" presName="desTx" presStyleLbl="node1" presStyleIdx="2" presStyleCnt="3">
        <dgm:presLayoutVars>
          <dgm:bulletEnabled val="1"/>
        </dgm:presLayoutVars>
      </dgm:prSet>
      <dgm:spPr/>
    </dgm:pt>
  </dgm:ptLst>
  <dgm:cxnLst>
    <dgm:cxn modelId="{9CF4C613-77E3-45ED-B575-EE2CF15FFF56}" srcId="{43A2A815-2610-4271-8062-BCBEC03E1BD7}" destId="{48FC89C2-C178-4D5A-835E-2DBC2CE50EB8}" srcOrd="0" destOrd="0" parTransId="{93EF2031-16D1-442A-80BE-25E1561E03CB}" sibTransId="{CCB08ED3-310A-464F-9471-8C18C2977773}"/>
    <dgm:cxn modelId="{BB154C19-8706-419A-BD8C-1F512EB8AEF1}" srcId="{F0FA7FD6-B9ED-426A-90D2-0E9384DAF0C5}" destId="{EA0382FB-FAC2-44D2-AF32-68EA375573B4}" srcOrd="1" destOrd="0" parTransId="{B9B31BF1-1DAC-4783-B1A3-BE2B0DC9F024}" sibTransId="{3D65EC4D-99AD-4856-8216-EBA384194FF2}"/>
    <dgm:cxn modelId="{DDC34D29-A4AC-4F66-8009-58F7A0BFCACD}" type="presOf" srcId="{92663C45-6338-4E04-8807-5F18A744A5C6}" destId="{678E7E34-E7F0-4DBB-89F8-D6CC9F451359}" srcOrd="0" destOrd="0" presId="urn:diagrams.loki3.com/BracketList"/>
    <dgm:cxn modelId="{FDAEEB39-3594-47C1-839F-05E023D3670A}" type="presOf" srcId="{E5E03E2F-47C5-4DB0-B0E4-425061787AB5}" destId="{23AEFDDE-BF73-4A20-A60A-62C530496B99}" srcOrd="0" destOrd="0" presId="urn:diagrams.loki3.com/BracketList"/>
    <dgm:cxn modelId="{EFFB1F62-1EA9-4D99-892B-348E374A13B4}" srcId="{F0FA7FD6-B9ED-426A-90D2-0E9384DAF0C5}" destId="{43A2A815-2610-4271-8062-BCBEC03E1BD7}" srcOrd="0" destOrd="0" parTransId="{E83E19AC-C46A-44E1-A391-02BDD93AF5E6}" sibTransId="{FEACAFD2-9044-41AD-ABA2-D1B8062BDF6A}"/>
    <dgm:cxn modelId="{D6C00C44-36A2-4B7F-AD95-20787B3A5AD5}" type="presOf" srcId="{43A2A815-2610-4271-8062-BCBEC03E1BD7}" destId="{C26EFE3B-EEE2-460F-AF8F-B1D3072B5A27}" srcOrd="0" destOrd="0" presId="urn:diagrams.loki3.com/BracketList"/>
    <dgm:cxn modelId="{8414BE53-E12B-4932-85B1-8B99AAEAC7EA}" srcId="{F0FA7FD6-B9ED-426A-90D2-0E9384DAF0C5}" destId="{92663C45-6338-4E04-8807-5F18A744A5C6}" srcOrd="2" destOrd="0" parTransId="{FC34D2D0-D9F5-422E-9A56-6A96EFE391AF}" sibTransId="{DCD64B0E-0B69-46F2-AB3A-54629C52F49F}"/>
    <dgm:cxn modelId="{B2BA748D-601F-452D-A1E5-FDEA0765BDC6}" srcId="{92663C45-6338-4E04-8807-5F18A744A5C6}" destId="{E5E03E2F-47C5-4DB0-B0E4-425061787AB5}" srcOrd="0" destOrd="0" parTransId="{9F55A9A5-87F1-47D6-9449-B29552534226}" sibTransId="{9320E95F-810D-4B0D-B469-C43263D80164}"/>
    <dgm:cxn modelId="{E87FEB91-B279-4A3E-AAC7-DE16E7AA0D98}" type="presOf" srcId="{F0FA7FD6-B9ED-426A-90D2-0E9384DAF0C5}" destId="{90B71341-CF94-4F26-85EC-3E069A0B6277}" srcOrd="0" destOrd="0" presId="urn:diagrams.loki3.com/BracketList"/>
    <dgm:cxn modelId="{0CDCBCB6-0AFF-4424-ACCF-F0CC0E7F54E4}" type="presOf" srcId="{EA0382FB-FAC2-44D2-AF32-68EA375573B4}" destId="{A8E72CC4-D1B5-476B-8244-84CA2EA7B494}" srcOrd="0" destOrd="0" presId="urn:diagrams.loki3.com/BracketList"/>
    <dgm:cxn modelId="{0F56A6D5-125D-447B-9907-E25E326D2247}" type="presOf" srcId="{C8180D33-8B21-4365-A3C9-4E2A893E5A49}" destId="{F38E2D8F-0CA4-4467-96E2-771ADB6F15A4}" srcOrd="0" destOrd="0" presId="urn:diagrams.loki3.com/BracketList"/>
    <dgm:cxn modelId="{A2F02CE6-5F92-458A-8424-FF08E70990E4}" type="presOf" srcId="{48FC89C2-C178-4D5A-835E-2DBC2CE50EB8}" destId="{C9231E60-2C86-4F29-9DAB-0FF75DCB26F4}" srcOrd="0" destOrd="0" presId="urn:diagrams.loki3.com/BracketList"/>
    <dgm:cxn modelId="{73CA66E7-56D8-41BB-B38D-3C35781E7DDD}" srcId="{EA0382FB-FAC2-44D2-AF32-68EA375573B4}" destId="{C8180D33-8B21-4365-A3C9-4E2A893E5A49}" srcOrd="0" destOrd="0" parTransId="{33371BF7-DE46-461E-AFEA-0D5E0A8D25FD}" sibTransId="{8D42D373-EFC7-47A9-B8CF-B9C0C0B8384F}"/>
    <dgm:cxn modelId="{9F35D679-ECE7-40EF-8FC7-59FB6395B409}" type="presParOf" srcId="{90B71341-CF94-4F26-85EC-3E069A0B6277}" destId="{030D8D1E-D4E6-4533-9909-363000AE2C9A}" srcOrd="0" destOrd="0" presId="urn:diagrams.loki3.com/BracketList"/>
    <dgm:cxn modelId="{F77AC5C2-EDAF-4370-81B7-C16B6E334526}" type="presParOf" srcId="{030D8D1E-D4E6-4533-9909-363000AE2C9A}" destId="{C26EFE3B-EEE2-460F-AF8F-B1D3072B5A27}" srcOrd="0" destOrd="0" presId="urn:diagrams.loki3.com/BracketList"/>
    <dgm:cxn modelId="{48D746B0-0D20-49F4-AB5C-49D7CAD32330}" type="presParOf" srcId="{030D8D1E-D4E6-4533-9909-363000AE2C9A}" destId="{B932257A-80AF-4D9A-9D28-71692943C22D}" srcOrd="1" destOrd="0" presId="urn:diagrams.loki3.com/BracketList"/>
    <dgm:cxn modelId="{8977CC94-C80B-4752-BD7E-0B775D5A06DB}" type="presParOf" srcId="{030D8D1E-D4E6-4533-9909-363000AE2C9A}" destId="{C9A8CCA0-2ACB-4A26-8F7B-BCBC435A7F6A}" srcOrd="2" destOrd="0" presId="urn:diagrams.loki3.com/BracketList"/>
    <dgm:cxn modelId="{3A1B868E-7CA3-4FCB-8946-F65FF76A8C3D}" type="presParOf" srcId="{030D8D1E-D4E6-4533-9909-363000AE2C9A}" destId="{C9231E60-2C86-4F29-9DAB-0FF75DCB26F4}" srcOrd="3" destOrd="0" presId="urn:diagrams.loki3.com/BracketList"/>
    <dgm:cxn modelId="{90079F64-9E84-408F-9E86-4038ABF2C785}" type="presParOf" srcId="{90B71341-CF94-4F26-85EC-3E069A0B6277}" destId="{514E25E4-F4A5-408F-83FF-F9766449E7BF}" srcOrd="1" destOrd="0" presId="urn:diagrams.loki3.com/BracketList"/>
    <dgm:cxn modelId="{98EEBA11-1A42-4BC2-A50E-4A4B6776FBF6}" type="presParOf" srcId="{90B71341-CF94-4F26-85EC-3E069A0B6277}" destId="{099FBA1B-31F2-4647-B213-909BCE9E498C}" srcOrd="2" destOrd="0" presId="urn:diagrams.loki3.com/BracketList"/>
    <dgm:cxn modelId="{E93043AA-337F-4B5C-BAF5-FC1F741837F9}" type="presParOf" srcId="{099FBA1B-31F2-4647-B213-909BCE9E498C}" destId="{A8E72CC4-D1B5-476B-8244-84CA2EA7B494}" srcOrd="0" destOrd="0" presId="urn:diagrams.loki3.com/BracketList"/>
    <dgm:cxn modelId="{700544FF-1840-459D-BC6A-A78253794655}" type="presParOf" srcId="{099FBA1B-31F2-4647-B213-909BCE9E498C}" destId="{6340F7AA-315C-40CF-BB86-B1E1CE3DB177}" srcOrd="1" destOrd="0" presId="urn:diagrams.loki3.com/BracketList"/>
    <dgm:cxn modelId="{8F0E38CC-2151-4E8B-8C82-79A1692378E7}" type="presParOf" srcId="{099FBA1B-31F2-4647-B213-909BCE9E498C}" destId="{D37A777A-55CD-45FB-8FF8-0B9C0F09DA48}" srcOrd="2" destOrd="0" presId="urn:diagrams.loki3.com/BracketList"/>
    <dgm:cxn modelId="{226FD8BB-27E5-4C40-AA4C-414152424BC5}" type="presParOf" srcId="{099FBA1B-31F2-4647-B213-909BCE9E498C}" destId="{F38E2D8F-0CA4-4467-96E2-771ADB6F15A4}" srcOrd="3" destOrd="0" presId="urn:diagrams.loki3.com/BracketList"/>
    <dgm:cxn modelId="{601B9E5D-D041-4441-BB74-B49F4616882C}" type="presParOf" srcId="{90B71341-CF94-4F26-85EC-3E069A0B6277}" destId="{BB7B80B6-E149-468B-8EB3-67D1CA233857}" srcOrd="3" destOrd="0" presId="urn:diagrams.loki3.com/BracketList"/>
    <dgm:cxn modelId="{1461DA5D-025B-4585-8A20-A009C8704B97}" type="presParOf" srcId="{90B71341-CF94-4F26-85EC-3E069A0B6277}" destId="{3656DF10-A49E-4DD6-8FCD-F020DED9D6C6}" srcOrd="4" destOrd="0" presId="urn:diagrams.loki3.com/BracketList"/>
    <dgm:cxn modelId="{4A95EBAC-F805-4E84-85EB-641D5455508C}" type="presParOf" srcId="{3656DF10-A49E-4DD6-8FCD-F020DED9D6C6}" destId="{678E7E34-E7F0-4DBB-89F8-D6CC9F451359}" srcOrd="0" destOrd="0" presId="urn:diagrams.loki3.com/BracketList"/>
    <dgm:cxn modelId="{895F61B6-8452-4167-88F4-EE2E11267A29}" type="presParOf" srcId="{3656DF10-A49E-4DD6-8FCD-F020DED9D6C6}" destId="{E38BF6E7-46E8-4688-96A5-1ED22623B62E}" srcOrd="1" destOrd="0" presId="urn:diagrams.loki3.com/BracketList"/>
    <dgm:cxn modelId="{1E9266CE-4CD3-4D51-B823-BAF2D81B5E6B}" type="presParOf" srcId="{3656DF10-A49E-4DD6-8FCD-F020DED9D6C6}" destId="{1ACE3F66-212D-4DDF-B671-C3C047EDD57F}" srcOrd="2" destOrd="0" presId="urn:diagrams.loki3.com/BracketList"/>
    <dgm:cxn modelId="{BA5C62B0-0B5E-45E1-9834-AD429331E1CB}" type="presParOf" srcId="{3656DF10-A49E-4DD6-8FCD-F020DED9D6C6}" destId="{23AEFDDE-BF73-4A20-A60A-62C530496B99}"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7BB8A3-7895-4566-A480-A615C806C1A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AC8E560-A8AC-4B50-85B6-4AA37E3B8720}">
      <dgm:prSet phldrT="[Text]"/>
      <dgm:spPr/>
      <dgm:t>
        <a:bodyPr/>
        <a:lstStyle/>
        <a:p>
          <a:r>
            <a:rPr lang="en-US" dirty="0"/>
            <a:t>In compliance with wastewater management agency’s waste discharge requirements</a:t>
          </a:r>
        </a:p>
      </dgm:t>
    </dgm:pt>
    <dgm:pt modelId="{4E63595F-044D-41B9-8733-7476ED51A2CC}" type="parTrans" cxnId="{9B763A03-BB86-45DB-B161-BD0BEA762982}">
      <dgm:prSet/>
      <dgm:spPr/>
      <dgm:t>
        <a:bodyPr/>
        <a:lstStyle/>
        <a:p>
          <a:endParaRPr lang="en-US"/>
        </a:p>
      </dgm:t>
    </dgm:pt>
    <dgm:pt modelId="{B58171D7-D978-4DB0-89BA-20A7AE332EBB}" type="sibTrans" cxnId="{9B763A03-BB86-45DB-B161-BD0BEA762982}">
      <dgm:prSet/>
      <dgm:spPr/>
      <dgm:t>
        <a:bodyPr/>
        <a:lstStyle/>
        <a:p>
          <a:endParaRPr lang="en-US"/>
        </a:p>
      </dgm:t>
    </dgm:pt>
    <dgm:pt modelId="{2D40521C-33EE-4806-9839-3FFDF2D0339A}">
      <dgm:prSet/>
      <dgm:spPr/>
      <dgm:t>
        <a:bodyPr/>
        <a:lstStyle/>
        <a:p>
          <a:r>
            <a:rPr lang="en-US" dirty="0"/>
            <a:t>Administers a source control program that limits contaminants in wastewater used in DPR projects (SB chemicals)</a:t>
          </a:r>
        </a:p>
      </dgm:t>
    </dgm:pt>
    <dgm:pt modelId="{7F70D1DB-F3F7-4606-B3B3-29909010BA69}" type="parTrans" cxnId="{E24F3516-93D1-4485-9EDB-8F95C8742F3B}">
      <dgm:prSet/>
      <dgm:spPr/>
      <dgm:t>
        <a:bodyPr/>
        <a:lstStyle/>
        <a:p>
          <a:endParaRPr lang="en-US"/>
        </a:p>
      </dgm:t>
    </dgm:pt>
    <dgm:pt modelId="{C97E4DD6-9C40-483C-83FB-1141903D7F6E}" type="sibTrans" cxnId="{E24F3516-93D1-4485-9EDB-8F95C8742F3B}">
      <dgm:prSet/>
      <dgm:spPr/>
      <dgm:t>
        <a:bodyPr/>
        <a:lstStyle/>
        <a:p>
          <a:endParaRPr lang="en-US"/>
        </a:p>
      </dgm:t>
    </dgm:pt>
    <dgm:pt modelId="{3D14DB98-59C2-491D-AB81-C604588A022C}">
      <dgm:prSet phldrT="[Text]"/>
      <dgm:spPr/>
      <dgm:t>
        <a:bodyPr/>
        <a:lstStyle/>
        <a:p>
          <a:r>
            <a:rPr lang="en-US"/>
            <a:t>Has legal authority to implement an industrial pretreatment and pollutant source control program</a:t>
          </a:r>
          <a:endParaRPr lang="en-US" dirty="0"/>
        </a:p>
      </dgm:t>
    </dgm:pt>
    <dgm:pt modelId="{AF80B07C-719D-4848-8D36-70B3C6CF8AA5}" type="parTrans" cxnId="{3DF717FF-29FE-4F98-9B77-A98BEE90B45B}">
      <dgm:prSet/>
      <dgm:spPr/>
      <dgm:t>
        <a:bodyPr/>
        <a:lstStyle/>
        <a:p>
          <a:endParaRPr lang="en-US"/>
        </a:p>
      </dgm:t>
    </dgm:pt>
    <dgm:pt modelId="{C5C85E30-A290-4583-9D45-7A8EF833F63E}" type="sibTrans" cxnId="{3DF717FF-29FE-4F98-9B77-A98BEE90B45B}">
      <dgm:prSet/>
      <dgm:spPr/>
      <dgm:t>
        <a:bodyPr/>
        <a:lstStyle/>
        <a:p>
          <a:endParaRPr lang="en-US"/>
        </a:p>
      </dgm:t>
    </dgm:pt>
    <dgm:pt modelId="{12B2A639-B4B1-4CE9-BB74-861208E3043B}">
      <dgm:prSet/>
      <dgm:spPr/>
      <dgm:t>
        <a:bodyPr/>
        <a:lstStyle/>
        <a:p>
          <a:r>
            <a:rPr lang="en-US" dirty="0"/>
            <a:t>Implements and maintains a source control program that contains enhancements</a:t>
          </a:r>
        </a:p>
      </dgm:t>
    </dgm:pt>
    <dgm:pt modelId="{4F2BBB1B-3DA3-4319-A075-79986836E5E5}" type="parTrans" cxnId="{1EFB5BDB-DB20-44FB-A09B-8F082EE64373}">
      <dgm:prSet/>
      <dgm:spPr/>
      <dgm:t>
        <a:bodyPr/>
        <a:lstStyle/>
        <a:p>
          <a:endParaRPr lang="en-US"/>
        </a:p>
      </dgm:t>
    </dgm:pt>
    <dgm:pt modelId="{3BF418A5-52A1-4AA3-819A-CD6285799792}" type="sibTrans" cxnId="{1EFB5BDB-DB20-44FB-A09B-8F082EE64373}">
      <dgm:prSet/>
      <dgm:spPr/>
      <dgm:t>
        <a:bodyPr/>
        <a:lstStyle/>
        <a:p>
          <a:endParaRPr lang="en-US"/>
        </a:p>
      </dgm:t>
    </dgm:pt>
    <dgm:pt modelId="{E783EB55-4369-4B2C-81B7-F7ACFCF3F463}">
      <dgm:prSet/>
      <dgm:spPr/>
      <dgm:t>
        <a:bodyPr/>
        <a:lstStyle/>
        <a:p>
          <a:r>
            <a:rPr lang="en-US" dirty="0"/>
            <a:t>Conducts a risk assessment for SB chemicals</a:t>
          </a:r>
        </a:p>
      </dgm:t>
    </dgm:pt>
    <dgm:pt modelId="{CF99E584-4BC8-4A11-9B1B-33FC3E159903}" type="parTrans" cxnId="{CFC76839-5728-4D4C-A681-87670FB66700}">
      <dgm:prSet/>
      <dgm:spPr/>
      <dgm:t>
        <a:bodyPr/>
        <a:lstStyle/>
        <a:p>
          <a:endParaRPr lang="en-US"/>
        </a:p>
      </dgm:t>
    </dgm:pt>
    <dgm:pt modelId="{84CC8961-1DFE-4AC4-AD2C-E4F451CAAF79}" type="sibTrans" cxnId="{CFC76839-5728-4D4C-A681-87670FB66700}">
      <dgm:prSet/>
      <dgm:spPr/>
      <dgm:t>
        <a:bodyPr/>
        <a:lstStyle/>
        <a:p>
          <a:endParaRPr lang="en-US"/>
        </a:p>
      </dgm:t>
    </dgm:pt>
    <dgm:pt modelId="{D09688C4-947A-4507-8457-444E90F9371F}" type="pres">
      <dgm:prSet presAssocID="{227BB8A3-7895-4566-A480-A615C806C1AF}" presName="Name0" presStyleCnt="0">
        <dgm:presLayoutVars>
          <dgm:chMax val="7"/>
          <dgm:chPref val="7"/>
          <dgm:dir/>
        </dgm:presLayoutVars>
      </dgm:prSet>
      <dgm:spPr/>
    </dgm:pt>
    <dgm:pt modelId="{F658B4B1-1139-4D65-A0C6-EC6F5A3012A3}" type="pres">
      <dgm:prSet presAssocID="{227BB8A3-7895-4566-A480-A615C806C1AF}" presName="Name1" presStyleCnt="0"/>
      <dgm:spPr/>
    </dgm:pt>
    <dgm:pt modelId="{328BAA56-D105-4145-8CBF-80CC01D9C231}" type="pres">
      <dgm:prSet presAssocID="{227BB8A3-7895-4566-A480-A615C806C1AF}" presName="cycle" presStyleCnt="0"/>
      <dgm:spPr/>
    </dgm:pt>
    <dgm:pt modelId="{274BE728-469D-4E99-8D46-28AA3FE3D373}" type="pres">
      <dgm:prSet presAssocID="{227BB8A3-7895-4566-A480-A615C806C1AF}" presName="srcNode" presStyleLbl="node1" presStyleIdx="0" presStyleCnt="5"/>
      <dgm:spPr/>
    </dgm:pt>
    <dgm:pt modelId="{92ED193A-3088-49E4-BCBD-BE7A739DDA71}" type="pres">
      <dgm:prSet presAssocID="{227BB8A3-7895-4566-A480-A615C806C1AF}" presName="conn" presStyleLbl="parChTrans1D2" presStyleIdx="0" presStyleCnt="1"/>
      <dgm:spPr/>
    </dgm:pt>
    <dgm:pt modelId="{E8508790-DFD4-4C7D-B20E-9217FD79223E}" type="pres">
      <dgm:prSet presAssocID="{227BB8A3-7895-4566-A480-A615C806C1AF}" presName="extraNode" presStyleLbl="node1" presStyleIdx="0" presStyleCnt="5"/>
      <dgm:spPr/>
    </dgm:pt>
    <dgm:pt modelId="{5BDBA6CB-C5FE-4C98-BEF7-25B8E93BE048}" type="pres">
      <dgm:prSet presAssocID="{227BB8A3-7895-4566-A480-A615C806C1AF}" presName="dstNode" presStyleLbl="node1" presStyleIdx="0" presStyleCnt="5"/>
      <dgm:spPr/>
    </dgm:pt>
    <dgm:pt modelId="{6CA9C809-59B2-4A34-A8F8-7B7B0B030C67}" type="pres">
      <dgm:prSet presAssocID="{3AC8E560-A8AC-4B50-85B6-4AA37E3B8720}" presName="text_1" presStyleLbl="node1" presStyleIdx="0" presStyleCnt="5">
        <dgm:presLayoutVars>
          <dgm:bulletEnabled val="1"/>
        </dgm:presLayoutVars>
      </dgm:prSet>
      <dgm:spPr/>
    </dgm:pt>
    <dgm:pt modelId="{66634767-3734-4293-B1F4-620B2A31F1C2}" type="pres">
      <dgm:prSet presAssocID="{3AC8E560-A8AC-4B50-85B6-4AA37E3B8720}" presName="accent_1" presStyleCnt="0"/>
      <dgm:spPr/>
    </dgm:pt>
    <dgm:pt modelId="{A8E27FCA-054A-44B3-978F-CBC498A25746}" type="pres">
      <dgm:prSet presAssocID="{3AC8E560-A8AC-4B50-85B6-4AA37E3B8720}" presName="accentRepeatNode" presStyleLbl="solidFgAcc1" presStyleIdx="0" presStyleCnt="5"/>
      <dgm:spPr/>
    </dgm:pt>
    <dgm:pt modelId="{E224F694-5169-4245-8459-A6CF5AB0451C}" type="pres">
      <dgm:prSet presAssocID="{3D14DB98-59C2-491D-AB81-C604588A022C}" presName="text_2" presStyleLbl="node1" presStyleIdx="1" presStyleCnt="5">
        <dgm:presLayoutVars>
          <dgm:bulletEnabled val="1"/>
        </dgm:presLayoutVars>
      </dgm:prSet>
      <dgm:spPr/>
    </dgm:pt>
    <dgm:pt modelId="{2E993B5D-A4DA-4C3D-9DA2-A91BB3FAA383}" type="pres">
      <dgm:prSet presAssocID="{3D14DB98-59C2-491D-AB81-C604588A022C}" presName="accent_2" presStyleCnt="0"/>
      <dgm:spPr/>
    </dgm:pt>
    <dgm:pt modelId="{4E10F5E7-56BF-4A12-82CA-4824B15FBF8F}" type="pres">
      <dgm:prSet presAssocID="{3D14DB98-59C2-491D-AB81-C604588A022C}" presName="accentRepeatNode" presStyleLbl="solidFgAcc1" presStyleIdx="1" presStyleCnt="5"/>
      <dgm:spPr/>
    </dgm:pt>
    <dgm:pt modelId="{69BA8B25-0000-4BBA-9052-0BA8794008B6}" type="pres">
      <dgm:prSet presAssocID="{2D40521C-33EE-4806-9839-3FFDF2D0339A}" presName="text_3" presStyleLbl="node1" presStyleIdx="2" presStyleCnt="5">
        <dgm:presLayoutVars>
          <dgm:bulletEnabled val="1"/>
        </dgm:presLayoutVars>
      </dgm:prSet>
      <dgm:spPr/>
    </dgm:pt>
    <dgm:pt modelId="{87F7BF7A-83D4-4AC2-84EA-69E900E5CFB9}" type="pres">
      <dgm:prSet presAssocID="{2D40521C-33EE-4806-9839-3FFDF2D0339A}" presName="accent_3" presStyleCnt="0"/>
      <dgm:spPr/>
    </dgm:pt>
    <dgm:pt modelId="{4F4D773D-E159-4980-B552-AD35B762A472}" type="pres">
      <dgm:prSet presAssocID="{2D40521C-33EE-4806-9839-3FFDF2D0339A}" presName="accentRepeatNode" presStyleLbl="solidFgAcc1" presStyleIdx="2" presStyleCnt="5"/>
      <dgm:spPr/>
    </dgm:pt>
    <dgm:pt modelId="{F5BA686F-78B0-4A8D-A911-68AA9A048E8E}" type="pres">
      <dgm:prSet presAssocID="{12B2A639-B4B1-4CE9-BB74-861208E3043B}" presName="text_4" presStyleLbl="node1" presStyleIdx="3" presStyleCnt="5">
        <dgm:presLayoutVars>
          <dgm:bulletEnabled val="1"/>
        </dgm:presLayoutVars>
      </dgm:prSet>
      <dgm:spPr/>
    </dgm:pt>
    <dgm:pt modelId="{6CECFE50-3673-41A4-9998-340A3936B4D6}" type="pres">
      <dgm:prSet presAssocID="{12B2A639-B4B1-4CE9-BB74-861208E3043B}" presName="accent_4" presStyleCnt="0"/>
      <dgm:spPr/>
    </dgm:pt>
    <dgm:pt modelId="{9990D36A-8FBF-4042-B1F1-8C2F3DB1BFA2}" type="pres">
      <dgm:prSet presAssocID="{12B2A639-B4B1-4CE9-BB74-861208E3043B}" presName="accentRepeatNode" presStyleLbl="solidFgAcc1" presStyleIdx="3" presStyleCnt="5"/>
      <dgm:spPr/>
    </dgm:pt>
    <dgm:pt modelId="{94BAD762-63C3-4AE3-AAAF-4D1820F8C09E}" type="pres">
      <dgm:prSet presAssocID="{E783EB55-4369-4B2C-81B7-F7ACFCF3F463}" presName="text_5" presStyleLbl="node1" presStyleIdx="4" presStyleCnt="5">
        <dgm:presLayoutVars>
          <dgm:bulletEnabled val="1"/>
        </dgm:presLayoutVars>
      </dgm:prSet>
      <dgm:spPr/>
    </dgm:pt>
    <dgm:pt modelId="{F245B9A5-3A4D-4533-AE51-3C1F851FA922}" type="pres">
      <dgm:prSet presAssocID="{E783EB55-4369-4B2C-81B7-F7ACFCF3F463}" presName="accent_5" presStyleCnt="0"/>
      <dgm:spPr/>
    </dgm:pt>
    <dgm:pt modelId="{96AA4BE3-1B3A-4DB6-80F0-8408241A9153}" type="pres">
      <dgm:prSet presAssocID="{E783EB55-4369-4B2C-81B7-F7ACFCF3F463}" presName="accentRepeatNode" presStyleLbl="solidFgAcc1" presStyleIdx="4" presStyleCnt="5"/>
      <dgm:spPr/>
    </dgm:pt>
  </dgm:ptLst>
  <dgm:cxnLst>
    <dgm:cxn modelId="{9B763A03-BB86-45DB-B161-BD0BEA762982}" srcId="{227BB8A3-7895-4566-A480-A615C806C1AF}" destId="{3AC8E560-A8AC-4B50-85B6-4AA37E3B8720}" srcOrd="0" destOrd="0" parTransId="{4E63595F-044D-41B9-8733-7476ED51A2CC}" sibTransId="{B58171D7-D978-4DB0-89BA-20A7AE332EBB}"/>
    <dgm:cxn modelId="{0724F911-033F-48F7-972C-58862541B32D}" type="presOf" srcId="{E783EB55-4369-4B2C-81B7-F7ACFCF3F463}" destId="{94BAD762-63C3-4AE3-AAAF-4D1820F8C09E}" srcOrd="0" destOrd="0" presId="urn:microsoft.com/office/officeart/2008/layout/VerticalCurvedList"/>
    <dgm:cxn modelId="{E24F3516-93D1-4485-9EDB-8F95C8742F3B}" srcId="{227BB8A3-7895-4566-A480-A615C806C1AF}" destId="{2D40521C-33EE-4806-9839-3FFDF2D0339A}" srcOrd="2" destOrd="0" parTransId="{7F70D1DB-F3F7-4606-B3B3-29909010BA69}" sibTransId="{C97E4DD6-9C40-483C-83FB-1141903D7F6E}"/>
    <dgm:cxn modelId="{53458D19-34A6-43F2-9CB7-9546A2F4E621}" type="presOf" srcId="{2D40521C-33EE-4806-9839-3FFDF2D0339A}" destId="{69BA8B25-0000-4BBA-9052-0BA8794008B6}" srcOrd="0" destOrd="0" presId="urn:microsoft.com/office/officeart/2008/layout/VerticalCurvedList"/>
    <dgm:cxn modelId="{DC0DDF32-FDE9-4E79-B1B5-DE3D7618A2B5}" type="presOf" srcId="{227BB8A3-7895-4566-A480-A615C806C1AF}" destId="{D09688C4-947A-4507-8457-444E90F9371F}" srcOrd="0" destOrd="0" presId="urn:microsoft.com/office/officeart/2008/layout/VerticalCurvedList"/>
    <dgm:cxn modelId="{CFC76839-5728-4D4C-A681-87670FB66700}" srcId="{227BB8A3-7895-4566-A480-A615C806C1AF}" destId="{E783EB55-4369-4B2C-81B7-F7ACFCF3F463}" srcOrd="4" destOrd="0" parTransId="{CF99E584-4BC8-4A11-9B1B-33FC3E159903}" sibTransId="{84CC8961-1DFE-4AC4-AD2C-E4F451CAAF79}"/>
    <dgm:cxn modelId="{861AA764-87D8-4D7A-BAC8-BB29BAABCCBC}" type="presOf" srcId="{3AC8E560-A8AC-4B50-85B6-4AA37E3B8720}" destId="{6CA9C809-59B2-4A34-A8F8-7B7B0B030C67}" srcOrd="0" destOrd="0" presId="urn:microsoft.com/office/officeart/2008/layout/VerticalCurvedList"/>
    <dgm:cxn modelId="{7108DA71-692E-4234-8CA2-6B93068790B9}" type="presOf" srcId="{B58171D7-D978-4DB0-89BA-20A7AE332EBB}" destId="{92ED193A-3088-49E4-BCBD-BE7A739DDA71}" srcOrd="0" destOrd="0" presId="urn:microsoft.com/office/officeart/2008/layout/VerticalCurvedList"/>
    <dgm:cxn modelId="{9525348E-DD9E-49DC-9F3E-6C97D57EF091}" type="presOf" srcId="{12B2A639-B4B1-4CE9-BB74-861208E3043B}" destId="{F5BA686F-78B0-4A8D-A911-68AA9A048E8E}" srcOrd="0" destOrd="0" presId="urn:microsoft.com/office/officeart/2008/layout/VerticalCurvedList"/>
    <dgm:cxn modelId="{5969D4A6-47EB-4F29-B646-177086B9825B}" type="presOf" srcId="{3D14DB98-59C2-491D-AB81-C604588A022C}" destId="{E224F694-5169-4245-8459-A6CF5AB0451C}" srcOrd="0" destOrd="0" presId="urn:microsoft.com/office/officeart/2008/layout/VerticalCurvedList"/>
    <dgm:cxn modelId="{1EFB5BDB-DB20-44FB-A09B-8F082EE64373}" srcId="{227BB8A3-7895-4566-A480-A615C806C1AF}" destId="{12B2A639-B4B1-4CE9-BB74-861208E3043B}" srcOrd="3" destOrd="0" parTransId="{4F2BBB1B-3DA3-4319-A075-79986836E5E5}" sibTransId="{3BF418A5-52A1-4AA3-819A-CD6285799792}"/>
    <dgm:cxn modelId="{3DF717FF-29FE-4F98-9B77-A98BEE90B45B}" srcId="{227BB8A3-7895-4566-A480-A615C806C1AF}" destId="{3D14DB98-59C2-491D-AB81-C604588A022C}" srcOrd="1" destOrd="0" parTransId="{AF80B07C-719D-4848-8D36-70B3C6CF8AA5}" sibTransId="{C5C85E30-A290-4583-9D45-7A8EF833F63E}"/>
    <dgm:cxn modelId="{C8941317-7A0E-4F42-954A-D4E1A17E3B57}" type="presParOf" srcId="{D09688C4-947A-4507-8457-444E90F9371F}" destId="{F658B4B1-1139-4D65-A0C6-EC6F5A3012A3}" srcOrd="0" destOrd="0" presId="urn:microsoft.com/office/officeart/2008/layout/VerticalCurvedList"/>
    <dgm:cxn modelId="{7C48B371-5C36-40CF-82C8-6BDB2BD1CB6A}" type="presParOf" srcId="{F658B4B1-1139-4D65-A0C6-EC6F5A3012A3}" destId="{328BAA56-D105-4145-8CBF-80CC01D9C231}" srcOrd="0" destOrd="0" presId="urn:microsoft.com/office/officeart/2008/layout/VerticalCurvedList"/>
    <dgm:cxn modelId="{0A6CC31E-C897-454C-81C5-2101EAC5554C}" type="presParOf" srcId="{328BAA56-D105-4145-8CBF-80CC01D9C231}" destId="{274BE728-469D-4E99-8D46-28AA3FE3D373}" srcOrd="0" destOrd="0" presId="urn:microsoft.com/office/officeart/2008/layout/VerticalCurvedList"/>
    <dgm:cxn modelId="{4BB07F81-EC94-4EA7-BBA9-C43CCC9DDF05}" type="presParOf" srcId="{328BAA56-D105-4145-8CBF-80CC01D9C231}" destId="{92ED193A-3088-49E4-BCBD-BE7A739DDA71}" srcOrd="1" destOrd="0" presId="urn:microsoft.com/office/officeart/2008/layout/VerticalCurvedList"/>
    <dgm:cxn modelId="{EB82DBA1-00E1-4709-A35A-F9DEF0D926CA}" type="presParOf" srcId="{328BAA56-D105-4145-8CBF-80CC01D9C231}" destId="{E8508790-DFD4-4C7D-B20E-9217FD79223E}" srcOrd="2" destOrd="0" presId="urn:microsoft.com/office/officeart/2008/layout/VerticalCurvedList"/>
    <dgm:cxn modelId="{986040D7-86BE-4D02-9718-383096E165A9}" type="presParOf" srcId="{328BAA56-D105-4145-8CBF-80CC01D9C231}" destId="{5BDBA6CB-C5FE-4C98-BEF7-25B8E93BE048}" srcOrd="3" destOrd="0" presId="urn:microsoft.com/office/officeart/2008/layout/VerticalCurvedList"/>
    <dgm:cxn modelId="{B7C135EF-A4F2-4651-81C7-36B29A2B38B8}" type="presParOf" srcId="{F658B4B1-1139-4D65-A0C6-EC6F5A3012A3}" destId="{6CA9C809-59B2-4A34-A8F8-7B7B0B030C67}" srcOrd="1" destOrd="0" presId="urn:microsoft.com/office/officeart/2008/layout/VerticalCurvedList"/>
    <dgm:cxn modelId="{95F6D09C-8A74-428B-B906-D3B9926DF8BB}" type="presParOf" srcId="{F658B4B1-1139-4D65-A0C6-EC6F5A3012A3}" destId="{66634767-3734-4293-B1F4-620B2A31F1C2}" srcOrd="2" destOrd="0" presId="urn:microsoft.com/office/officeart/2008/layout/VerticalCurvedList"/>
    <dgm:cxn modelId="{47942DE2-8BE2-4BCD-B63B-8C999FAEFBF9}" type="presParOf" srcId="{66634767-3734-4293-B1F4-620B2A31F1C2}" destId="{A8E27FCA-054A-44B3-978F-CBC498A25746}" srcOrd="0" destOrd="0" presId="urn:microsoft.com/office/officeart/2008/layout/VerticalCurvedList"/>
    <dgm:cxn modelId="{9C4780EA-33FB-46CC-AA74-EA019B1DBBE4}" type="presParOf" srcId="{F658B4B1-1139-4D65-A0C6-EC6F5A3012A3}" destId="{E224F694-5169-4245-8459-A6CF5AB0451C}" srcOrd="3" destOrd="0" presId="urn:microsoft.com/office/officeart/2008/layout/VerticalCurvedList"/>
    <dgm:cxn modelId="{54489888-3278-4553-B8D9-35DFB27BBD99}" type="presParOf" srcId="{F658B4B1-1139-4D65-A0C6-EC6F5A3012A3}" destId="{2E993B5D-A4DA-4C3D-9DA2-A91BB3FAA383}" srcOrd="4" destOrd="0" presId="urn:microsoft.com/office/officeart/2008/layout/VerticalCurvedList"/>
    <dgm:cxn modelId="{E0AD5F0D-CBDE-4C95-8069-011658E7A40B}" type="presParOf" srcId="{2E993B5D-A4DA-4C3D-9DA2-A91BB3FAA383}" destId="{4E10F5E7-56BF-4A12-82CA-4824B15FBF8F}" srcOrd="0" destOrd="0" presId="urn:microsoft.com/office/officeart/2008/layout/VerticalCurvedList"/>
    <dgm:cxn modelId="{AB16D037-1764-42BF-B093-1C54E380ED74}" type="presParOf" srcId="{F658B4B1-1139-4D65-A0C6-EC6F5A3012A3}" destId="{69BA8B25-0000-4BBA-9052-0BA8794008B6}" srcOrd="5" destOrd="0" presId="urn:microsoft.com/office/officeart/2008/layout/VerticalCurvedList"/>
    <dgm:cxn modelId="{9BE78E5F-A8B8-49D6-AF22-3EB08E33FC77}" type="presParOf" srcId="{F658B4B1-1139-4D65-A0C6-EC6F5A3012A3}" destId="{87F7BF7A-83D4-4AC2-84EA-69E900E5CFB9}" srcOrd="6" destOrd="0" presId="urn:microsoft.com/office/officeart/2008/layout/VerticalCurvedList"/>
    <dgm:cxn modelId="{5952DF0C-820E-427E-98E0-AF1BEBA6A941}" type="presParOf" srcId="{87F7BF7A-83D4-4AC2-84EA-69E900E5CFB9}" destId="{4F4D773D-E159-4980-B552-AD35B762A472}" srcOrd="0" destOrd="0" presId="urn:microsoft.com/office/officeart/2008/layout/VerticalCurvedList"/>
    <dgm:cxn modelId="{A5CB4863-0B70-4FE6-8720-82C419470DE0}" type="presParOf" srcId="{F658B4B1-1139-4D65-A0C6-EC6F5A3012A3}" destId="{F5BA686F-78B0-4A8D-A911-68AA9A048E8E}" srcOrd="7" destOrd="0" presId="urn:microsoft.com/office/officeart/2008/layout/VerticalCurvedList"/>
    <dgm:cxn modelId="{700B9B1F-2895-445C-BEBD-7E224A109ACB}" type="presParOf" srcId="{F658B4B1-1139-4D65-A0C6-EC6F5A3012A3}" destId="{6CECFE50-3673-41A4-9998-340A3936B4D6}" srcOrd="8" destOrd="0" presId="urn:microsoft.com/office/officeart/2008/layout/VerticalCurvedList"/>
    <dgm:cxn modelId="{B2B860CC-6757-4473-B1BA-7E0A1B724631}" type="presParOf" srcId="{6CECFE50-3673-41A4-9998-340A3936B4D6}" destId="{9990D36A-8FBF-4042-B1F1-8C2F3DB1BFA2}" srcOrd="0" destOrd="0" presId="urn:microsoft.com/office/officeart/2008/layout/VerticalCurvedList"/>
    <dgm:cxn modelId="{678CEE7F-228E-411D-A15E-002FC431993D}" type="presParOf" srcId="{F658B4B1-1139-4D65-A0C6-EC6F5A3012A3}" destId="{94BAD762-63C3-4AE3-AAAF-4D1820F8C09E}" srcOrd="9" destOrd="0" presId="urn:microsoft.com/office/officeart/2008/layout/VerticalCurvedList"/>
    <dgm:cxn modelId="{4B4FD17E-8BCB-49EC-97BD-35351C759C85}" type="presParOf" srcId="{F658B4B1-1139-4D65-A0C6-EC6F5A3012A3}" destId="{F245B9A5-3A4D-4533-AE51-3C1F851FA922}" srcOrd="10" destOrd="0" presId="urn:microsoft.com/office/officeart/2008/layout/VerticalCurvedList"/>
    <dgm:cxn modelId="{34023D67-E2D8-4527-9006-D5393DEBE880}" type="presParOf" srcId="{F245B9A5-3A4D-4533-AE51-3C1F851FA922}" destId="{96AA4BE3-1B3A-4DB6-80F0-8408241A915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C0B31E-E9D0-4893-96EE-20ABBB76BEE1}"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US"/>
        </a:p>
      </dgm:t>
    </dgm:pt>
    <dgm:pt modelId="{94F5D9D1-8E31-4FC0-AF22-1E865360ED05}">
      <dgm:prSet phldrT="[Text]"/>
      <dgm:spPr/>
      <dgm:t>
        <a:bodyPr/>
        <a:lstStyle/>
        <a:p>
          <a:r>
            <a:rPr lang="en-US"/>
            <a:t>Fate assessment of SB chemicals</a:t>
          </a:r>
        </a:p>
      </dgm:t>
    </dgm:pt>
    <dgm:pt modelId="{FEB33266-D03C-4FB5-9B2C-B9DFBD610FF8}" type="parTrans" cxnId="{1D39CD98-3648-4AF8-A539-E00AAB3059B3}">
      <dgm:prSet/>
      <dgm:spPr/>
      <dgm:t>
        <a:bodyPr/>
        <a:lstStyle/>
        <a:p>
          <a:endParaRPr lang="en-US"/>
        </a:p>
      </dgm:t>
    </dgm:pt>
    <dgm:pt modelId="{3C1CA0DD-ABC9-4140-AD47-6C67DBE7E47E}" type="sibTrans" cxnId="{1D39CD98-3648-4AF8-A539-E00AAB3059B3}">
      <dgm:prSet/>
      <dgm:spPr/>
      <dgm:t>
        <a:bodyPr/>
        <a:lstStyle/>
        <a:p>
          <a:endParaRPr lang="en-US"/>
        </a:p>
      </dgm:t>
    </dgm:pt>
    <dgm:pt modelId="{DB3AD1C4-DEE1-4D6A-9E46-12E74F3DFC3B}">
      <dgm:prSet/>
      <dgm:spPr/>
      <dgm:t>
        <a:bodyPr/>
        <a:lstStyle/>
        <a:p>
          <a:r>
            <a:rPr lang="en-US" dirty="0"/>
            <a:t>Investigations &amp; monitoring of SB chemicals</a:t>
          </a:r>
        </a:p>
      </dgm:t>
    </dgm:pt>
    <dgm:pt modelId="{64707D45-DCDB-418D-BB6A-98FA6EA24AF0}" type="parTrans" cxnId="{E5F88801-497F-42C5-8880-BE7B3DE32F91}">
      <dgm:prSet/>
      <dgm:spPr/>
      <dgm:t>
        <a:bodyPr/>
        <a:lstStyle/>
        <a:p>
          <a:endParaRPr lang="en-US"/>
        </a:p>
      </dgm:t>
    </dgm:pt>
    <dgm:pt modelId="{D8FF8B33-48E5-4F15-BC9E-0D4FCDBC94B6}" type="sibTrans" cxnId="{E5F88801-497F-42C5-8880-BE7B3DE32F91}">
      <dgm:prSet/>
      <dgm:spPr/>
      <dgm:t>
        <a:bodyPr/>
        <a:lstStyle/>
        <a:p>
          <a:endParaRPr lang="en-US"/>
        </a:p>
      </dgm:t>
    </dgm:pt>
    <dgm:pt modelId="{2B18DD17-98EC-434B-9A52-C6DA03BFC123}">
      <dgm:prSet/>
      <dgm:spPr/>
      <dgm:t>
        <a:bodyPr/>
        <a:lstStyle/>
        <a:p>
          <a:r>
            <a:rPr lang="en-US"/>
            <a:t>Outreach program limiting chemicals at source</a:t>
          </a:r>
        </a:p>
      </dgm:t>
    </dgm:pt>
    <dgm:pt modelId="{D19934B0-FD86-4F17-BB12-595FDA22B1DF}" type="parTrans" cxnId="{79316EA4-CBA3-469F-92B6-FD851152C244}">
      <dgm:prSet/>
      <dgm:spPr/>
      <dgm:t>
        <a:bodyPr/>
        <a:lstStyle/>
        <a:p>
          <a:endParaRPr lang="en-US"/>
        </a:p>
      </dgm:t>
    </dgm:pt>
    <dgm:pt modelId="{D957AF1E-DFD2-426E-8C0C-C913ED60552D}" type="sibTrans" cxnId="{79316EA4-CBA3-469F-92B6-FD851152C244}">
      <dgm:prSet/>
      <dgm:spPr/>
      <dgm:t>
        <a:bodyPr/>
        <a:lstStyle/>
        <a:p>
          <a:endParaRPr lang="en-US"/>
        </a:p>
      </dgm:t>
    </dgm:pt>
    <dgm:pt modelId="{C605E9E2-4D7E-4E72-B24F-72CCB04F7419}">
      <dgm:prSet/>
      <dgm:spPr/>
      <dgm:t>
        <a:bodyPr/>
        <a:lstStyle/>
        <a:p>
          <a:r>
            <a:rPr lang="en-US"/>
            <a:t>Up-to-date inventory of chemicals identified, including new sources</a:t>
          </a:r>
        </a:p>
      </dgm:t>
    </dgm:pt>
    <dgm:pt modelId="{C8F5733A-F3B4-4596-973E-1C2BC89D97F6}" type="parTrans" cxnId="{442CF95D-0535-4186-89A0-4773F26CFA19}">
      <dgm:prSet/>
      <dgm:spPr/>
      <dgm:t>
        <a:bodyPr/>
        <a:lstStyle/>
        <a:p>
          <a:endParaRPr lang="en-US"/>
        </a:p>
      </dgm:t>
    </dgm:pt>
    <dgm:pt modelId="{D4680176-A1A4-40E7-A26A-7F8233774708}" type="sibTrans" cxnId="{442CF95D-0535-4186-89A0-4773F26CFA19}">
      <dgm:prSet/>
      <dgm:spPr/>
      <dgm:t>
        <a:bodyPr/>
        <a:lstStyle/>
        <a:p>
          <a:endParaRPr lang="en-US"/>
        </a:p>
      </dgm:t>
    </dgm:pt>
    <dgm:pt modelId="{62865E5B-3980-4A14-B4D5-0E218BB12CE9}" type="pres">
      <dgm:prSet presAssocID="{AEC0B31E-E9D0-4893-96EE-20ABBB76BEE1}" presName="vert0" presStyleCnt="0">
        <dgm:presLayoutVars>
          <dgm:dir/>
          <dgm:animOne val="branch"/>
          <dgm:animLvl val="lvl"/>
        </dgm:presLayoutVars>
      </dgm:prSet>
      <dgm:spPr/>
    </dgm:pt>
    <dgm:pt modelId="{374E0F5E-2F71-417F-A360-FF3127DC1979}" type="pres">
      <dgm:prSet presAssocID="{94F5D9D1-8E31-4FC0-AF22-1E865360ED05}" presName="thickLine" presStyleLbl="alignNode1" presStyleIdx="0" presStyleCnt="4"/>
      <dgm:spPr/>
    </dgm:pt>
    <dgm:pt modelId="{5E62D16D-DB39-455A-B520-F82600CC4784}" type="pres">
      <dgm:prSet presAssocID="{94F5D9D1-8E31-4FC0-AF22-1E865360ED05}" presName="horz1" presStyleCnt="0"/>
      <dgm:spPr/>
    </dgm:pt>
    <dgm:pt modelId="{F36F50A2-048A-432B-BB22-22A8F1172BA0}" type="pres">
      <dgm:prSet presAssocID="{94F5D9D1-8E31-4FC0-AF22-1E865360ED05}" presName="tx1" presStyleLbl="revTx" presStyleIdx="0" presStyleCnt="4"/>
      <dgm:spPr/>
    </dgm:pt>
    <dgm:pt modelId="{6F9D1126-F065-4362-99EF-06C76251EFB8}" type="pres">
      <dgm:prSet presAssocID="{94F5D9D1-8E31-4FC0-AF22-1E865360ED05}" presName="vert1" presStyleCnt="0"/>
      <dgm:spPr/>
    </dgm:pt>
    <dgm:pt modelId="{9A6ACD8A-660D-43F1-BDED-04253E4D874B}" type="pres">
      <dgm:prSet presAssocID="{DB3AD1C4-DEE1-4D6A-9E46-12E74F3DFC3B}" presName="thickLine" presStyleLbl="alignNode1" presStyleIdx="1" presStyleCnt="4"/>
      <dgm:spPr/>
    </dgm:pt>
    <dgm:pt modelId="{4519F330-5C06-44D3-BA6D-005BF5A174D4}" type="pres">
      <dgm:prSet presAssocID="{DB3AD1C4-DEE1-4D6A-9E46-12E74F3DFC3B}" presName="horz1" presStyleCnt="0"/>
      <dgm:spPr/>
    </dgm:pt>
    <dgm:pt modelId="{0D591C56-9809-4811-8F2C-04D073D26305}" type="pres">
      <dgm:prSet presAssocID="{DB3AD1C4-DEE1-4D6A-9E46-12E74F3DFC3B}" presName="tx1" presStyleLbl="revTx" presStyleIdx="1" presStyleCnt="4"/>
      <dgm:spPr/>
    </dgm:pt>
    <dgm:pt modelId="{91EDB6BE-CDF4-401A-9E5D-6F92A3013591}" type="pres">
      <dgm:prSet presAssocID="{DB3AD1C4-DEE1-4D6A-9E46-12E74F3DFC3B}" presName="vert1" presStyleCnt="0"/>
      <dgm:spPr/>
    </dgm:pt>
    <dgm:pt modelId="{C3C8C1B9-566E-46C9-A7D1-DBA60C1E9761}" type="pres">
      <dgm:prSet presAssocID="{2B18DD17-98EC-434B-9A52-C6DA03BFC123}" presName="thickLine" presStyleLbl="alignNode1" presStyleIdx="2" presStyleCnt="4"/>
      <dgm:spPr/>
    </dgm:pt>
    <dgm:pt modelId="{DB76B034-7A08-4AC0-A7A7-2843281CA04E}" type="pres">
      <dgm:prSet presAssocID="{2B18DD17-98EC-434B-9A52-C6DA03BFC123}" presName="horz1" presStyleCnt="0"/>
      <dgm:spPr/>
    </dgm:pt>
    <dgm:pt modelId="{B4839397-FE53-4D6C-829F-A391ADBD18F2}" type="pres">
      <dgm:prSet presAssocID="{2B18DD17-98EC-434B-9A52-C6DA03BFC123}" presName="tx1" presStyleLbl="revTx" presStyleIdx="2" presStyleCnt="4"/>
      <dgm:spPr/>
    </dgm:pt>
    <dgm:pt modelId="{BFB313DF-A01D-44BD-A717-178434B827B7}" type="pres">
      <dgm:prSet presAssocID="{2B18DD17-98EC-434B-9A52-C6DA03BFC123}" presName="vert1" presStyleCnt="0"/>
      <dgm:spPr/>
    </dgm:pt>
    <dgm:pt modelId="{4FF37831-64DF-4B2C-AF2C-40401F34FE10}" type="pres">
      <dgm:prSet presAssocID="{C605E9E2-4D7E-4E72-B24F-72CCB04F7419}" presName="thickLine" presStyleLbl="alignNode1" presStyleIdx="3" presStyleCnt="4"/>
      <dgm:spPr/>
    </dgm:pt>
    <dgm:pt modelId="{0E8D3D65-39C6-497E-A5B5-484719CD1F87}" type="pres">
      <dgm:prSet presAssocID="{C605E9E2-4D7E-4E72-B24F-72CCB04F7419}" presName="horz1" presStyleCnt="0"/>
      <dgm:spPr/>
    </dgm:pt>
    <dgm:pt modelId="{74472377-2150-4801-9585-EF3D7E74D09C}" type="pres">
      <dgm:prSet presAssocID="{C605E9E2-4D7E-4E72-B24F-72CCB04F7419}" presName="tx1" presStyleLbl="revTx" presStyleIdx="3" presStyleCnt="4"/>
      <dgm:spPr/>
    </dgm:pt>
    <dgm:pt modelId="{C9E62E02-58EE-4907-ABA7-8FA64BAE5381}" type="pres">
      <dgm:prSet presAssocID="{C605E9E2-4D7E-4E72-B24F-72CCB04F7419}" presName="vert1" presStyleCnt="0"/>
      <dgm:spPr/>
    </dgm:pt>
  </dgm:ptLst>
  <dgm:cxnLst>
    <dgm:cxn modelId="{E5F88801-497F-42C5-8880-BE7B3DE32F91}" srcId="{AEC0B31E-E9D0-4893-96EE-20ABBB76BEE1}" destId="{DB3AD1C4-DEE1-4D6A-9E46-12E74F3DFC3B}" srcOrd="1" destOrd="0" parTransId="{64707D45-DCDB-418D-BB6A-98FA6EA24AF0}" sibTransId="{D8FF8B33-48E5-4F15-BC9E-0D4FCDBC94B6}"/>
    <dgm:cxn modelId="{C9003A38-96C8-4778-9062-65C23C4D2831}" type="presOf" srcId="{94F5D9D1-8E31-4FC0-AF22-1E865360ED05}" destId="{F36F50A2-048A-432B-BB22-22A8F1172BA0}" srcOrd="0" destOrd="0" presId="urn:microsoft.com/office/officeart/2008/layout/LinedList"/>
    <dgm:cxn modelId="{442CF95D-0535-4186-89A0-4773F26CFA19}" srcId="{AEC0B31E-E9D0-4893-96EE-20ABBB76BEE1}" destId="{C605E9E2-4D7E-4E72-B24F-72CCB04F7419}" srcOrd="3" destOrd="0" parTransId="{C8F5733A-F3B4-4596-973E-1C2BC89D97F6}" sibTransId="{D4680176-A1A4-40E7-A26A-7F8233774708}"/>
    <dgm:cxn modelId="{6E51414C-7ABE-4A49-9EA3-147F969A99A9}" type="presOf" srcId="{DB3AD1C4-DEE1-4D6A-9E46-12E74F3DFC3B}" destId="{0D591C56-9809-4811-8F2C-04D073D26305}" srcOrd="0" destOrd="0" presId="urn:microsoft.com/office/officeart/2008/layout/LinedList"/>
    <dgm:cxn modelId="{1D39CD98-3648-4AF8-A539-E00AAB3059B3}" srcId="{AEC0B31E-E9D0-4893-96EE-20ABBB76BEE1}" destId="{94F5D9D1-8E31-4FC0-AF22-1E865360ED05}" srcOrd="0" destOrd="0" parTransId="{FEB33266-D03C-4FB5-9B2C-B9DFBD610FF8}" sibTransId="{3C1CA0DD-ABC9-4140-AD47-6C67DBE7E47E}"/>
    <dgm:cxn modelId="{1BB2AB9E-C89A-4A80-AD20-00717A47392D}" type="presOf" srcId="{2B18DD17-98EC-434B-9A52-C6DA03BFC123}" destId="{B4839397-FE53-4D6C-829F-A391ADBD18F2}" srcOrd="0" destOrd="0" presId="urn:microsoft.com/office/officeart/2008/layout/LinedList"/>
    <dgm:cxn modelId="{79316EA4-CBA3-469F-92B6-FD851152C244}" srcId="{AEC0B31E-E9D0-4893-96EE-20ABBB76BEE1}" destId="{2B18DD17-98EC-434B-9A52-C6DA03BFC123}" srcOrd="2" destOrd="0" parTransId="{D19934B0-FD86-4F17-BB12-595FDA22B1DF}" sibTransId="{D957AF1E-DFD2-426E-8C0C-C913ED60552D}"/>
    <dgm:cxn modelId="{3540E2DA-0477-4311-AF79-658533386C83}" type="presOf" srcId="{C605E9E2-4D7E-4E72-B24F-72CCB04F7419}" destId="{74472377-2150-4801-9585-EF3D7E74D09C}" srcOrd="0" destOrd="0" presId="urn:microsoft.com/office/officeart/2008/layout/LinedList"/>
    <dgm:cxn modelId="{99EA8FFD-6BCA-49E4-AED2-C298B3F7F641}" type="presOf" srcId="{AEC0B31E-E9D0-4893-96EE-20ABBB76BEE1}" destId="{62865E5B-3980-4A14-B4D5-0E218BB12CE9}" srcOrd="0" destOrd="0" presId="urn:microsoft.com/office/officeart/2008/layout/LinedList"/>
    <dgm:cxn modelId="{A34F473C-1C54-438A-B877-6AFA4F1E0C0E}" type="presParOf" srcId="{62865E5B-3980-4A14-B4D5-0E218BB12CE9}" destId="{374E0F5E-2F71-417F-A360-FF3127DC1979}" srcOrd="0" destOrd="0" presId="urn:microsoft.com/office/officeart/2008/layout/LinedList"/>
    <dgm:cxn modelId="{1A9F8FE7-3651-4A3B-814B-B9B6502C67C6}" type="presParOf" srcId="{62865E5B-3980-4A14-B4D5-0E218BB12CE9}" destId="{5E62D16D-DB39-455A-B520-F82600CC4784}" srcOrd="1" destOrd="0" presId="urn:microsoft.com/office/officeart/2008/layout/LinedList"/>
    <dgm:cxn modelId="{F59D7642-C2AD-4B26-A31B-4F24CDEA3D50}" type="presParOf" srcId="{5E62D16D-DB39-455A-B520-F82600CC4784}" destId="{F36F50A2-048A-432B-BB22-22A8F1172BA0}" srcOrd="0" destOrd="0" presId="urn:microsoft.com/office/officeart/2008/layout/LinedList"/>
    <dgm:cxn modelId="{2A21D8AC-31F5-4E70-9EF5-66B536878C48}" type="presParOf" srcId="{5E62D16D-DB39-455A-B520-F82600CC4784}" destId="{6F9D1126-F065-4362-99EF-06C76251EFB8}" srcOrd="1" destOrd="0" presId="urn:microsoft.com/office/officeart/2008/layout/LinedList"/>
    <dgm:cxn modelId="{33FAD3A8-6A9B-418B-A861-893F75525DA6}" type="presParOf" srcId="{62865E5B-3980-4A14-B4D5-0E218BB12CE9}" destId="{9A6ACD8A-660D-43F1-BDED-04253E4D874B}" srcOrd="2" destOrd="0" presId="urn:microsoft.com/office/officeart/2008/layout/LinedList"/>
    <dgm:cxn modelId="{83E7DC62-81DE-49DD-848E-52C12CB8EA68}" type="presParOf" srcId="{62865E5B-3980-4A14-B4D5-0E218BB12CE9}" destId="{4519F330-5C06-44D3-BA6D-005BF5A174D4}" srcOrd="3" destOrd="0" presId="urn:microsoft.com/office/officeart/2008/layout/LinedList"/>
    <dgm:cxn modelId="{530EA22D-532E-4648-9D1F-DF1B05B64125}" type="presParOf" srcId="{4519F330-5C06-44D3-BA6D-005BF5A174D4}" destId="{0D591C56-9809-4811-8F2C-04D073D26305}" srcOrd="0" destOrd="0" presId="urn:microsoft.com/office/officeart/2008/layout/LinedList"/>
    <dgm:cxn modelId="{57181460-F6A9-40F4-8FDC-11D7FF232BFB}" type="presParOf" srcId="{4519F330-5C06-44D3-BA6D-005BF5A174D4}" destId="{91EDB6BE-CDF4-401A-9E5D-6F92A3013591}" srcOrd="1" destOrd="0" presId="urn:microsoft.com/office/officeart/2008/layout/LinedList"/>
    <dgm:cxn modelId="{C17F41C7-983F-4648-AE41-445BE5E18E06}" type="presParOf" srcId="{62865E5B-3980-4A14-B4D5-0E218BB12CE9}" destId="{C3C8C1B9-566E-46C9-A7D1-DBA60C1E9761}" srcOrd="4" destOrd="0" presId="urn:microsoft.com/office/officeart/2008/layout/LinedList"/>
    <dgm:cxn modelId="{7E3856BF-B8FD-489B-B121-663E96420729}" type="presParOf" srcId="{62865E5B-3980-4A14-B4D5-0E218BB12CE9}" destId="{DB76B034-7A08-4AC0-A7A7-2843281CA04E}" srcOrd="5" destOrd="0" presId="urn:microsoft.com/office/officeart/2008/layout/LinedList"/>
    <dgm:cxn modelId="{6D33C184-78DD-49A2-B7BB-7803506076CC}" type="presParOf" srcId="{DB76B034-7A08-4AC0-A7A7-2843281CA04E}" destId="{B4839397-FE53-4D6C-829F-A391ADBD18F2}" srcOrd="0" destOrd="0" presId="urn:microsoft.com/office/officeart/2008/layout/LinedList"/>
    <dgm:cxn modelId="{2DB9E4A7-61E0-4A73-AAA1-748426C5B8C3}" type="presParOf" srcId="{DB76B034-7A08-4AC0-A7A7-2843281CA04E}" destId="{BFB313DF-A01D-44BD-A717-178434B827B7}" srcOrd="1" destOrd="0" presId="urn:microsoft.com/office/officeart/2008/layout/LinedList"/>
    <dgm:cxn modelId="{5DCFD613-BF4B-4BCD-9454-709EA7D856C3}" type="presParOf" srcId="{62865E5B-3980-4A14-B4D5-0E218BB12CE9}" destId="{4FF37831-64DF-4B2C-AF2C-40401F34FE10}" srcOrd="6" destOrd="0" presId="urn:microsoft.com/office/officeart/2008/layout/LinedList"/>
    <dgm:cxn modelId="{A29B2F26-8D0D-4EB1-8D1B-4D221996BF2F}" type="presParOf" srcId="{62865E5B-3980-4A14-B4D5-0E218BB12CE9}" destId="{0E8D3D65-39C6-497E-A5B5-484719CD1F87}" srcOrd="7" destOrd="0" presId="urn:microsoft.com/office/officeart/2008/layout/LinedList"/>
    <dgm:cxn modelId="{1C895CA3-9640-405A-A3CC-10453E9D0BDE}" type="presParOf" srcId="{0E8D3D65-39C6-497E-A5B5-484719CD1F87}" destId="{74472377-2150-4801-9585-EF3D7E74D09C}" srcOrd="0" destOrd="0" presId="urn:microsoft.com/office/officeart/2008/layout/LinedList"/>
    <dgm:cxn modelId="{914DD455-922B-49D5-A821-52D0357EEF04}" type="presParOf" srcId="{0E8D3D65-39C6-497E-A5B5-484719CD1F87}" destId="{C9E62E02-58EE-4907-ABA7-8FA64BAE538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7BB8A3-7895-4566-A480-A615C806C1A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AC8E560-A8AC-4B50-85B6-4AA37E3B8720}">
      <dgm:prSet phldrT="[Text]"/>
      <dgm:spPr/>
      <dgm:t>
        <a:bodyPr/>
        <a:lstStyle/>
        <a:p>
          <a:r>
            <a:rPr lang="en-US" err="1"/>
            <a:t>DiPRRA</a:t>
          </a:r>
          <a:r>
            <a:rPr lang="en-US"/>
            <a:t> work with wastewater agency to utilize local limits and other discharge control methods</a:t>
          </a:r>
        </a:p>
      </dgm:t>
    </dgm:pt>
    <dgm:pt modelId="{4E63595F-044D-41B9-8733-7476ED51A2CC}" type="parTrans" cxnId="{9B763A03-BB86-45DB-B161-BD0BEA762982}">
      <dgm:prSet/>
      <dgm:spPr/>
      <dgm:t>
        <a:bodyPr/>
        <a:lstStyle/>
        <a:p>
          <a:endParaRPr lang="en-US"/>
        </a:p>
      </dgm:t>
    </dgm:pt>
    <dgm:pt modelId="{B58171D7-D978-4DB0-89BA-20A7AE332EBB}" type="sibTrans" cxnId="{9B763A03-BB86-45DB-B161-BD0BEA762982}">
      <dgm:prSet/>
      <dgm:spPr/>
      <dgm:t>
        <a:bodyPr/>
        <a:lstStyle/>
        <a:p>
          <a:endParaRPr lang="en-US"/>
        </a:p>
      </dgm:t>
    </dgm:pt>
    <dgm:pt modelId="{831B997B-FDB2-466D-A591-ED48DFC7BBAA}">
      <dgm:prSet/>
      <dgm:spPr/>
      <dgm:t>
        <a:bodyPr/>
        <a:lstStyle/>
        <a:p>
          <a:r>
            <a:rPr lang="en-US" i="1"/>
            <a:t>Local limits designed to protect public health and water quality for potable reuse</a:t>
          </a:r>
        </a:p>
      </dgm:t>
    </dgm:pt>
    <dgm:pt modelId="{AD8A4170-1D86-47AE-9682-C150E9EADAC4}" type="parTrans" cxnId="{E0CCF07A-8766-4CD3-9D98-E8E21E387DD5}">
      <dgm:prSet/>
      <dgm:spPr/>
      <dgm:t>
        <a:bodyPr/>
        <a:lstStyle/>
        <a:p>
          <a:endParaRPr lang="en-US"/>
        </a:p>
      </dgm:t>
    </dgm:pt>
    <dgm:pt modelId="{34554102-5AF1-41BD-93AF-F8128526F1ED}" type="sibTrans" cxnId="{E0CCF07A-8766-4CD3-9D98-E8E21E387DD5}">
      <dgm:prSet/>
      <dgm:spPr/>
      <dgm:t>
        <a:bodyPr/>
        <a:lstStyle/>
        <a:p>
          <a:endParaRPr lang="en-US"/>
        </a:p>
      </dgm:t>
    </dgm:pt>
    <dgm:pt modelId="{D1D99D0B-F0B2-4964-BC3F-7AE9C4707E3D}">
      <dgm:prSet/>
      <dgm:spPr/>
      <dgm:t>
        <a:bodyPr/>
        <a:lstStyle/>
        <a:p>
          <a:r>
            <a:rPr lang="en-US"/>
            <a:t>Source control program must be audited at least every 5 years</a:t>
          </a:r>
        </a:p>
      </dgm:t>
    </dgm:pt>
    <dgm:pt modelId="{C2A41E3D-1822-4713-A185-42ADECB0EF01}" type="parTrans" cxnId="{FAE3202B-5C71-47CD-BDA9-F8751AEF676F}">
      <dgm:prSet/>
      <dgm:spPr/>
      <dgm:t>
        <a:bodyPr/>
        <a:lstStyle/>
        <a:p>
          <a:endParaRPr lang="en-US"/>
        </a:p>
      </dgm:t>
    </dgm:pt>
    <dgm:pt modelId="{28BB9C48-8A77-46CA-B3DA-750365E0F3F8}" type="sibTrans" cxnId="{FAE3202B-5C71-47CD-BDA9-F8751AEF676F}">
      <dgm:prSet/>
      <dgm:spPr/>
      <dgm:t>
        <a:bodyPr/>
        <a:lstStyle/>
        <a:p>
          <a:endParaRPr lang="en-US"/>
        </a:p>
      </dgm:t>
    </dgm:pt>
    <dgm:pt modelId="{CC9A372E-477D-46FB-814E-1A0EDC08277A}">
      <dgm:prSet/>
      <dgm:spPr/>
      <dgm:t>
        <a:bodyPr/>
        <a:lstStyle/>
        <a:p>
          <a:r>
            <a:rPr lang="en-US"/>
            <a:t>Joint Plan (DiPRRA &amp; partner agencies) to implement a sewershed surveillance program</a:t>
          </a:r>
        </a:p>
      </dgm:t>
    </dgm:pt>
    <dgm:pt modelId="{89C9FA1A-99C7-4AF4-AB72-202A969D5407}" type="parTrans" cxnId="{71BBD8E2-F3D2-4EA3-9BE7-CEE453E23292}">
      <dgm:prSet/>
      <dgm:spPr/>
      <dgm:t>
        <a:bodyPr/>
        <a:lstStyle/>
        <a:p>
          <a:endParaRPr lang="en-US"/>
        </a:p>
      </dgm:t>
    </dgm:pt>
    <dgm:pt modelId="{D58EB556-D912-46D5-8F63-A07D92823B5A}" type="sibTrans" cxnId="{71BBD8E2-F3D2-4EA3-9BE7-CEE453E23292}">
      <dgm:prSet/>
      <dgm:spPr/>
      <dgm:t>
        <a:bodyPr/>
        <a:lstStyle/>
        <a:p>
          <a:endParaRPr lang="en-US"/>
        </a:p>
      </dgm:t>
    </dgm:pt>
    <dgm:pt modelId="{794661C4-7346-45F5-AA04-8B446C7F71F5}">
      <dgm:prSet/>
      <dgm:spPr/>
      <dgm:t>
        <a:bodyPr/>
        <a:lstStyle/>
        <a:p>
          <a:r>
            <a:rPr lang="en-US"/>
            <a:t>Formation of a source control committee</a:t>
          </a:r>
        </a:p>
      </dgm:t>
    </dgm:pt>
    <dgm:pt modelId="{F59999FE-142B-4F77-988A-F939214A6ADF}" type="parTrans" cxnId="{9B74170C-0709-4C73-B759-6AC5D59092A1}">
      <dgm:prSet/>
      <dgm:spPr/>
      <dgm:t>
        <a:bodyPr/>
        <a:lstStyle/>
        <a:p>
          <a:endParaRPr lang="en-US"/>
        </a:p>
      </dgm:t>
    </dgm:pt>
    <dgm:pt modelId="{65AE3F42-4FCB-41A0-ADFF-A698D2B5BD1E}" type="sibTrans" cxnId="{9B74170C-0709-4C73-B759-6AC5D59092A1}">
      <dgm:prSet/>
      <dgm:spPr/>
      <dgm:t>
        <a:bodyPr/>
        <a:lstStyle/>
        <a:p>
          <a:endParaRPr lang="en-US"/>
        </a:p>
      </dgm:t>
    </dgm:pt>
    <dgm:pt modelId="{8A6F560B-C230-4211-B44E-15C5CA922834}">
      <dgm:prSet/>
      <dgm:spPr/>
      <dgm:t>
        <a:bodyPr/>
        <a:lstStyle/>
        <a:p>
          <a:r>
            <a:rPr lang="en-US"/>
            <a:t>Continuous improvement processes to address all aspects of the ESCP</a:t>
          </a:r>
        </a:p>
      </dgm:t>
    </dgm:pt>
    <dgm:pt modelId="{C4DA3D7D-9886-49E2-B311-C7A13193B112}" type="parTrans" cxnId="{EF78D4D9-03E8-4EF7-A7D4-528BD9341C02}">
      <dgm:prSet/>
      <dgm:spPr/>
      <dgm:t>
        <a:bodyPr/>
        <a:lstStyle/>
        <a:p>
          <a:endParaRPr lang="en-US"/>
        </a:p>
      </dgm:t>
    </dgm:pt>
    <dgm:pt modelId="{E80907F2-C12F-49E9-A0A7-ED60D3E36A72}" type="sibTrans" cxnId="{EF78D4D9-03E8-4EF7-A7D4-528BD9341C02}">
      <dgm:prSet/>
      <dgm:spPr/>
      <dgm:t>
        <a:bodyPr/>
        <a:lstStyle/>
        <a:p>
          <a:endParaRPr lang="en-US"/>
        </a:p>
      </dgm:t>
    </dgm:pt>
    <dgm:pt modelId="{D09688C4-947A-4507-8457-444E90F9371F}" type="pres">
      <dgm:prSet presAssocID="{227BB8A3-7895-4566-A480-A615C806C1AF}" presName="Name0" presStyleCnt="0">
        <dgm:presLayoutVars>
          <dgm:chMax val="7"/>
          <dgm:chPref val="7"/>
          <dgm:dir/>
        </dgm:presLayoutVars>
      </dgm:prSet>
      <dgm:spPr/>
    </dgm:pt>
    <dgm:pt modelId="{F658B4B1-1139-4D65-A0C6-EC6F5A3012A3}" type="pres">
      <dgm:prSet presAssocID="{227BB8A3-7895-4566-A480-A615C806C1AF}" presName="Name1" presStyleCnt="0"/>
      <dgm:spPr/>
    </dgm:pt>
    <dgm:pt modelId="{328BAA56-D105-4145-8CBF-80CC01D9C231}" type="pres">
      <dgm:prSet presAssocID="{227BB8A3-7895-4566-A480-A615C806C1AF}" presName="cycle" presStyleCnt="0"/>
      <dgm:spPr/>
    </dgm:pt>
    <dgm:pt modelId="{274BE728-469D-4E99-8D46-28AA3FE3D373}" type="pres">
      <dgm:prSet presAssocID="{227BB8A3-7895-4566-A480-A615C806C1AF}" presName="srcNode" presStyleLbl="node1" presStyleIdx="0" presStyleCnt="5"/>
      <dgm:spPr/>
    </dgm:pt>
    <dgm:pt modelId="{92ED193A-3088-49E4-BCBD-BE7A739DDA71}" type="pres">
      <dgm:prSet presAssocID="{227BB8A3-7895-4566-A480-A615C806C1AF}" presName="conn" presStyleLbl="parChTrans1D2" presStyleIdx="0" presStyleCnt="1"/>
      <dgm:spPr/>
    </dgm:pt>
    <dgm:pt modelId="{E8508790-DFD4-4C7D-B20E-9217FD79223E}" type="pres">
      <dgm:prSet presAssocID="{227BB8A3-7895-4566-A480-A615C806C1AF}" presName="extraNode" presStyleLbl="node1" presStyleIdx="0" presStyleCnt="5"/>
      <dgm:spPr/>
    </dgm:pt>
    <dgm:pt modelId="{5BDBA6CB-C5FE-4C98-BEF7-25B8E93BE048}" type="pres">
      <dgm:prSet presAssocID="{227BB8A3-7895-4566-A480-A615C806C1AF}" presName="dstNode" presStyleLbl="node1" presStyleIdx="0" presStyleCnt="5"/>
      <dgm:spPr/>
    </dgm:pt>
    <dgm:pt modelId="{6CA9C809-59B2-4A34-A8F8-7B7B0B030C67}" type="pres">
      <dgm:prSet presAssocID="{3AC8E560-A8AC-4B50-85B6-4AA37E3B8720}" presName="text_1" presStyleLbl="node1" presStyleIdx="0" presStyleCnt="5">
        <dgm:presLayoutVars>
          <dgm:bulletEnabled val="1"/>
        </dgm:presLayoutVars>
      </dgm:prSet>
      <dgm:spPr/>
    </dgm:pt>
    <dgm:pt modelId="{66634767-3734-4293-B1F4-620B2A31F1C2}" type="pres">
      <dgm:prSet presAssocID="{3AC8E560-A8AC-4B50-85B6-4AA37E3B8720}" presName="accent_1" presStyleCnt="0"/>
      <dgm:spPr/>
    </dgm:pt>
    <dgm:pt modelId="{A8E27FCA-054A-44B3-978F-CBC498A25746}" type="pres">
      <dgm:prSet presAssocID="{3AC8E560-A8AC-4B50-85B6-4AA37E3B8720}" presName="accentRepeatNode" presStyleLbl="solidFgAcc1" presStyleIdx="0" presStyleCnt="5"/>
      <dgm:spPr/>
    </dgm:pt>
    <dgm:pt modelId="{91952EBC-9C69-4936-A776-84ACDD2BFA72}" type="pres">
      <dgm:prSet presAssocID="{D1D99D0B-F0B2-4964-BC3F-7AE9C4707E3D}" presName="text_2" presStyleLbl="node1" presStyleIdx="1" presStyleCnt="5">
        <dgm:presLayoutVars>
          <dgm:bulletEnabled val="1"/>
        </dgm:presLayoutVars>
      </dgm:prSet>
      <dgm:spPr/>
    </dgm:pt>
    <dgm:pt modelId="{77171EED-C6D8-4B5E-8956-128D220F1C51}" type="pres">
      <dgm:prSet presAssocID="{D1D99D0B-F0B2-4964-BC3F-7AE9C4707E3D}" presName="accent_2" presStyleCnt="0"/>
      <dgm:spPr/>
    </dgm:pt>
    <dgm:pt modelId="{466FAF1B-1767-454A-88D5-413F29B9D560}" type="pres">
      <dgm:prSet presAssocID="{D1D99D0B-F0B2-4964-BC3F-7AE9C4707E3D}" presName="accentRepeatNode" presStyleLbl="solidFgAcc1" presStyleIdx="1" presStyleCnt="5"/>
      <dgm:spPr/>
    </dgm:pt>
    <dgm:pt modelId="{7C77EAC5-716A-4131-AE51-F1E2652C211F}" type="pres">
      <dgm:prSet presAssocID="{CC9A372E-477D-46FB-814E-1A0EDC08277A}" presName="text_3" presStyleLbl="node1" presStyleIdx="2" presStyleCnt="5">
        <dgm:presLayoutVars>
          <dgm:bulletEnabled val="1"/>
        </dgm:presLayoutVars>
      </dgm:prSet>
      <dgm:spPr/>
    </dgm:pt>
    <dgm:pt modelId="{73D48CFB-70B9-4EA1-BD6C-88F4E0F46825}" type="pres">
      <dgm:prSet presAssocID="{CC9A372E-477D-46FB-814E-1A0EDC08277A}" presName="accent_3" presStyleCnt="0"/>
      <dgm:spPr/>
    </dgm:pt>
    <dgm:pt modelId="{F9314D2B-34A5-4072-A56A-4FD90A03C79E}" type="pres">
      <dgm:prSet presAssocID="{CC9A372E-477D-46FB-814E-1A0EDC08277A}" presName="accentRepeatNode" presStyleLbl="solidFgAcc1" presStyleIdx="2" presStyleCnt="5"/>
      <dgm:spPr/>
    </dgm:pt>
    <dgm:pt modelId="{5B2F228C-58BD-42F9-A672-1CE807005DFE}" type="pres">
      <dgm:prSet presAssocID="{794661C4-7346-45F5-AA04-8B446C7F71F5}" presName="text_4" presStyleLbl="node1" presStyleIdx="3" presStyleCnt="5">
        <dgm:presLayoutVars>
          <dgm:bulletEnabled val="1"/>
        </dgm:presLayoutVars>
      </dgm:prSet>
      <dgm:spPr/>
    </dgm:pt>
    <dgm:pt modelId="{31614141-AE96-481B-9AD6-234C672BA33F}" type="pres">
      <dgm:prSet presAssocID="{794661C4-7346-45F5-AA04-8B446C7F71F5}" presName="accent_4" presStyleCnt="0"/>
      <dgm:spPr/>
    </dgm:pt>
    <dgm:pt modelId="{2B432B7C-4A6D-42CE-90B8-E79EFB5F581F}" type="pres">
      <dgm:prSet presAssocID="{794661C4-7346-45F5-AA04-8B446C7F71F5}" presName="accentRepeatNode" presStyleLbl="solidFgAcc1" presStyleIdx="3" presStyleCnt="5"/>
      <dgm:spPr/>
    </dgm:pt>
    <dgm:pt modelId="{5363A062-246E-43ED-895D-4FFA210029D4}" type="pres">
      <dgm:prSet presAssocID="{8A6F560B-C230-4211-B44E-15C5CA922834}" presName="text_5" presStyleLbl="node1" presStyleIdx="4" presStyleCnt="5">
        <dgm:presLayoutVars>
          <dgm:bulletEnabled val="1"/>
        </dgm:presLayoutVars>
      </dgm:prSet>
      <dgm:spPr/>
    </dgm:pt>
    <dgm:pt modelId="{9D781AD8-9AFE-402E-890C-CA475251A9A3}" type="pres">
      <dgm:prSet presAssocID="{8A6F560B-C230-4211-B44E-15C5CA922834}" presName="accent_5" presStyleCnt="0"/>
      <dgm:spPr/>
    </dgm:pt>
    <dgm:pt modelId="{764665B4-F2C9-4C28-9AC8-15D28D5A805B}" type="pres">
      <dgm:prSet presAssocID="{8A6F560B-C230-4211-B44E-15C5CA922834}" presName="accentRepeatNode" presStyleLbl="solidFgAcc1" presStyleIdx="4" presStyleCnt="5"/>
      <dgm:spPr/>
    </dgm:pt>
  </dgm:ptLst>
  <dgm:cxnLst>
    <dgm:cxn modelId="{9B763A03-BB86-45DB-B161-BD0BEA762982}" srcId="{227BB8A3-7895-4566-A480-A615C806C1AF}" destId="{3AC8E560-A8AC-4B50-85B6-4AA37E3B8720}" srcOrd="0" destOrd="0" parTransId="{4E63595F-044D-41B9-8733-7476ED51A2CC}" sibTransId="{B58171D7-D978-4DB0-89BA-20A7AE332EBB}"/>
    <dgm:cxn modelId="{9B74170C-0709-4C73-B759-6AC5D59092A1}" srcId="{227BB8A3-7895-4566-A480-A615C806C1AF}" destId="{794661C4-7346-45F5-AA04-8B446C7F71F5}" srcOrd="3" destOrd="0" parTransId="{F59999FE-142B-4F77-988A-F939214A6ADF}" sibTransId="{65AE3F42-4FCB-41A0-ADFF-A698D2B5BD1E}"/>
    <dgm:cxn modelId="{F483E011-CA01-4B3F-8662-8F08194CDD00}" type="presOf" srcId="{34554102-5AF1-41BD-93AF-F8128526F1ED}" destId="{92ED193A-3088-49E4-BCBD-BE7A739DDA71}" srcOrd="0" destOrd="0" presId="urn:microsoft.com/office/officeart/2008/layout/VerticalCurvedList"/>
    <dgm:cxn modelId="{FAE3202B-5C71-47CD-BDA9-F8751AEF676F}" srcId="{227BB8A3-7895-4566-A480-A615C806C1AF}" destId="{D1D99D0B-F0B2-4964-BC3F-7AE9C4707E3D}" srcOrd="1" destOrd="0" parTransId="{C2A41E3D-1822-4713-A185-42ADECB0EF01}" sibTransId="{28BB9C48-8A77-46CA-B3DA-750365E0F3F8}"/>
    <dgm:cxn modelId="{DC0DDF32-FDE9-4E79-B1B5-DE3D7618A2B5}" type="presOf" srcId="{227BB8A3-7895-4566-A480-A615C806C1AF}" destId="{D09688C4-947A-4507-8457-444E90F9371F}" srcOrd="0" destOrd="0" presId="urn:microsoft.com/office/officeart/2008/layout/VerticalCurvedList"/>
    <dgm:cxn modelId="{861AA764-87D8-4D7A-BAC8-BB29BAABCCBC}" type="presOf" srcId="{3AC8E560-A8AC-4B50-85B6-4AA37E3B8720}" destId="{6CA9C809-59B2-4A34-A8F8-7B7B0B030C67}" srcOrd="0" destOrd="0" presId="urn:microsoft.com/office/officeart/2008/layout/VerticalCurvedList"/>
    <dgm:cxn modelId="{1EFA7D68-0A9E-4C86-AB86-ABDAFA6CD042}" type="presOf" srcId="{831B997B-FDB2-466D-A591-ED48DFC7BBAA}" destId="{6CA9C809-59B2-4A34-A8F8-7B7B0B030C67}" srcOrd="0" destOrd="1" presId="urn:microsoft.com/office/officeart/2008/layout/VerticalCurvedList"/>
    <dgm:cxn modelId="{4EAB996B-AC0A-4122-BF59-9C983EC3C786}" type="presOf" srcId="{CC9A372E-477D-46FB-814E-1A0EDC08277A}" destId="{7C77EAC5-716A-4131-AE51-F1E2652C211F}" srcOrd="0" destOrd="0" presId="urn:microsoft.com/office/officeart/2008/layout/VerticalCurvedList"/>
    <dgm:cxn modelId="{E0CCF07A-8766-4CD3-9D98-E8E21E387DD5}" srcId="{3AC8E560-A8AC-4B50-85B6-4AA37E3B8720}" destId="{831B997B-FDB2-466D-A591-ED48DFC7BBAA}" srcOrd="0" destOrd="0" parTransId="{AD8A4170-1D86-47AE-9682-C150E9EADAC4}" sibTransId="{34554102-5AF1-41BD-93AF-F8128526F1ED}"/>
    <dgm:cxn modelId="{E6D163A2-82CC-4362-AF63-8F75A96768F2}" type="presOf" srcId="{D1D99D0B-F0B2-4964-BC3F-7AE9C4707E3D}" destId="{91952EBC-9C69-4936-A776-84ACDD2BFA72}" srcOrd="0" destOrd="0" presId="urn:microsoft.com/office/officeart/2008/layout/VerticalCurvedList"/>
    <dgm:cxn modelId="{D48F48B3-EE9E-4359-AA99-A44B7AB83705}" type="presOf" srcId="{8A6F560B-C230-4211-B44E-15C5CA922834}" destId="{5363A062-246E-43ED-895D-4FFA210029D4}" srcOrd="0" destOrd="0" presId="urn:microsoft.com/office/officeart/2008/layout/VerticalCurvedList"/>
    <dgm:cxn modelId="{B87824C1-4AB5-453F-9E11-4010ED0A970D}" type="presOf" srcId="{794661C4-7346-45F5-AA04-8B446C7F71F5}" destId="{5B2F228C-58BD-42F9-A672-1CE807005DFE}" srcOrd="0" destOrd="0" presId="urn:microsoft.com/office/officeart/2008/layout/VerticalCurvedList"/>
    <dgm:cxn modelId="{EF78D4D9-03E8-4EF7-A7D4-528BD9341C02}" srcId="{227BB8A3-7895-4566-A480-A615C806C1AF}" destId="{8A6F560B-C230-4211-B44E-15C5CA922834}" srcOrd="4" destOrd="0" parTransId="{C4DA3D7D-9886-49E2-B311-C7A13193B112}" sibTransId="{E80907F2-C12F-49E9-A0A7-ED60D3E36A72}"/>
    <dgm:cxn modelId="{71BBD8E2-F3D2-4EA3-9BE7-CEE453E23292}" srcId="{227BB8A3-7895-4566-A480-A615C806C1AF}" destId="{CC9A372E-477D-46FB-814E-1A0EDC08277A}" srcOrd="2" destOrd="0" parTransId="{89C9FA1A-99C7-4AF4-AB72-202A969D5407}" sibTransId="{D58EB556-D912-46D5-8F63-A07D92823B5A}"/>
    <dgm:cxn modelId="{C8941317-7A0E-4F42-954A-D4E1A17E3B57}" type="presParOf" srcId="{D09688C4-947A-4507-8457-444E90F9371F}" destId="{F658B4B1-1139-4D65-A0C6-EC6F5A3012A3}" srcOrd="0" destOrd="0" presId="urn:microsoft.com/office/officeart/2008/layout/VerticalCurvedList"/>
    <dgm:cxn modelId="{7C48B371-5C36-40CF-82C8-6BDB2BD1CB6A}" type="presParOf" srcId="{F658B4B1-1139-4D65-A0C6-EC6F5A3012A3}" destId="{328BAA56-D105-4145-8CBF-80CC01D9C231}" srcOrd="0" destOrd="0" presId="urn:microsoft.com/office/officeart/2008/layout/VerticalCurvedList"/>
    <dgm:cxn modelId="{0A6CC31E-C897-454C-81C5-2101EAC5554C}" type="presParOf" srcId="{328BAA56-D105-4145-8CBF-80CC01D9C231}" destId="{274BE728-469D-4E99-8D46-28AA3FE3D373}" srcOrd="0" destOrd="0" presId="urn:microsoft.com/office/officeart/2008/layout/VerticalCurvedList"/>
    <dgm:cxn modelId="{4BB07F81-EC94-4EA7-BBA9-C43CCC9DDF05}" type="presParOf" srcId="{328BAA56-D105-4145-8CBF-80CC01D9C231}" destId="{92ED193A-3088-49E4-BCBD-BE7A739DDA71}" srcOrd="1" destOrd="0" presId="urn:microsoft.com/office/officeart/2008/layout/VerticalCurvedList"/>
    <dgm:cxn modelId="{EB82DBA1-00E1-4709-A35A-F9DEF0D926CA}" type="presParOf" srcId="{328BAA56-D105-4145-8CBF-80CC01D9C231}" destId="{E8508790-DFD4-4C7D-B20E-9217FD79223E}" srcOrd="2" destOrd="0" presId="urn:microsoft.com/office/officeart/2008/layout/VerticalCurvedList"/>
    <dgm:cxn modelId="{986040D7-86BE-4D02-9718-383096E165A9}" type="presParOf" srcId="{328BAA56-D105-4145-8CBF-80CC01D9C231}" destId="{5BDBA6CB-C5FE-4C98-BEF7-25B8E93BE048}" srcOrd="3" destOrd="0" presId="urn:microsoft.com/office/officeart/2008/layout/VerticalCurvedList"/>
    <dgm:cxn modelId="{B7C135EF-A4F2-4651-81C7-36B29A2B38B8}" type="presParOf" srcId="{F658B4B1-1139-4D65-A0C6-EC6F5A3012A3}" destId="{6CA9C809-59B2-4A34-A8F8-7B7B0B030C67}" srcOrd="1" destOrd="0" presId="urn:microsoft.com/office/officeart/2008/layout/VerticalCurvedList"/>
    <dgm:cxn modelId="{95F6D09C-8A74-428B-B906-D3B9926DF8BB}" type="presParOf" srcId="{F658B4B1-1139-4D65-A0C6-EC6F5A3012A3}" destId="{66634767-3734-4293-B1F4-620B2A31F1C2}" srcOrd="2" destOrd="0" presId="urn:microsoft.com/office/officeart/2008/layout/VerticalCurvedList"/>
    <dgm:cxn modelId="{47942DE2-8BE2-4BCD-B63B-8C999FAEFBF9}" type="presParOf" srcId="{66634767-3734-4293-B1F4-620B2A31F1C2}" destId="{A8E27FCA-054A-44B3-978F-CBC498A25746}" srcOrd="0" destOrd="0" presId="urn:microsoft.com/office/officeart/2008/layout/VerticalCurvedList"/>
    <dgm:cxn modelId="{EAA265DE-6BC3-4B60-8A44-A0B1E85082D1}" type="presParOf" srcId="{F658B4B1-1139-4D65-A0C6-EC6F5A3012A3}" destId="{91952EBC-9C69-4936-A776-84ACDD2BFA72}" srcOrd="3" destOrd="0" presId="urn:microsoft.com/office/officeart/2008/layout/VerticalCurvedList"/>
    <dgm:cxn modelId="{9736AE9C-E0F1-4801-8CA2-687C19D62687}" type="presParOf" srcId="{F658B4B1-1139-4D65-A0C6-EC6F5A3012A3}" destId="{77171EED-C6D8-4B5E-8956-128D220F1C51}" srcOrd="4" destOrd="0" presId="urn:microsoft.com/office/officeart/2008/layout/VerticalCurvedList"/>
    <dgm:cxn modelId="{BDA5D0F4-EB17-4885-8D45-B6C77FEF99C1}" type="presParOf" srcId="{77171EED-C6D8-4B5E-8956-128D220F1C51}" destId="{466FAF1B-1767-454A-88D5-413F29B9D560}" srcOrd="0" destOrd="0" presId="urn:microsoft.com/office/officeart/2008/layout/VerticalCurvedList"/>
    <dgm:cxn modelId="{9475C8D7-4DEB-4976-A8FC-4724A7F9FBC9}" type="presParOf" srcId="{F658B4B1-1139-4D65-A0C6-EC6F5A3012A3}" destId="{7C77EAC5-716A-4131-AE51-F1E2652C211F}" srcOrd="5" destOrd="0" presId="urn:microsoft.com/office/officeart/2008/layout/VerticalCurvedList"/>
    <dgm:cxn modelId="{2CAAC939-BBB8-4749-A07D-3DF43D16D22D}" type="presParOf" srcId="{F658B4B1-1139-4D65-A0C6-EC6F5A3012A3}" destId="{73D48CFB-70B9-4EA1-BD6C-88F4E0F46825}" srcOrd="6" destOrd="0" presId="urn:microsoft.com/office/officeart/2008/layout/VerticalCurvedList"/>
    <dgm:cxn modelId="{7B36EC6E-BDE6-4EDD-BABC-8E7B3D236498}" type="presParOf" srcId="{73D48CFB-70B9-4EA1-BD6C-88F4E0F46825}" destId="{F9314D2B-34A5-4072-A56A-4FD90A03C79E}" srcOrd="0" destOrd="0" presId="urn:microsoft.com/office/officeart/2008/layout/VerticalCurvedList"/>
    <dgm:cxn modelId="{D4CC3DC0-CB97-4616-BA70-8F4C990CE893}" type="presParOf" srcId="{F658B4B1-1139-4D65-A0C6-EC6F5A3012A3}" destId="{5B2F228C-58BD-42F9-A672-1CE807005DFE}" srcOrd="7" destOrd="0" presId="urn:microsoft.com/office/officeart/2008/layout/VerticalCurvedList"/>
    <dgm:cxn modelId="{83B0B28A-E413-4FFF-9A88-A2E91876A400}" type="presParOf" srcId="{F658B4B1-1139-4D65-A0C6-EC6F5A3012A3}" destId="{31614141-AE96-481B-9AD6-234C672BA33F}" srcOrd="8" destOrd="0" presId="urn:microsoft.com/office/officeart/2008/layout/VerticalCurvedList"/>
    <dgm:cxn modelId="{562FC383-2DC4-42BC-8FB1-E50343135BA4}" type="presParOf" srcId="{31614141-AE96-481B-9AD6-234C672BA33F}" destId="{2B432B7C-4A6D-42CE-90B8-E79EFB5F581F}" srcOrd="0" destOrd="0" presId="urn:microsoft.com/office/officeart/2008/layout/VerticalCurvedList"/>
    <dgm:cxn modelId="{7637032B-C4FD-4A10-9277-43D8547FA8A2}" type="presParOf" srcId="{F658B4B1-1139-4D65-A0C6-EC6F5A3012A3}" destId="{5363A062-246E-43ED-895D-4FFA210029D4}" srcOrd="9" destOrd="0" presId="urn:microsoft.com/office/officeart/2008/layout/VerticalCurvedList"/>
    <dgm:cxn modelId="{82683203-33D3-4E1E-BCE0-DABD60D6198B}" type="presParOf" srcId="{F658B4B1-1139-4D65-A0C6-EC6F5A3012A3}" destId="{9D781AD8-9AFE-402E-890C-CA475251A9A3}" srcOrd="10" destOrd="0" presId="urn:microsoft.com/office/officeart/2008/layout/VerticalCurvedList"/>
    <dgm:cxn modelId="{6BA8C2FE-48C2-4418-AD88-78981F2D020B}" type="presParOf" srcId="{9D781AD8-9AFE-402E-890C-CA475251A9A3}" destId="{764665B4-F2C9-4C28-9AC8-15D28D5A805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C0B31E-E9D0-4893-96EE-20ABBB76BEE1}" type="doc">
      <dgm:prSet loTypeId="urn:microsoft.com/office/officeart/2008/layout/LinedList" loCatId="list" qsTypeId="urn:microsoft.com/office/officeart/2005/8/quickstyle/simple1" qsCatId="simple" csTypeId="urn:microsoft.com/office/officeart/2005/8/colors/accent1_1" csCatId="accent1" phldr="1"/>
      <dgm:spPr/>
      <dgm:t>
        <a:bodyPr/>
        <a:lstStyle/>
        <a:p>
          <a:endParaRPr lang="en-US"/>
        </a:p>
      </dgm:t>
    </dgm:pt>
    <dgm:pt modelId="{94F5D9D1-8E31-4FC0-AF22-1E865360ED05}">
      <dgm:prSet phldrT="[Text]"/>
      <dgm:spPr/>
      <dgm:t>
        <a:bodyPr/>
        <a:lstStyle/>
        <a:p>
          <a:r>
            <a:rPr lang="en-US" dirty="0"/>
            <a:t>On-line monitoring instrumentation that measures surrogates that may indicate a chemical peak resulting from illicit discharge</a:t>
          </a:r>
        </a:p>
      </dgm:t>
    </dgm:pt>
    <dgm:pt modelId="{FEB33266-D03C-4FB5-9B2C-B9DFBD610FF8}" type="parTrans" cxnId="{1D39CD98-3648-4AF8-A539-E00AAB3059B3}">
      <dgm:prSet/>
      <dgm:spPr/>
      <dgm:t>
        <a:bodyPr/>
        <a:lstStyle/>
        <a:p>
          <a:endParaRPr lang="en-US"/>
        </a:p>
      </dgm:t>
    </dgm:pt>
    <dgm:pt modelId="{3C1CA0DD-ABC9-4140-AD47-6C67DBE7E47E}" type="sibTrans" cxnId="{1D39CD98-3648-4AF8-A539-E00AAB3059B3}">
      <dgm:prSet/>
      <dgm:spPr/>
      <dgm:t>
        <a:bodyPr/>
        <a:lstStyle/>
        <a:p>
          <a:endParaRPr lang="en-US"/>
        </a:p>
      </dgm:t>
    </dgm:pt>
    <dgm:pt modelId="{B6A68B4B-1BB6-4593-B58E-9A473401FD9B}">
      <dgm:prSet/>
      <dgm:spPr/>
      <dgm:t>
        <a:bodyPr/>
        <a:lstStyle/>
        <a:p>
          <a:r>
            <a:rPr lang="en-US"/>
            <a:t>Notification by pretreatment program to DiPRRA of any discharge that results in release of contaminants above allowable limits</a:t>
          </a:r>
          <a:endParaRPr lang="en-US" dirty="0"/>
        </a:p>
      </dgm:t>
    </dgm:pt>
    <dgm:pt modelId="{7FCF77D5-BBAB-498B-9F7E-DCAF2B3A1498}" type="parTrans" cxnId="{B73F8DA5-54BF-4A0D-A7FA-7E2EA0DB0BE9}">
      <dgm:prSet/>
      <dgm:spPr/>
      <dgm:t>
        <a:bodyPr/>
        <a:lstStyle/>
        <a:p>
          <a:endParaRPr lang="en-US"/>
        </a:p>
      </dgm:t>
    </dgm:pt>
    <dgm:pt modelId="{7BA09755-421B-4C0A-9B89-32E2E16EADAC}" type="sibTrans" cxnId="{B73F8DA5-54BF-4A0D-A7FA-7E2EA0DB0BE9}">
      <dgm:prSet/>
      <dgm:spPr/>
      <dgm:t>
        <a:bodyPr/>
        <a:lstStyle/>
        <a:p>
          <a:endParaRPr lang="en-US"/>
        </a:p>
      </dgm:t>
    </dgm:pt>
    <dgm:pt modelId="{8B6A099F-30EB-4A75-8CE3-81D0FBD7700C}">
      <dgm:prSet/>
      <dgm:spPr/>
      <dgm:t>
        <a:bodyPr/>
        <a:lstStyle/>
        <a:p>
          <a:r>
            <a:rPr lang="en-US"/>
            <a:t>Monitoring of local county public health disease surveillance programs</a:t>
          </a:r>
          <a:endParaRPr lang="en-US" dirty="0"/>
        </a:p>
      </dgm:t>
    </dgm:pt>
    <dgm:pt modelId="{3CABE4B1-0C32-45D8-A92F-7EEB2F62458D}" type="parTrans" cxnId="{221FC417-896C-448E-9C3F-DB76A6A4C9E1}">
      <dgm:prSet/>
      <dgm:spPr/>
      <dgm:t>
        <a:bodyPr/>
        <a:lstStyle/>
        <a:p>
          <a:endParaRPr lang="en-US"/>
        </a:p>
      </dgm:t>
    </dgm:pt>
    <dgm:pt modelId="{7DE27F30-395E-49AC-947B-52EA58288A87}" type="sibTrans" cxnId="{221FC417-896C-448E-9C3F-DB76A6A4C9E1}">
      <dgm:prSet/>
      <dgm:spPr/>
      <dgm:t>
        <a:bodyPr/>
        <a:lstStyle/>
        <a:p>
          <a:endParaRPr lang="en-US"/>
        </a:p>
      </dgm:t>
    </dgm:pt>
    <dgm:pt modelId="{2A98EB86-0C08-4593-A4BD-B1D83ED3B8FB}">
      <dgm:prSet/>
      <dgm:spPr/>
      <dgm:t>
        <a:bodyPr/>
        <a:lstStyle/>
        <a:p>
          <a:r>
            <a:rPr lang="en-US" dirty="0"/>
            <a:t>Other aspects of surveillance program determined by State Board</a:t>
          </a:r>
        </a:p>
      </dgm:t>
    </dgm:pt>
    <dgm:pt modelId="{7CB4372F-AED3-4984-AC67-A623DC8CEC96}" type="parTrans" cxnId="{3BCB55AA-9186-4A76-ADD0-1846536D87EE}">
      <dgm:prSet/>
      <dgm:spPr/>
      <dgm:t>
        <a:bodyPr/>
        <a:lstStyle/>
        <a:p>
          <a:endParaRPr lang="en-US"/>
        </a:p>
      </dgm:t>
    </dgm:pt>
    <dgm:pt modelId="{8CDBB6B7-06CB-4BBC-AF47-5F7433D618C1}" type="sibTrans" cxnId="{3BCB55AA-9186-4A76-ADD0-1846536D87EE}">
      <dgm:prSet/>
      <dgm:spPr/>
      <dgm:t>
        <a:bodyPr/>
        <a:lstStyle/>
        <a:p>
          <a:endParaRPr lang="en-US"/>
        </a:p>
      </dgm:t>
    </dgm:pt>
    <dgm:pt modelId="{0445D8C6-3E40-44E1-82B7-C2A8F1EA26FF}" type="pres">
      <dgm:prSet presAssocID="{AEC0B31E-E9D0-4893-96EE-20ABBB76BEE1}" presName="vert0" presStyleCnt="0">
        <dgm:presLayoutVars>
          <dgm:dir/>
          <dgm:animOne val="branch"/>
          <dgm:animLvl val="lvl"/>
        </dgm:presLayoutVars>
      </dgm:prSet>
      <dgm:spPr/>
    </dgm:pt>
    <dgm:pt modelId="{0DEEBA63-E165-4F25-95AE-EE7FE081E6B5}" type="pres">
      <dgm:prSet presAssocID="{94F5D9D1-8E31-4FC0-AF22-1E865360ED05}" presName="thickLine" presStyleLbl="alignNode1" presStyleIdx="0" presStyleCnt="4"/>
      <dgm:spPr/>
    </dgm:pt>
    <dgm:pt modelId="{147114C0-9A1D-4D33-97BE-07D50A1915E9}" type="pres">
      <dgm:prSet presAssocID="{94F5D9D1-8E31-4FC0-AF22-1E865360ED05}" presName="horz1" presStyleCnt="0"/>
      <dgm:spPr/>
    </dgm:pt>
    <dgm:pt modelId="{8EBC3837-62DB-4381-82B4-316360781C7D}" type="pres">
      <dgm:prSet presAssocID="{94F5D9D1-8E31-4FC0-AF22-1E865360ED05}" presName="tx1" presStyleLbl="revTx" presStyleIdx="0" presStyleCnt="4"/>
      <dgm:spPr/>
    </dgm:pt>
    <dgm:pt modelId="{69847A3D-E619-4F3A-9A9D-C8C4EB71B6C4}" type="pres">
      <dgm:prSet presAssocID="{94F5D9D1-8E31-4FC0-AF22-1E865360ED05}" presName="vert1" presStyleCnt="0"/>
      <dgm:spPr/>
    </dgm:pt>
    <dgm:pt modelId="{77A72346-7AF4-41DD-8DB1-033060EACFEB}" type="pres">
      <dgm:prSet presAssocID="{B6A68B4B-1BB6-4593-B58E-9A473401FD9B}" presName="thickLine" presStyleLbl="alignNode1" presStyleIdx="1" presStyleCnt="4"/>
      <dgm:spPr/>
    </dgm:pt>
    <dgm:pt modelId="{4C08D583-FD45-4744-91C7-BD5FB11BC16C}" type="pres">
      <dgm:prSet presAssocID="{B6A68B4B-1BB6-4593-B58E-9A473401FD9B}" presName="horz1" presStyleCnt="0"/>
      <dgm:spPr/>
    </dgm:pt>
    <dgm:pt modelId="{42896E97-56EA-40CB-86F3-4D80B2F811D0}" type="pres">
      <dgm:prSet presAssocID="{B6A68B4B-1BB6-4593-B58E-9A473401FD9B}" presName="tx1" presStyleLbl="revTx" presStyleIdx="1" presStyleCnt="4"/>
      <dgm:spPr/>
    </dgm:pt>
    <dgm:pt modelId="{9077DA99-8FDE-48E4-90C7-B60024D2D1AC}" type="pres">
      <dgm:prSet presAssocID="{B6A68B4B-1BB6-4593-B58E-9A473401FD9B}" presName="vert1" presStyleCnt="0"/>
      <dgm:spPr/>
    </dgm:pt>
    <dgm:pt modelId="{0D1011B9-395E-423F-91AC-99305FCB27B4}" type="pres">
      <dgm:prSet presAssocID="{8B6A099F-30EB-4A75-8CE3-81D0FBD7700C}" presName="thickLine" presStyleLbl="alignNode1" presStyleIdx="2" presStyleCnt="4"/>
      <dgm:spPr/>
    </dgm:pt>
    <dgm:pt modelId="{6D856A3B-AA48-4E2E-AA76-E8BC8A1C73E7}" type="pres">
      <dgm:prSet presAssocID="{8B6A099F-30EB-4A75-8CE3-81D0FBD7700C}" presName="horz1" presStyleCnt="0"/>
      <dgm:spPr/>
    </dgm:pt>
    <dgm:pt modelId="{7AA4851E-35D4-43F9-8675-81923B247D4B}" type="pres">
      <dgm:prSet presAssocID="{8B6A099F-30EB-4A75-8CE3-81D0FBD7700C}" presName="tx1" presStyleLbl="revTx" presStyleIdx="2" presStyleCnt="4"/>
      <dgm:spPr/>
    </dgm:pt>
    <dgm:pt modelId="{B970B62A-93D3-42FB-B082-DB9892234B26}" type="pres">
      <dgm:prSet presAssocID="{8B6A099F-30EB-4A75-8CE3-81D0FBD7700C}" presName="vert1" presStyleCnt="0"/>
      <dgm:spPr/>
    </dgm:pt>
    <dgm:pt modelId="{323A324D-7BC7-4373-9E38-254C2873AA47}" type="pres">
      <dgm:prSet presAssocID="{2A98EB86-0C08-4593-A4BD-B1D83ED3B8FB}" presName="thickLine" presStyleLbl="alignNode1" presStyleIdx="3" presStyleCnt="4"/>
      <dgm:spPr/>
    </dgm:pt>
    <dgm:pt modelId="{C40560EB-7AA8-42D3-BFCB-9167BF932DE3}" type="pres">
      <dgm:prSet presAssocID="{2A98EB86-0C08-4593-A4BD-B1D83ED3B8FB}" presName="horz1" presStyleCnt="0"/>
      <dgm:spPr/>
    </dgm:pt>
    <dgm:pt modelId="{065C51A6-5B3B-479B-A661-78FBCB93A649}" type="pres">
      <dgm:prSet presAssocID="{2A98EB86-0C08-4593-A4BD-B1D83ED3B8FB}" presName="tx1" presStyleLbl="revTx" presStyleIdx="3" presStyleCnt="4"/>
      <dgm:spPr/>
    </dgm:pt>
    <dgm:pt modelId="{87F7B542-2143-45CD-AA18-D1E1214EA0FB}" type="pres">
      <dgm:prSet presAssocID="{2A98EB86-0C08-4593-A4BD-B1D83ED3B8FB}" presName="vert1" presStyleCnt="0"/>
      <dgm:spPr/>
    </dgm:pt>
  </dgm:ptLst>
  <dgm:cxnLst>
    <dgm:cxn modelId="{221FC417-896C-448E-9C3F-DB76A6A4C9E1}" srcId="{AEC0B31E-E9D0-4893-96EE-20ABBB76BEE1}" destId="{8B6A099F-30EB-4A75-8CE3-81D0FBD7700C}" srcOrd="2" destOrd="0" parTransId="{3CABE4B1-0C32-45D8-A92F-7EEB2F62458D}" sibTransId="{7DE27F30-395E-49AC-947B-52EA58288A87}"/>
    <dgm:cxn modelId="{EB6BDF3A-A772-4D07-822E-385BBF44FC69}" type="presOf" srcId="{2A98EB86-0C08-4593-A4BD-B1D83ED3B8FB}" destId="{065C51A6-5B3B-479B-A661-78FBCB93A649}" srcOrd="0" destOrd="0" presId="urn:microsoft.com/office/officeart/2008/layout/LinedList"/>
    <dgm:cxn modelId="{E4AE1B71-F2FE-4628-A1FC-C5A9F00413EC}" type="presOf" srcId="{94F5D9D1-8E31-4FC0-AF22-1E865360ED05}" destId="{8EBC3837-62DB-4381-82B4-316360781C7D}" srcOrd="0" destOrd="0" presId="urn:microsoft.com/office/officeart/2008/layout/LinedList"/>
    <dgm:cxn modelId="{84A0257B-0AEC-46B5-9191-E0BBD75A84A4}" type="presOf" srcId="{B6A68B4B-1BB6-4593-B58E-9A473401FD9B}" destId="{42896E97-56EA-40CB-86F3-4D80B2F811D0}" srcOrd="0" destOrd="0" presId="urn:microsoft.com/office/officeart/2008/layout/LinedList"/>
    <dgm:cxn modelId="{1D39CD98-3648-4AF8-A539-E00AAB3059B3}" srcId="{AEC0B31E-E9D0-4893-96EE-20ABBB76BEE1}" destId="{94F5D9D1-8E31-4FC0-AF22-1E865360ED05}" srcOrd="0" destOrd="0" parTransId="{FEB33266-D03C-4FB5-9B2C-B9DFBD610FF8}" sibTransId="{3C1CA0DD-ABC9-4140-AD47-6C67DBE7E47E}"/>
    <dgm:cxn modelId="{B73F8DA5-54BF-4A0D-A7FA-7E2EA0DB0BE9}" srcId="{AEC0B31E-E9D0-4893-96EE-20ABBB76BEE1}" destId="{B6A68B4B-1BB6-4593-B58E-9A473401FD9B}" srcOrd="1" destOrd="0" parTransId="{7FCF77D5-BBAB-498B-9F7E-DCAF2B3A1498}" sibTransId="{7BA09755-421B-4C0A-9B89-32E2E16EADAC}"/>
    <dgm:cxn modelId="{3BCB55AA-9186-4A76-ADD0-1846536D87EE}" srcId="{AEC0B31E-E9D0-4893-96EE-20ABBB76BEE1}" destId="{2A98EB86-0C08-4593-A4BD-B1D83ED3B8FB}" srcOrd="3" destOrd="0" parTransId="{7CB4372F-AED3-4984-AC67-A623DC8CEC96}" sibTransId="{8CDBB6B7-06CB-4BBC-AF47-5F7433D618C1}"/>
    <dgm:cxn modelId="{D25071AB-A649-4303-AEC2-3D1164BACC08}" type="presOf" srcId="{AEC0B31E-E9D0-4893-96EE-20ABBB76BEE1}" destId="{0445D8C6-3E40-44E1-82B7-C2A8F1EA26FF}" srcOrd="0" destOrd="0" presId="urn:microsoft.com/office/officeart/2008/layout/LinedList"/>
    <dgm:cxn modelId="{CA06AAFE-94FE-4A7B-A407-650CE36C493C}" type="presOf" srcId="{8B6A099F-30EB-4A75-8CE3-81D0FBD7700C}" destId="{7AA4851E-35D4-43F9-8675-81923B247D4B}" srcOrd="0" destOrd="0" presId="urn:microsoft.com/office/officeart/2008/layout/LinedList"/>
    <dgm:cxn modelId="{BC738AB3-7012-4655-8A18-CF92E8865E6C}" type="presParOf" srcId="{0445D8C6-3E40-44E1-82B7-C2A8F1EA26FF}" destId="{0DEEBA63-E165-4F25-95AE-EE7FE081E6B5}" srcOrd="0" destOrd="0" presId="urn:microsoft.com/office/officeart/2008/layout/LinedList"/>
    <dgm:cxn modelId="{953A871B-93F9-44D6-AA68-B2672E5C1AC9}" type="presParOf" srcId="{0445D8C6-3E40-44E1-82B7-C2A8F1EA26FF}" destId="{147114C0-9A1D-4D33-97BE-07D50A1915E9}" srcOrd="1" destOrd="0" presId="urn:microsoft.com/office/officeart/2008/layout/LinedList"/>
    <dgm:cxn modelId="{7F6A6CC4-87A2-4712-BE1D-24E49C94CEE1}" type="presParOf" srcId="{147114C0-9A1D-4D33-97BE-07D50A1915E9}" destId="{8EBC3837-62DB-4381-82B4-316360781C7D}" srcOrd="0" destOrd="0" presId="urn:microsoft.com/office/officeart/2008/layout/LinedList"/>
    <dgm:cxn modelId="{7F97F8E4-ACF1-4FE0-8D5C-02BC139E80A0}" type="presParOf" srcId="{147114C0-9A1D-4D33-97BE-07D50A1915E9}" destId="{69847A3D-E619-4F3A-9A9D-C8C4EB71B6C4}" srcOrd="1" destOrd="0" presId="urn:microsoft.com/office/officeart/2008/layout/LinedList"/>
    <dgm:cxn modelId="{AAF2BD5E-85B9-4290-9811-31FF6990DC5E}" type="presParOf" srcId="{0445D8C6-3E40-44E1-82B7-C2A8F1EA26FF}" destId="{77A72346-7AF4-41DD-8DB1-033060EACFEB}" srcOrd="2" destOrd="0" presId="urn:microsoft.com/office/officeart/2008/layout/LinedList"/>
    <dgm:cxn modelId="{4616A52B-69C6-4714-A507-1578BFA18D55}" type="presParOf" srcId="{0445D8C6-3E40-44E1-82B7-C2A8F1EA26FF}" destId="{4C08D583-FD45-4744-91C7-BD5FB11BC16C}" srcOrd="3" destOrd="0" presId="urn:microsoft.com/office/officeart/2008/layout/LinedList"/>
    <dgm:cxn modelId="{B24C9E98-3123-4B48-B01D-DEABEF67CE26}" type="presParOf" srcId="{4C08D583-FD45-4744-91C7-BD5FB11BC16C}" destId="{42896E97-56EA-40CB-86F3-4D80B2F811D0}" srcOrd="0" destOrd="0" presId="urn:microsoft.com/office/officeart/2008/layout/LinedList"/>
    <dgm:cxn modelId="{7CAB357C-441A-4AC8-BDE3-1777B6164EDD}" type="presParOf" srcId="{4C08D583-FD45-4744-91C7-BD5FB11BC16C}" destId="{9077DA99-8FDE-48E4-90C7-B60024D2D1AC}" srcOrd="1" destOrd="0" presId="urn:microsoft.com/office/officeart/2008/layout/LinedList"/>
    <dgm:cxn modelId="{35F52A74-5FAB-44F3-992A-5249B27413CC}" type="presParOf" srcId="{0445D8C6-3E40-44E1-82B7-C2A8F1EA26FF}" destId="{0D1011B9-395E-423F-91AC-99305FCB27B4}" srcOrd="4" destOrd="0" presId="urn:microsoft.com/office/officeart/2008/layout/LinedList"/>
    <dgm:cxn modelId="{1851470D-45AD-4E77-89E3-349FB7905E4B}" type="presParOf" srcId="{0445D8C6-3E40-44E1-82B7-C2A8F1EA26FF}" destId="{6D856A3B-AA48-4E2E-AA76-E8BC8A1C73E7}" srcOrd="5" destOrd="0" presId="urn:microsoft.com/office/officeart/2008/layout/LinedList"/>
    <dgm:cxn modelId="{8304823C-BE2B-49BE-B9BD-3943474BE8C9}" type="presParOf" srcId="{6D856A3B-AA48-4E2E-AA76-E8BC8A1C73E7}" destId="{7AA4851E-35D4-43F9-8675-81923B247D4B}" srcOrd="0" destOrd="0" presId="urn:microsoft.com/office/officeart/2008/layout/LinedList"/>
    <dgm:cxn modelId="{5594E58B-42A5-486C-B908-523F3FC3720D}" type="presParOf" srcId="{6D856A3B-AA48-4E2E-AA76-E8BC8A1C73E7}" destId="{B970B62A-93D3-42FB-B082-DB9892234B26}" srcOrd="1" destOrd="0" presId="urn:microsoft.com/office/officeart/2008/layout/LinedList"/>
    <dgm:cxn modelId="{ABDC82E5-4ACF-46F5-8F49-059E31856102}" type="presParOf" srcId="{0445D8C6-3E40-44E1-82B7-C2A8F1EA26FF}" destId="{323A324D-7BC7-4373-9E38-254C2873AA47}" srcOrd="6" destOrd="0" presId="urn:microsoft.com/office/officeart/2008/layout/LinedList"/>
    <dgm:cxn modelId="{B67878F5-B560-4873-90F9-81F23F0CFC63}" type="presParOf" srcId="{0445D8C6-3E40-44E1-82B7-C2A8F1EA26FF}" destId="{C40560EB-7AA8-42D3-BFCB-9167BF932DE3}" srcOrd="7" destOrd="0" presId="urn:microsoft.com/office/officeart/2008/layout/LinedList"/>
    <dgm:cxn modelId="{50999969-CEEE-41A3-A210-9FE521FBFE13}" type="presParOf" srcId="{C40560EB-7AA8-42D3-BFCB-9167BF932DE3}" destId="{065C51A6-5B3B-479B-A661-78FBCB93A649}" srcOrd="0" destOrd="0" presId="urn:microsoft.com/office/officeart/2008/layout/LinedList"/>
    <dgm:cxn modelId="{FCA73C2E-C1AC-41C4-A9D5-FA9C206CC552}" type="presParOf" srcId="{C40560EB-7AA8-42D3-BFCB-9167BF932DE3}" destId="{87F7B542-2143-45CD-AA18-D1E1214EA0F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568EF0-EC86-4041-96C9-C552E171B4C6}" type="doc">
      <dgm:prSet loTypeId="urn:microsoft.com/office/officeart/2005/8/layout/hList2" loCatId="relationship" qsTypeId="urn:microsoft.com/office/officeart/2005/8/quickstyle/simple1" qsCatId="simple" csTypeId="urn:microsoft.com/office/officeart/2005/8/colors/accent1_2" csCatId="accent1" phldr="1"/>
      <dgm:spPr/>
      <dgm:t>
        <a:bodyPr/>
        <a:lstStyle/>
        <a:p>
          <a:endParaRPr lang="en-US"/>
        </a:p>
      </dgm:t>
    </dgm:pt>
    <dgm:pt modelId="{4FF8B652-16BD-4873-88A2-09D5B85476EC}">
      <dgm:prSet phldrT="[Text]"/>
      <dgm:spPr/>
      <dgm:t>
        <a:bodyPr/>
        <a:lstStyle/>
        <a:p>
          <a:r>
            <a:rPr lang="en-US" dirty="0"/>
            <a:t>Sewer Collection System</a:t>
          </a:r>
        </a:p>
      </dgm:t>
    </dgm:pt>
    <dgm:pt modelId="{82D8ACB7-6908-40F6-9715-DA4854877EC9}" type="parTrans" cxnId="{753A86C0-3BB8-4CB2-ABFD-691310A3A2DF}">
      <dgm:prSet/>
      <dgm:spPr/>
      <dgm:t>
        <a:bodyPr/>
        <a:lstStyle/>
        <a:p>
          <a:endParaRPr lang="en-US"/>
        </a:p>
      </dgm:t>
    </dgm:pt>
    <dgm:pt modelId="{9F7117A6-D199-4A2F-B9FF-8EDC527EF376}" type="sibTrans" cxnId="{753A86C0-3BB8-4CB2-ABFD-691310A3A2DF}">
      <dgm:prSet/>
      <dgm:spPr/>
      <dgm:t>
        <a:bodyPr/>
        <a:lstStyle/>
        <a:p>
          <a:endParaRPr lang="en-US"/>
        </a:p>
      </dgm:t>
    </dgm:pt>
    <dgm:pt modelId="{3756F16A-CDCF-4E86-9F9E-674D10ED28D6}">
      <dgm:prSet phldrT="[Text]"/>
      <dgm:spPr/>
      <dgm:t>
        <a:bodyPr/>
        <a:lstStyle/>
        <a:p>
          <a:r>
            <a:rPr lang="en-US" dirty="0"/>
            <a:t>Improvement of on-line monitoring tools/sensors</a:t>
          </a:r>
        </a:p>
      </dgm:t>
    </dgm:pt>
    <dgm:pt modelId="{5B4C53E6-7BDF-4D08-8027-2E2DF0B5C369}" type="parTrans" cxnId="{85177EBE-DF59-4C7E-893B-C46185A82E15}">
      <dgm:prSet/>
      <dgm:spPr/>
      <dgm:t>
        <a:bodyPr/>
        <a:lstStyle/>
        <a:p>
          <a:endParaRPr lang="en-US"/>
        </a:p>
      </dgm:t>
    </dgm:pt>
    <dgm:pt modelId="{5297B1D8-DEC4-4E2F-94D3-F2E3E2B12AE5}" type="sibTrans" cxnId="{85177EBE-DF59-4C7E-893B-C46185A82E15}">
      <dgm:prSet/>
      <dgm:spPr/>
      <dgm:t>
        <a:bodyPr/>
        <a:lstStyle/>
        <a:p>
          <a:endParaRPr lang="en-US"/>
        </a:p>
      </dgm:t>
    </dgm:pt>
    <dgm:pt modelId="{6A8C50CD-421C-4599-93D2-75942D8FA7CF}">
      <dgm:prSet phldrT="[Text]"/>
      <dgm:spPr/>
      <dgm:t>
        <a:bodyPr/>
        <a:lstStyle/>
        <a:p>
          <a:r>
            <a:rPr lang="en-US" dirty="0"/>
            <a:t>Study operational reliability of in-sewer sensors</a:t>
          </a:r>
        </a:p>
      </dgm:t>
    </dgm:pt>
    <dgm:pt modelId="{C1F461F4-A00F-4945-A20F-4126AD5352B4}" type="parTrans" cxnId="{706F1C7A-5A34-4E1A-AAE8-F4C43D54FF7A}">
      <dgm:prSet/>
      <dgm:spPr/>
      <dgm:t>
        <a:bodyPr/>
        <a:lstStyle/>
        <a:p>
          <a:endParaRPr lang="en-US"/>
        </a:p>
      </dgm:t>
    </dgm:pt>
    <dgm:pt modelId="{B0D3890D-99F5-4FC0-B88B-6A349687F9DE}" type="sibTrans" cxnId="{706F1C7A-5A34-4E1A-AAE8-F4C43D54FF7A}">
      <dgm:prSet/>
      <dgm:spPr/>
      <dgm:t>
        <a:bodyPr/>
        <a:lstStyle/>
        <a:p>
          <a:endParaRPr lang="en-US"/>
        </a:p>
      </dgm:t>
    </dgm:pt>
    <dgm:pt modelId="{F8891ACA-7EBC-4C78-9C1F-D46332027CC8}">
      <dgm:prSet phldrT="[Text]"/>
      <dgm:spPr/>
      <dgm:t>
        <a:bodyPr/>
        <a:lstStyle/>
        <a:p>
          <a:r>
            <a:rPr lang="en-US" dirty="0"/>
            <a:t>Chemical Inventory</a:t>
          </a:r>
        </a:p>
      </dgm:t>
    </dgm:pt>
    <dgm:pt modelId="{56763730-A492-49CB-92CD-D9C6FDF208C7}" type="parTrans" cxnId="{73BE53D7-3FEE-4C97-90BC-B216DA4DA0C7}">
      <dgm:prSet/>
      <dgm:spPr/>
      <dgm:t>
        <a:bodyPr/>
        <a:lstStyle/>
        <a:p>
          <a:endParaRPr lang="en-US"/>
        </a:p>
      </dgm:t>
    </dgm:pt>
    <dgm:pt modelId="{D5ECA4E4-020D-4524-92C7-36E29C77C5B5}" type="sibTrans" cxnId="{73BE53D7-3FEE-4C97-90BC-B216DA4DA0C7}">
      <dgm:prSet/>
      <dgm:spPr/>
      <dgm:t>
        <a:bodyPr/>
        <a:lstStyle/>
        <a:p>
          <a:endParaRPr lang="en-US"/>
        </a:p>
      </dgm:t>
    </dgm:pt>
    <dgm:pt modelId="{4EFD1475-2765-4B4C-9793-56E6B0F61644}">
      <dgm:prSet phldrT="[Text]"/>
      <dgm:spPr/>
      <dgm:t>
        <a:bodyPr/>
        <a:lstStyle/>
        <a:p>
          <a:r>
            <a:rPr lang="en-US" dirty="0"/>
            <a:t>Develop database of analytes to indicate out-of-spec discharge</a:t>
          </a:r>
        </a:p>
      </dgm:t>
    </dgm:pt>
    <dgm:pt modelId="{5E914F0A-DCB8-47DE-9450-C30EC639BB11}" type="parTrans" cxnId="{43CB0D82-2031-4417-BB59-DAB830F5BD7B}">
      <dgm:prSet/>
      <dgm:spPr/>
      <dgm:t>
        <a:bodyPr/>
        <a:lstStyle/>
        <a:p>
          <a:endParaRPr lang="en-US"/>
        </a:p>
      </dgm:t>
    </dgm:pt>
    <dgm:pt modelId="{4E30829F-B67A-42B1-A19C-553DE9466E10}" type="sibTrans" cxnId="{43CB0D82-2031-4417-BB59-DAB830F5BD7B}">
      <dgm:prSet/>
      <dgm:spPr/>
      <dgm:t>
        <a:bodyPr/>
        <a:lstStyle/>
        <a:p>
          <a:endParaRPr lang="en-US"/>
        </a:p>
      </dgm:t>
    </dgm:pt>
    <dgm:pt modelId="{0781EEDC-0093-4B89-B419-F5B4BAF5D6FB}">
      <dgm:prSet phldrT="[Text]"/>
      <dgm:spPr/>
      <dgm:t>
        <a:bodyPr/>
        <a:lstStyle/>
        <a:p>
          <a:r>
            <a:rPr lang="en-US" dirty="0"/>
            <a:t>Broader Applications</a:t>
          </a:r>
        </a:p>
      </dgm:t>
    </dgm:pt>
    <dgm:pt modelId="{70486F6E-CC99-4764-A057-8267927429AC}" type="parTrans" cxnId="{AB7F6A9C-0DF6-44F7-B8A1-EB30042A7502}">
      <dgm:prSet/>
      <dgm:spPr/>
      <dgm:t>
        <a:bodyPr/>
        <a:lstStyle/>
        <a:p>
          <a:endParaRPr lang="en-US"/>
        </a:p>
      </dgm:t>
    </dgm:pt>
    <dgm:pt modelId="{2E311368-8AD8-4C13-945B-2F7194ED53B7}" type="sibTrans" cxnId="{AB7F6A9C-0DF6-44F7-B8A1-EB30042A7502}">
      <dgm:prSet/>
      <dgm:spPr/>
      <dgm:t>
        <a:bodyPr/>
        <a:lstStyle/>
        <a:p>
          <a:endParaRPr lang="en-US"/>
        </a:p>
      </dgm:t>
    </dgm:pt>
    <dgm:pt modelId="{4FCDA6FB-7DE7-45F0-9613-4E883899A3D0}">
      <dgm:prSet phldrT="[Text]"/>
      <dgm:spPr/>
      <dgm:t>
        <a:bodyPr/>
        <a:lstStyle/>
        <a:p>
          <a:r>
            <a:rPr lang="en-US" dirty="0"/>
            <a:t>Development of risk assessment and management framework</a:t>
          </a:r>
        </a:p>
      </dgm:t>
    </dgm:pt>
    <dgm:pt modelId="{7596F8C7-79C0-4283-A842-5FDE6AAD8E05}" type="parTrans" cxnId="{0527B240-F628-413B-B15A-494584C73E2C}">
      <dgm:prSet/>
      <dgm:spPr/>
      <dgm:t>
        <a:bodyPr/>
        <a:lstStyle/>
        <a:p>
          <a:endParaRPr lang="en-US"/>
        </a:p>
      </dgm:t>
    </dgm:pt>
    <dgm:pt modelId="{1C87AB0A-135A-4360-BCFD-737656802FBB}" type="sibTrans" cxnId="{0527B240-F628-413B-B15A-494584C73E2C}">
      <dgm:prSet/>
      <dgm:spPr/>
      <dgm:t>
        <a:bodyPr/>
        <a:lstStyle/>
        <a:p>
          <a:endParaRPr lang="en-US"/>
        </a:p>
      </dgm:t>
    </dgm:pt>
    <dgm:pt modelId="{83625350-F3D0-4189-8C9B-EDD1823D8BF7}">
      <dgm:prSet phldrT="[Text]"/>
      <dgm:spPr/>
      <dgm:t>
        <a:bodyPr/>
        <a:lstStyle/>
        <a:p>
          <a:r>
            <a:rPr lang="en-US" dirty="0"/>
            <a:t>Research operating conditions and software configurations for early warning systems</a:t>
          </a:r>
        </a:p>
      </dgm:t>
    </dgm:pt>
    <dgm:pt modelId="{D641EEB7-A60E-493B-BD7A-E267A018A305}" type="parTrans" cxnId="{BE7E50E7-2DDE-4E0F-9CD0-31471A2E5EAB}">
      <dgm:prSet/>
      <dgm:spPr/>
      <dgm:t>
        <a:bodyPr/>
        <a:lstStyle/>
        <a:p>
          <a:endParaRPr lang="en-US"/>
        </a:p>
      </dgm:t>
    </dgm:pt>
    <dgm:pt modelId="{B35F6512-2700-4837-9792-BD3498641F87}" type="sibTrans" cxnId="{BE7E50E7-2DDE-4E0F-9CD0-31471A2E5EAB}">
      <dgm:prSet/>
      <dgm:spPr/>
      <dgm:t>
        <a:bodyPr/>
        <a:lstStyle/>
        <a:p>
          <a:endParaRPr lang="en-US"/>
        </a:p>
      </dgm:t>
    </dgm:pt>
    <dgm:pt modelId="{7E3C2633-235A-435B-9131-728F26E81E3B}">
      <dgm:prSet phldrT="[Text]"/>
      <dgm:spPr/>
      <dgm:t>
        <a:bodyPr/>
        <a:lstStyle/>
        <a:p>
          <a:r>
            <a:rPr lang="en-US" dirty="0"/>
            <a:t>Establish and update register of potentially toxic chemicals removed by WWTPs</a:t>
          </a:r>
        </a:p>
      </dgm:t>
    </dgm:pt>
    <dgm:pt modelId="{5B181221-9892-4C2A-8716-E243CFB1BE7E}" type="parTrans" cxnId="{19A235D0-3A47-409A-85B3-666D806AA686}">
      <dgm:prSet/>
      <dgm:spPr/>
      <dgm:t>
        <a:bodyPr/>
        <a:lstStyle/>
        <a:p>
          <a:endParaRPr lang="en-US"/>
        </a:p>
      </dgm:t>
    </dgm:pt>
    <dgm:pt modelId="{D024376D-79B1-4345-B309-ACB7224E69BC}" type="sibTrans" cxnId="{19A235D0-3A47-409A-85B3-666D806AA686}">
      <dgm:prSet/>
      <dgm:spPr/>
      <dgm:t>
        <a:bodyPr/>
        <a:lstStyle/>
        <a:p>
          <a:endParaRPr lang="en-US"/>
        </a:p>
      </dgm:t>
    </dgm:pt>
    <dgm:pt modelId="{DD25732C-D205-4277-A6AE-5DA935C849ED}" type="pres">
      <dgm:prSet presAssocID="{C8568EF0-EC86-4041-96C9-C552E171B4C6}" presName="linearFlow" presStyleCnt="0">
        <dgm:presLayoutVars>
          <dgm:dir/>
          <dgm:animLvl val="lvl"/>
          <dgm:resizeHandles/>
        </dgm:presLayoutVars>
      </dgm:prSet>
      <dgm:spPr/>
    </dgm:pt>
    <dgm:pt modelId="{7AC1FEC3-13F0-4ACD-AC98-327B5A9CCE8C}" type="pres">
      <dgm:prSet presAssocID="{4FF8B652-16BD-4873-88A2-09D5B85476EC}" presName="compositeNode" presStyleCnt="0">
        <dgm:presLayoutVars>
          <dgm:bulletEnabled val="1"/>
        </dgm:presLayoutVars>
      </dgm:prSet>
      <dgm:spPr/>
    </dgm:pt>
    <dgm:pt modelId="{F1D33171-D56E-40E1-9E4B-237C3C9994EB}" type="pres">
      <dgm:prSet presAssocID="{4FF8B652-16BD-4873-88A2-09D5B85476EC}" presName="image" presStyleLbl="fgImgPlace1" presStyleIdx="0" presStyleCnt="3"/>
      <dgm:spPr>
        <a:blipFill rotWithShape="1">
          <a:blip xmlns:r="http://schemas.openxmlformats.org/officeDocument/2006/relationships" r:embed="rId1"/>
          <a:srcRect/>
          <a:stretch>
            <a:fillRect/>
          </a:stretch>
        </a:blipFill>
      </dgm:spPr>
    </dgm:pt>
    <dgm:pt modelId="{4E058494-C256-4A2B-9280-615922AA79A1}" type="pres">
      <dgm:prSet presAssocID="{4FF8B652-16BD-4873-88A2-09D5B85476EC}" presName="childNode" presStyleLbl="node1" presStyleIdx="0" presStyleCnt="3">
        <dgm:presLayoutVars>
          <dgm:bulletEnabled val="1"/>
        </dgm:presLayoutVars>
      </dgm:prSet>
      <dgm:spPr/>
    </dgm:pt>
    <dgm:pt modelId="{CA255963-287E-47BA-AE29-9133BC20804A}" type="pres">
      <dgm:prSet presAssocID="{4FF8B652-16BD-4873-88A2-09D5B85476EC}" presName="parentNode" presStyleLbl="revTx" presStyleIdx="0" presStyleCnt="3">
        <dgm:presLayoutVars>
          <dgm:chMax val="0"/>
          <dgm:bulletEnabled val="1"/>
        </dgm:presLayoutVars>
      </dgm:prSet>
      <dgm:spPr/>
    </dgm:pt>
    <dgm:pt modelId="{897E0539-2FED-4CAA-A1C5-0F6B345F4355}" type="pres">
      <dgm:prSet presAssocID="{9F7117A6-D199-4A2F-B9FF-8EDC527EF376}" presName="sibTrans" presStyleCnt="0"/>
      <dgm:spPr/>
    </dgm:pt>
    <dgm:pt modelId="{7D4C1224-A0D7-4C73-AAF2-2C43D3A69012}" type="pres">
      <dgm:prSet presAssocID="{F8891ACA-7EBC-4C78-9C1F-D46332027CC8}" presName="compositeNode" presStyleCnt="0">
        <dgm:presLayoutVars>
          <dgm:bulletEnabled val="1"/>
        </dgm:presLayoutVars>
      </dgm:prSet>
      <dgm:spPr/>
    </dgm:pt>
    <dgm:pt modelId="{1AB31AC2-0659-4AA8-AE57-EE37E43AE60A}" type="pres">
      <dgm:prSet presAssocID="{F8891ACA-7EBC-4C78-9C1F-D46332027CC8}" presName="image" presStyleLbl="fgImgPlace1" presStyleIdx="1" presStyleCnt="3"/>
      <dgm:spPr>
        <a:blipFill rotWithShape="1">
          <a:blip xmlns:r="http://schemas.openxmlformats.org/officeDocument/2006/relationships" r:embed="rId2"/>
          <a:srcRect/>
          <a:stretch>
            <a:fillRect/>
          </a:stretch>
        </a:blipFill>
      </dgm:spPr>
    </dgm:pt>
    <dgm:pt modelId="{1B2B8A9C-085B-4F23-B449-23145377E697}" type="pres">
      <dgm:prSet presAssocID="{F8891ACA-7EBC-4C78-9C1F-D46332027CC8}" presName="childNode" presStyleLbl="node1" presStyleIdx="1" presStyleCnt="3">
        <dgm:presLayoutVars>
          <dgm:bulletEnabled val="1"/>
        </dgm:presLayoutVars>
      </dgm:prSet>
      <dgm:spPr/>
    </dgm:pt>
    <dgm:pt modelId="{0AAB19FC-129A-4CC4-B96A-DF7A3A5C1FBE}" type="pres">
      <dgm:prSet presAssocID="{F8891ACA-7EBC-4C78-9C1F-D46332027CC8}" presName="parentNode" presStyleLbl="revTx" presStyleIdx="1" presStyleCnt="3">
        <dgm:presLayoutVars>
          <dgm:chMax val="0"/>
          <dgm:bulletEnabled val="1"/>
        </dgm:presLayoutVars>
      </dgm:prSet>
      <dgm:spPr/>
    </dgm:pt>
    <dgm:pt modelId="{0AFD62A7-ED0C-4A66-835A-7317A1C97878}" type="pres">
      <dgm:prSet presAssocID="{D5ECA4E4-020D-4524-92C7-36E29C77C5B5}" presName="sibTrans" presStyleCnt="0"/>
      <dgm:spPr/>
    </dgm:pt>
    <dgm:pt modelId="{5EB60BB6-DD84-489A-9DC2-96FDDA474406}" type="pres">
      <dgm:prSet presAssocID="{0781EEDC-0093-4B89-B419-F5B4BAF5D6FB}" presName="compositeNode" presStyleCnt="0">
        <dgm:presLayoutVars>
          <dgm:bulletEnabled val="1"/>
        </dgm:presLayoutVars>
      </dgm:prSet>
      <dgm:spPr/>
    </dgm:pt>
    <dgm:pt modelId="{DAC0776D-0D85-4A87-8C38-728CE4838215}" type="pres">
      <dgm:prSet presAssocID="{0781EEDC-0093-4B89-B419-F5B4BAF5D6FB}" presName="image" presStyleLbl="fgImgPlace1" presStyleIdx="2" presStyleCnt="3"/>
      <dgm:spPr>
        <a:blipFill rotWithShape="1">
          <a:blip xmlns:r="http://schemas.openxmlformats.org/officeDocument/2006/relationships" r:embed="rId3"/>
          <a:srcRect/>
          <a:stretch>
            <a:fillRect/>
          </a:stretch>
        </a:blipFill>
      </dgm:spPr>
    </dgm:pt>
    <dgm:pt modelId="{8D1B09BF-B507-4A96-9EF1-614F808EF124}" type="pres">
      <dgm:prSet presAssocID="{0781EEDC-0093-4B89-B419-F5B4BAF5D6FB}" presName="childNode" presStyleLbl="node1" presStyleIdx="2" presStyleCnt="3">
        <dgm:presLayoutVars>
          <dgm:bulletEnabled val="1"/>
        </dgm:presLayoutVars>
      </dgm:prSet>
      <dgm:spPr/>
    </dgm:pt>
    <dgm:pt modelId="{E2BDD178-044F-444D-8D10-73E02F933F14}" type="pres">
      <dgm:prSet presAssocID="{0781EEDC-0093-4B89-B419-F5B4BAF5D6FB}" presName="parentNode" presStyleLbl="revTx" presStyleIdx="2" presStyleCnt="3">
        <dgm:presLayoutVars>
          <dgm:chMax val="0"/>
          <dgm:bulletEnabled val="1"/>
        </dgm:presLayoutVars>
      </dgm:prSet>
      <dgm:spPr/>
    </dgm:pt>
  </dgm:ptLst>
  <dgm:cxnLst>
    <dgm:cxn modelId="{59507829-777C-438F-8355-20F038253B78}" type="presOf" srcId="{4EFD1475-2765-4B4C-9793-56E6B0F61644}" destId="{1B2B8A9C-085B-4F23-B449-23145377E697}" srcOrd="0" destOrd="0" presId="urn:microsoft.com/office/officeart/2005/8/layout/hList2"/>
    <dgm:cxn modelId="{0527B240-F628-413B-B15A-494584C73E2C}" srcId="{0781EEDC-0093-4B89-B419-F5B4BAF5D6FB}" destId="{4FCDA6FB-7DE7-45F0-9613-4E883899A3D0}" srcOrd="0" destOrd="0" parTransId="{7596F8C7-79C0-4283-A842-5FDE6AAD8E05}" sibTransId="{1C87AB0A-135A-4360-BCFD-737656802FBB}"/>
    <dgm:cxn modelId="{E54D8047-D03B-415C-8CED-E983876A161B}" type="presOf" srcId="{4FF8B652-16BD-4873-88A2-09D5B85476EC}" destId="{CA255963-287E-47BA-AE29-9133BC20804A}" srcOrd="0" destOrd="0" presId="urn:microsoft.com/office/officeart/2005/8/layout/hList2"/>
    <dgm:cxn modelId="{9C1A2B6B-FBE2-4C1C-91A9-7725CD52E577}" type="presOf" srcId="{7E3C2633-235A-435B-9131-728F26E81E3B}" destId="{1B2B8A9C-085B-4F23-B449-23145377E697}" srcOrd="0" destOrd="1" presId="urn:microsoft.com/office/officeart/2005/8/layout/hList2"/>
    <dgm:cxn modelId="{FFA8E34F-96CB-4C1B-9EA4-43311E888515}" type="presOf" srcId="{0781EEDC-0093-4B89-B419-F5B4BAF5D6FB}" destId="{E2BDD178-044F-444D-8D10-73E02F933F14}" srcOrd="0" destOrd="0" presId="urn:microsoft.com/office/officeart/2005/8/layout/hList2"/>
    <dgm:cxn modelId="{6AB76453-E2D2-4FAE-9D1A-545011DAE81F}" type="presOf" srcId="{F8891ACA-7EBC-4C78-9C1F-D46332027CC8}" destId="{0AAB19FC-129A-4CC4-B96A-DF7A3A5C1FBE}" srcOrd="0" destOrd="0" presId="urn:microsoft.com/office/officeart/2005/8/layout/hList2"/>
    <dgm:cxn modelId="{706F1C7A-5A34-4E1A-AAE8-F4C43D54FF7A}" srcId="{4FF8B652-16BD-4873-88A2-09D5B85476EC}" destId="{6A8C50CD-421C-4599-93D2-75942D8FA7CF}" srcOrd="1" destOrd="0" parTransId="{C1F461F4-A00F-4945-A20F-4126AD5352B4}" sibTransId="{B0D3890D-99F5-4FC0-B88B-6A349687F9DE}"/>
    <dgm:cxn modelId="{43CB0D82-2031-4417-BB59-DAB830F5BD7B}" srcId="{F8891ACA-7EBC-4C78-9C1F-D46332027CC8}" destId="{4EFD1475-2765-4B4C-9793-56E6B0F61644}" srcOrd="0" destOrd="0" parTransId="{5E914F0A-DCB8-47DE-9450-C30EC639BB11}" sibTransId="{4E30829F-B67A-42B1-A19C-553DE9466E10}"/>
    <dgm:cxn modelId="{1C834799-C1A1-4B22-963B-72BFC11E3CF8}" type="presOf" srcId="{83625350-F3D0-4189-8C9B-EDD1823D8BF7}" destId="{8D1B09BF-B507-4A96-9EF1-614F808EF124}" srcOrd="0" destOrd="1" presId="urn:microsoft.com/office/officeart/2005/8/layout/hList2"/>
    <dgm:cxn modelId="{AB7F6A9C-0DF6-44F7-B8A1-EB30042A7502}" srcId="{C8568EF0-EC86-4041-96C9-C552E171B4C6}" destId="{0781EEDC-0093-4B89-B419-F5B4BAF5D6FB}" srcOrd="2" destOrd="0" parTransId="{70486F6E-CC99-4764-A057-8267927429AC}" sibTransId="{2E311368-8AD8-4C13-945B-2F7194ED53B7}"/>
    <dgm:cxn modelId="{9B2EB09F-A6CC-408F-9771-D34C76844704}" type="presOf" srcId="{4FCDA6FB-7DE7-45F0-9613-4E883899A3D0}" destId="{8D1B09BF-B507-4A96-9EF1-614F808EF124}" srcOrd="0" destOrd="0" presId="urn:microsoft.com/office/officeart/2005/8/layout/hList2"/>
    <dgm:cxn modelId="{92B123BC-5EA3-4F3C-8FEE-DDB4396DD458}" type="presOf" srcId="{C8568EF0-EC86-4041-96C9-C552E171B4C6}" destId="{DD25732C-D205-4277-A6AE-5DA935C849ED}" srcOrd="0" destOrd="0" presId="urn:microsoft.com/office/officeart/2005/8/layout/hList2"/>
    <dgm:cxn modelId="{85177EBE-DF59-4C7E-893B-C46185A82E15}" srcId="{4FF8B652-16BD-4873-88A2-09D5B85476EC}" destId="{3756F16A-CDCF-4E86-9F9E-674D10ED28D6}" srcOrd="0" destOrd="0" parTransId="{5B4C53E6-7BDF-4D08-8027-2E2DF0B5C369}" sibTransId="{5297B1D8-DEC4-4E2F-94D3-F2E3E2B12AE5}"/>
    <dgm:cxn modelId="{7F63D1BE-9EE5-455E-98D3-E0F7BBD527A4}" type="presOf" srcId="{6A8C50CD-421C-4599-93D2-75942D8FA7CF}" destId="{4E058494-C256-4A2B-9280-615922AA79A1}" srcOrd="0" destOrd="1" presId="urn:microsoft.com/office/officeart/2005/8/layout/hList2"/>
    <dgm:cxn modelId="{753A86C0-3BB8-4CB2-ABFD-691310A3A2DF}" srcId="{C8568EF0-EC86-4041-96C9-C552E171B4C6}" destId="{4FF8B652-16BD-4873-88A2-09D5B85476EC}" srcOrd="0" destOrd="0" parTransId="{82D8ACB7-6908-40F6-9715-DA4854877EC9}" sibTransId="{9F7117A6-D199-4A2F-B9FF-8EDC527EF376}"/>
    <dgm:cxn modelId="{19A235D0-3A47-409A-85B3-666D806AA686}" srcId="{F8891ACA-7EBC-4C78-9C1F-D46332027CC8}" destId="{7E3C2633-235A-435B-9131-728F26E81E3B}" srcOrd="1" destOrd="0" parTransId="{5B181221-9892-4C2A-8716-E243CFB1BE7E}" sibTransId="{D024376D-79B1-4345-B309-ACB7224E69BC}"/>
    <dgm:cxn modelId="{73BE53D7-3FEE-4C97-90BC-B216DA4DA0C7}" srcId="{C8568EF0-EC86-4041-96C9-C552E171B4C6}" destId="{F8891ACA-7EBC-4C78-9C1F-D46332027CC8}" srcOrd="1" destOrd="0" parTransId="{56763730-A492-49CB-92CD-D9C6FDF208C7}" sibTransId="{D5ECA4E4-020D-4524-92C7-36E29C77C5B5}"/>
    <dgm:cxn modelId="{BE7E50E7-2DDE-4E0F-9CD0-31471A2E5EAB}" srcId="{0781EEDC-0093-4B89-B419-F5B4BAF5D6FB}" destId="{83625350-F3D0-4189-8C9B-EDD1823D8BF7}" srcOrd="1" destOrd="0" parTransId="{D641EEB7-A60E-493B-BD7A-E267A018A305}" sibTransId="{B35F6512-2700-4837-9792-BD3498641F87}"/>
    <dgm:cxn modelId="{B3B8CCEF-C2D4-46F5-88E9-98DEB2CD3DB3}" type="presOf" srcId="{3756F16A-CDCF-4E86-9F9E-674D10ED28D6}" destId="{4E058494-C256-4A2B-9280-615922AA79A1}" srcOrd="0" destOrd="0" presId="urn:microsoft.com/office/officeart/2005/8/layout/hList2"/>
    <dgm:cxn modelId="{2B31FFDA-5F70-43D7-B83D-2CE366CC8368}" type="presParOf" srcId="{DD25732C-D205-4277-A6AE-5DA935C849ED}" destId="{7AC1FEC3-13F0-4ACD-AC98-327B5A9CCE8C}" srcOrd="0" destOrd="0" presId="urn:microsoft.com/office/officeart/2005/8/layout/hList2"/>
    <dgm:cxn modelId="{F82A974C-EC63-4153-819A-E226044F3DD1}" type="presParOf" srcId="{7AC1FEC3-13F0-4ACD-AC98-327B5A9CCE8C}" destId="{F1D33171-D56E-40E1-9E4B-237C3C9994EB}" srcOrd="0" destOrd="0" presId="urn:microsoft.com/office/officeart/2005/8/layout/hList2"/>
    <dgm:cxn modelId="{228291C9-14F6-4689-A039-2E331FC6ED83}" type="presParOf" srcId="{7AC1FEC3-13F0-4ACD-AC98-327B5A9CCE8C}" destId="{4E058494-C256-4A2B-9280-615922AA79A1}" srcOrd="1" destOrd="0" presId="urn:microsoft.com/office/officeart/2005/8/layout/hList2"/>
    <dgm:cxn modelId="{E26D65EA-1B43-411A-A819-631A7D1BBC2D}" type="presParOf" srcId="{7AC1FEC3-13F0-4ACD-AC98-327B5A9CCE8C}" destId="{CA255963-287E-47BA-AE29-9133BC20804A}" srcOrd="2" destOrd="0" presId="urn:microsoft.com/office/officeart/2005/8/layout/hList2"/>
    <dgm:cxn modelId="{16D27B56-6476-4998-BE04-D6DA1CD428F2}" type="presParOf" srcId="{DD25732C-D205-4277-A6AE-5DA935C849ED}" destId="{897E0539-2FED-4CAA-A1C5-0F6B345F4355}" srcOrd="1" destOrd="0" presId="urn:microsoft.com/office/officeart/2005/8/layout/hList2"/>
    <dgm:cxn modelId="{F4DB12C8-C4DD-4E08-8383-AA160FAAD97E}" type="presParOf" srcId="{DD25732C-D205-4277-A6AE-5DA935C849ED}" destId="{7D4C1224-A0D7-4C73-AAF2-2C43D3A69012}" srcOrd="2" destOrd="0" presId="urn:microsoft.com/office/officeart/2005/8/layout/hList2"/>
    <dgm:cxn modelId="{59AE002C-4E4F-4519-8B0E-DF3BAE9415BB}" type="presParOf" srcId="{7D4C1224-A0D7-4C73-AAF2-2C43D3A69012}" destId="{1AB31AC2-0659-4AA8-AE57-EE37E43AE60A}" srcOrd="0" destOrd="0" presId="urn:microsoft.com/office/officeart/2005/8/layout/hList2"/>
    <dgm:cxn modelId="{F0F1E1EC-70EF-4C81-A2CE-F6528E5CF15E}" type="presParOf" srcId="{7D4C1224-A0D7-4C73-AAF2-2C43D3A69012}" destId="{1B2B8A9C-085B-4F23-B449-23145377E697}" srcOrd="1" destOrd="0" presId="urn:microsoft.com/office/officeart/2005/8/layout/hList2"/>
    <dgm:cxn modelId="{CABACD98-0330-44D2-8F42-2F1118DBCA23}" type="presParOf" srcId="{7D4C1224-A0D7-4C73-AAF2-2C43D3A69012}" destId="{0AAB19FC-129A-4CC4-B96A-DF7A3A5C1FBE}" srcOrd="2" destOrd="0" presId="urn:microsoft.com/office/officeart/2005/8/layout/hList2"/>
    <dgm:cxn modelId="{0CD0D908-66CB-48DE-B38A-423AC50D9CC7}" type="presParOf" srcId="{DD25732C-D205-4277-A6AE-5DA935C849ED}" destId="{0AFD62A7-ED0C-4A66-835A-7317A1C97878}" srcOrd="3" destOrd="0" presId="urn:microsoft.com/office/officeart/2005/8/layout/hList2"/>
    <dgm:cxn modelId="{BA6D0E8C-8DD0-48A7-BA3C-E8AF4501FE0B}" type="presParOf" srcId="{DD25732C-D205-4277-A6AE-5DA935C849ED}" destId="{5EB60BB6-DD84-489A-9DC2-96FDDA474406}" srcOrd="4" destOrd="0" presId="urn:microsoft.com/office/officeart/2005/8/layout/hList2"/>
    <dgm:cxn modelId="{00BED3A1-C156-4C9A-8865-49EB2CB89B54}" type="presParOf" srcId="{5EB60BB6-DD84-489A-9DC2-96FDDA474406}" destId="{DAC0776D-0D85-4A87-8C38-728CE4838215}" srcOrd="0" destOrd="0" presId="urn:microsoft.com/office/officeart/2005/8/layout/hList2"/>
    <dgm:cxn modelId="{41F452B0-66B6-4E1A-98D1-45935C55A86F}" type="presParOf" srcId="{5EB60BB6-DD84-489A-9DC2-96FDDA474406}" destId="{8D1B09BF-B507-4A96-9EF1-614F808EF124}" srcOrd="1" destOrd="0" presId="urn:microsoft.com/office/officeart/2005/8/layout/hList2"/>
    <dgm:cxn modelId="{00BF4E34-FD43-4E74-A4B1-306D58A1B346}" type="presParOf" srcId="{5EB60BB6-DD84-489A-9DC2-96FDDA474406}" destId="{E2BDD178-044F-444D-8D10-73E02F933F1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9B139-0828-4A02-8073-39D42F8BE17C}">
      <dsp:nvSpPr>
        <dsp:cNvPr id="0" name=""/>
        <dsp:cNvSpPr/>
      </dsp:nvSpPr>
      <dsp:spPr>
        <a:xfrm>
          <a:off x="0" y="1516"/>
          <a:ext cx="10689701"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720381-3497-497A-989B-927EB6274A3C}">
      <dsp:nvSpPr>
        <dsp:cNvPr id="0" name=""/>
        <dsp:cNvSpPr/>
      </dsp:nvSpPr>
      <dsp:spPr>
        <a:xfrm>
          <a:off x="0" y="1516"/>
          <a:ext cx="10689701" cy="10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Quick definitions</a:t>
          </a:r>
        </a:p>
      </dsp:txBody>
      <dsp:txXfrm>
        <a:off x="0" y="1516"/>
        <a:ext cx="10689701" cy="1034525"/>
      </dsp:txXfrm>
    </dsp:sp>
    <dsp:sp modelId="{9975104D-B042-445E-95B5-41EF65F66394}">
      <dsp:nvSpPr>
        <dsp:cNvPr id="0" name=""/>
        <dsp:cNvSpPr/>
      </dsp:nvSpPr>
      <dsp:spPr>
        <a:xfrm>
          <a:off x="0" y="1036042"/>
          <a:ext cx="10689701"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EE6282-F720-44C2-A8A7-F9FC424A4929}">
      <dsp:nvSpPr>
        <dsp:cNvPr id="0" name=""/>
        <dsp:cNvSpPr/>
      </dsp:nvSpPr>
      <dsp:spPr>
        <a:xfrm>
          <a:off x="0" y="1036042"/>
          <a:ext cx="10689701" cy="10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Summary of Draft criteria for enhanced source control for DPR projects</a:t>
          </a:r>
          <a:endParaRPr lang="en-US" sz="3000" kern="1200" dirty="0"/>
        </a:p>
      </dsp:txBody>
      <dsp:txXfrm>
        <a:off x="0" y="1036042"/>
        <a:ext cx="10689701" cy="1034525"/>
      </dsp:txXfrm>
    </dsp:sp>
    <dsp:sp modelId="{234376E2-C3E6-48A9-A3A2-1E9D3863F04D}">
      <dsp:nvSpPr>
        <dsp:cNvPr id="0" name=""/>
        <dsp:cNvSpPr/>
      </dsp:nvSpPr>
      <dsp:spPr>
        <a:xfrm>
          <a:off x="0" y="2070567"/>
          <a:ext cx="10689701" cy="0"/>
        </a:xfrm>
        <a:prstGeom prst="line">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09ACEE-B26C-4FD3-8A06-B8DB2FB6C70F}">
      <dsp:nvSpPr>
        <dsp:cNvPr id="0" name=""/>
        <dsp:cNvSpPr/>
      </dsp:nvSpPr>
      <dsp:spPr>
        <a:xfrm>
          <a:off x="0" y="2070567"/>
          <a:ext cx="10689701" cy="10345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Continuing research topics for enhanced source control for DPR</a:t>
          </a:r>
          <a:endParaRPr lang="en-US" sz="3000" kern="1200" dirty="0"/>
        </a:p>
      </dsp:txBody>
      <dsp:txXfrm>
        <a:off x="0" y="2070567"/>
        <a:ext cx="10689701" cy="1034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EFE3B-EEE2-460F-AF8F-B1D3072B5A27}">
      <dsp:nvSpPr>
        <dsp:cNvPr id="0" name=""/>
        <dsp:cNvSpPr/>
      </dsp:nvSpPr>
      <dsp:spPr>
        <a:xfrm>
          <a:off x="0" y="270730"/>
          <a:ext cx="2857500" cy="71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r" defTabSz="1600200">
            <a:lnSpc>
              <a:spcPct val="90000"/>
            </a:lnSpc>
            <a:spcBef>
              <a:spcPct val="0"/>
            </a:spcBef>
            <a:spcAft>
              <a:spcPct val="35000"/>
            </a:spcAft>
            <a:buNone/>
          </a:pPr>
          <a:r>
            <a:rPr lang="en-US" sz="3600" kern="1200" err="1"/>
            <a:t>DiPRRA</a:t>
          </a:r>
          <a:endParaRPr lang="en-US" sz="3600" kern="1200"/>
        </a:p>
      </dsp:txBody>
      <dsp:txXfrm>
        <a:off x="0" y="270730"/>
        <a:ext cx="2857500" cy="712800"/>
      </dsp:txXfrm>
    </dsp:sp>
    <dsp:sp modelId="{B932257A-80AF-4D9A-9D28-71692943C22D}">
      <dsp:nvSpPr>
        <dsp:cNvPr id="0" name=""/>
        <dsp:cNvSpPr/>
      </dsp:nvSpPr>
      <dsp:spPr>
        <a:xfrm>
          <a:off x="2857499" y="14567"/>
          <a:ext cx="571500" cy="1225125"/>
        </a:xfrm>
        <a:prstGeom prst="leftBrace">
          <a:avLst>
            <a:gd name="adj1" fmla="val 35000"/>
            <a:gd name="adj2" fmla="val 50000"/>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231E60-2C86-4F29-9DAB-0FF75DCB26F4}">
      <dsp:nvSpPr>
        <dsp:cNvPr id="0" name=""/>
        <dsp:cNvSpPr/>
      </dsp:nvSpPr>
      <dsp:spPr>
        <a:xfrm>
          <a:off x="3657599" y="14567"/>
          <a:ext cx="7772400" cy="1225125"/>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285750" lvl="1" indent="-285750" algn="l" defTabSz="1600200">
            <a:lnSpc>
              <a:spcPct val="90000"/>
            </a:lnSpc>
            <a:spcBef>
              <a:spcPct val="0"/>
            </a:spcBef>
            <a:spcAft>
              <a:spcPct val="15000"/>
            </a:spcAft>
            <a:buNone/>
          </a:pPr>
          <a:r>
            <a:rPr lang="en-US" sz="3600" kern="1200"/>
            <a:t>Direct potable reuse responsible agency</a:t>
          </a:r>
        </a:p>
      </dsp:txBody>
      <dsp:txXfrm>
        <a:off x="3657599" y="14567"/>
        <a:ext cx="7772400" cy="1225125"/>
      </dsp:txXfrm>
    </dsp:sp>
    <dsp:sp modelId="{A8E72CC4-D1B5-476B-8244-84CA2EA7B494}">
      <dsp:nvSpPr>
        <dsp:cNvPr id="0" name=""/>
        <dsp:cNvSpPr/>
      </dsp:nvSpPr>
      <dsp:spPr>
        <a:xfrm>
          <a:off x="0" y="1422544"/>
          <a:ext cx="2857500" cy="1136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r" defTabSz="1600200">
            <a:lnSpc>
              <a:spcPct val="90000"/>
            </a:lnSpc>
            <a:spcBef>
              <a:spcPct val="0"/>
            </a:spcBef>
            <a:spcAft>
              <a:spcPct val="35000"/>
            </a:spcAft>
            <a:buNone/>
          </a:pPr>
          <a:r>
            <a:rPr lang="en-US" sz="3600" kern="1200"/>
            <a:t>SB chemicals</a:t>
          </a:r>
        </a:p>
      </dsp:txBody>
      <dsp:txXfrm>
        <a:off x="0" y="1422544"/>
        <a:ext cx="2857500" cy="1136025"/>
      </dsp:txXfrm>
    </dsp:sp>
    <dsp:sp modelId="{6340F7AA-315C-40CF-BB86-B1E1CE3DB177}">
      <dsp:nvSpPr>
        <dsp:cNvPr id="0" name=""/>
        <dsp:cNvSpPr/>
      </dsp:nvSpPr>
      <dsp:spPr>
        <a:xfrm>
          <a:off x="2857499" y="1369292"/>
          <a:ext cx="571500" cy="1242527"/>
        </a:xfrm>
        <a:prstGeom prst="leftBrace">
          <a:avLst>
            <a:gd name="adj1" fmla="val 35000"/>
            <a:gd name="adj2" fmla="val 50000"/>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8E2D8F-0CA4-4467-96E2-771ADB6F15A4}">
      <dsp:nvSpPr>
        <dsp:cNvPr id="0" name=""/>
        <dsp:cNvSpPr/>
      </dsp:nvSpPr>
      <dsp:spPr>
        <a:xfrm>
          <a:off x="3657599" y="1369292"/>
          <a:ext cx="7772400" cy="124252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285750" lvl="1" indent="-285750" algn="l" defTabSz="1600200">
            <a:lnSpc>
              <a:spcPct val="90000"/>
            </a:lnSpc>
            <a:spcBef>
              <a:spcPct val="0"/>
            </a:spcBef>
            <a:spcAft>
              <a:spcPct val="15000"/>
            </a:spcAft>
            <a:buNone/>
          </a:pPr>
          <a:r>
            <a:rPr lang="en-US" sz="3600" kern="1200" dirty="0"/>
            <a:t>State Board-specified chemicals and contaminants</a:t>
          </a:r>
        </a:p>
      </dsp:txBody>
      <dsp:txXfrm>
        <a:off x="3657599" y="1369292"/>
        <a:ext cx="7772400" cy="1242527"/>
      </dsp:txXfrm>
    </dsp:sp>
    <dsp:sp modelId="{678E7E34-E7F0-4DBB-89F8-D6CC9F451359}">
      <dsp:nvSpPr>
        <dsp:cNvPr id="0" name=""/>
        <dsp:cNvSpPr/>
      </dsp:nvSpPr>
      <dsp:spPr>
        <a:xfrm>
          <a:off x="0" y="2763695"/>
          <a:ext cx="2857500" cy="71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91440" rIns="256032" bIns="91440" numCol="1" spcCol="1270" anchor="ctr" anchorCtr="0">
          <a:noAutofit/>
        </a:bodyPr>
        <a:lstStyle/>
        <a:p>
          <a:pPr marL="0" lvl="0" indent="0" algn="r" defTabSz="1600200">
            <a:lnSpc>
              <a:spcPct val="90000"/>
            </a:lnSpc>
            <a:spcBef>
              <a:spcPct val="0"/>
            </a:spcBef>
            <a:spcAft>
              <a:spcPct val="35000"/>
            </a:spcAft>
            <a:buNone/>
          </a:pPr>
          <a:r>
            <a:rPr lang="en-US" sz="3600" kern="1200"/>
            <a:t>ESCP</a:t>
          </a:r>
        </a:p>
      </dsp:txBody>
      <dsp:txXfrm>
        <a:off x="0" y="2763695"/>
        <a:ext cx="2857500" cy="712800"/>
      </dsp:txXfrm>
    </dsp:sp>
    <dsp:sp modelId="{E38BF6E7-46E8-4688-96A5-1ED22623B62E}">
      <dsp:nvSpPr>
        <dsp:cNvPr id="0" name=""/>
        <dsp:cNvSpPr/>
      </dsp:nvSpPr>
      <dsp:spPr>
        <a:xfrm>
          <a:off x="2857499" y="2741420"/>
          <a:ext cx="571500" cy="757350"/>
        </a:xfrm>
        <a:prstGeom prst="leftBrace">
          <a:avLst>
            <a:gd name="adj1" fmla="val 35000"/>
            <a:gd name="adj2" fmla="val 50000"/>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AEFDDE-BF73-4A20-A60A-62C530496B99}">
      <dsp:nvSpPr>
        <dsp:cNvPr id="0" name=""/>
        <dsp:cNvSpPr/>
      </dsp:nvSpPr>
      <dsp:spPr>
        <a:xfrm>
          <a:off x="3657599" y="2741420"/>
          <a:ext cx="7772400" cy="75735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285750" lvl="1" indent="-285750" algn="l" defTabSz="1600200">
            <a:lnSpc>
              <a:spcPct val="90000"/>
            </a:lnSpc>
            <a:spcBef>
              <a:spcPct val="0"/>
            </a:spcBef>
            <a:spcAft>
              <a:spcPct val="15000"/>
            </a:spcAft>
            <a:buNone/>
          </a:pPr>
          <a:r>
            <a:rPr lang="en-US" sz="3600" kern="1200"/>
            <a:t>Enhanced Source Control Program</a:t>
          </a:r>
        </a:p>
      </dsp:txBody>
      <dsp:txXfrm>
        <a:off x="3657599" y="2741420"/>
        <a:ext cx="7772400" cy="7573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D193A-3088-49E4-BCBD-BE7A739DDA71}">
      <dsp:nvSpPr>
        <dsp:cNvPr id="0" name=""/>
        <dsp:cNvSpPr/>
      </dsp:nvSpPr>
      <dsp:spPr>
        <a:xfrm>
          <a:off x="-5427711" y="-831103"/>
          <a:ext cx="6462806" cy="6462806"/>
        </a:xfrm>
        <a:prstGeom prst="blockArc">
          <a:avLst>
            <a:gd name="adj1" fmla="val 18900000"/>
            <a:gd name="adj2" fmla="val 2700000"/>
            <a:gd name="adj3" fmla="val 334"/>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9C809-59B2-4A34-A8F8-7B7B0B030C67}">
      <dsp:nvSpPr>
        <dsp:cNvPr id="0" name=""/>
        <dsp:cNvSpPr/>
      </dsp:nvSpPr>
      <dsp:spPr>
        <a:xfrm>
          <a:off x="452604" y="299941"/>
          <a:ext cx="8243575" cy="6002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In compliance with wastewater management agency’s waste discharge requirements</a:t>
          </a:r>
        </a:p>
      </dsp:txBody>
      <dsp:txXfrm>
        <a:off x="452604" y="299941"/>
        <a:ext cx="8243575" cy="600267"/>
      </dsp:txXfrm>
    </dsp:sp>
    <dsp:sp modelId="{A8E27FCA-054A-44B3-978F-CBC498A25746}">
      <dsp:nvSpPr>
        <dsp:cNvPr id="0" name=""/>
        <dsp:cNvSpPr/>
      </dsp:nvSpPr>
      <dsp:spPr>
        <a:xfrm>
          <a:off x="77437" y="224908"/>
          <a:ext cx="750333" cy="75033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24F694-5169-4245-8459-A6CF5AB0451C}">
      <dsp:nvSpPr>
        <dsp:cNvPr id="0" name=""/>
        <dsp:cNvSpPr/>
      </dsp:nvSpPr>
      <dsp:spPr>
        <a:xfrm>
          <a:off x="882738" y="1200053"/>
          <a:ext cx="7813441" cy="6002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Has legal authority to implement an industrial pretreatment and pollutant source control program</a:t>
          </a:r>
          <a:endParaRPr lang="en-US" sz="1900" kern="1200" dirty="0"/>
        </a:p>
      </dsp:txBody>
      <dsp:txXfrm>
        <a:off x="882738" y="1200053"/>
        <a:ext cx="7813441" cy="600267"/>
      </dsp:txXfrm>
    </dsp:sp>
    <dsp:sp modelId="{4E10F5E7-56BF-4A12-82CA-4824B15FBF8F}">
      <dsp:nvSpPr>
        <dsp:cNvPr id="0" name=""/>
        <dsp:cNvSpPr/>
      </dsp:nvSpPr>
      <dsp:spPr>
        <a:xfrm>
          <a:off x="507571" y="1125020"/>
          <a:ext cx="750333" cy="75033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BA8B25-0000-4BBA-9052-0BA8794008B6}">
      <dsp:nvSpPr>
        <dsp:cNvPr id="0" name=""/>
        <dsp:cNvSpPr/>
      </dsp:nvSpPr>
      <dsp:spPr>
        <a:xfrm>
          <a:off x="1014754" y="2100166"/>
          <a:ext cx="7681424" cy="6002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Administers a source control program that limits contaminants in wastewater used in DPR projects (SB chemicals)</a:t>
          </a:r>
        </a:p>
      </dsp:txBody>
      <dsp:txXfrm>
        <a:off x="1014754" y="2100166"/>
        <a:ext cx="7681424" cy="600267"/>
      </dsp:txXfrm>
    </dsp:sp>
    <dsp:sp modelId="{4F4D773D-E159-4980-B552-AD35B762A472}">
      <dsp:nvSpPr>
        <dsp:cNvPr id="0" name=""/>
        <dsp:cNvSpPr/>
      </dsp:nvSpPr>
      <dsp:spPr>
        <a:xfrm>
          <a:off x="639587" y="2025133"/>
          <a:ext cx="750333" cy="75033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BA686F-78B0-4A8D-A911-68AA9A048E8E}">
      <dsp:nvSpPr>
        <dsp:cNvPr id="0" name=""/>
        <dsp:cNvSpPr/>
      </dsp:nvSpPr>
      <dsp:spPr>
        <a:xfrm>
          <a:off x="882738" y="3000278"/>
          <a:ext cx="7813441" cy="6002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Implements and maintains a source control program that contains enhancements</a:t>
          </a:r>
        </a:p>
      </dsp:txBody>
      <dsp:txXfrm>
        <a:off x="882738" y="3000278"/>
        <a:ext cx="7813441" cy="600267"/>
      </dsp:txXfrm>
    </dsp:sp>
    <dsp:sp modelId="{9990D36A-8FBF-4042-B1F1-8C2F3DB1BFA2}">
      <dsp:nvSpPr>
        <dsp:cNvPr id="0" name=""/>
        <dsp:cNvSpPr/>
      </dsp:nvSpPr>
      <dsp:spPr>
        <a:xfrm>
          <a:off x="507571" y="2925245"/>
          <a:ext cx="750333" cy="75033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BAD762-63C3-4AE3-AAAF-4D1820F8C09E}">
      <dsp:nvSpPr>
        <dsp:cNvPr id="0" name=""/>
        <dsp:cNvSpPr/>
      </dsp:nvSpPr>
      <dsp:spPr>
        <a:xfrm>
          <a:off x="452604" y="3900391"/>
          <a:ext cx="8243575" cy="6002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Conducts a risk assessment for SB chemicals</a:t>
          </a:r>
        </a:p>
      </dsp:txBody>
      <dsp:txXfrm>
        <a:off x="452604" y="3900391"/>
        <a:ext cx="8243575" cy="600267"/>
      </dsp:txXfrm>
    </dsp:sp>
    <dsp:sp modelId="{96AA4BE3-1B3A-4DB6-80F0-8408241A9153}">
      <dsp:nvSpPr>
        <dsp:cNvPr id="0" name=""/>
        <dsp:cNvSpPr/>
      </dsp:nvSpPr>
      <dsp:spPr>
        <a:xfrm>
          <a:off x="77437" y="3825358"/>
          <a:ext cx="750333" cy="75033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E0F5E-2F71-417F-A360-FF3127DC1979}">
      <dsp:nvSpPr>
        <dsp:cNvPr id="0" name=""/>
        <dsp:cNvSpPr/>
      </dsp:nvSpPr>
      <dsp:spPr>
        <a:xfrm>
          <a:off x="0" y="0"/>
          <a:ext cx="8128000" cy="0"/>
        </a:xfrm>
        <a:prstGeom prst="line">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6F50A2-048A-432B-BB22-22A8F1172BA0}">
      <dsp:nvSpPr>
        <dsp:cNvPr id="0" name=""/>
        <dsp:cNvSpPr/>
      </dsp:nvSpPr>
      <dsp:spPr>
        <a:xfrm>
          <a:off x="0" y="0"/>
          <a:ext cx="8128000" cy="94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Fate assessment of SB chemicals</a:t>
          </a:r>
        </a:p>
      </dsp:txBody>
      <dsp:txXfrm>
        <a:off x="0" y="0"/>
        <a:ext cx="8128000" cy="945879"/>
      </dsp:txXfrm>
    </dsp:sp>
    <dsp:sp modelId="{9A6ACD8A-660D-43F1-BDED-04253E4D874B}">
      <dsp:nvSpPr>
        <dsp:cNvPr id="0" name=""/>
        <dsp:cNvSpPr/>
      </dsp:nvSpPr>
      <dsp:spPr>
        <a:xfrm>
          <a:off x="0" y="945879"/>
          <a:ext cx="8128000" cy="0"/>
        </a:xfrm>
        <a:prstGeom prst="line">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91C56-9809-4811-8F2C-04D073D26305}">
      <dsp:nvSpPr>
        <dsp:cNvPr id="0" name=""/>
        <dsp:cNvSpPr/>
      </dsp:nvSpPr>
      <dsp:spPr>
        <a:xfrm>
          <a:off x="0" y="945879"/>
          <a:ext cx="8128000" cy="94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Investigations &amp; monitoring of SB chemicals</a:t>
          </a:r>
        </a:p>
      </dsp:txBody>
      <dsp:txXfrm>
        <a:off x="0" y="945879"/>
        <a:ext cx="8128000" cy="945879"/>
      </dsp:txXfrm>
    </dsp:sp>
    <dsp:sp modelId="{C3C8C1B9-566E-46C9-A7D1-DBA60C1E9761}">
      <dsp:nvSpPr>
        <dsp:cNvPr id="0" name=""/>
        <dsp:cNvSpPr/>
      </dsp:nvSpPr>
      <dsp:spPr>
        <a:xfrm>
          <a:off x="0" y="1891758"/>
          <a:ext cx="8128000" cy="0"/>
        </a:xfrm>
        <a:prstGeom prst="line">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839397-FE53-4D6C-829F-A391ADBD18F2}">
      <dsp:nvSpPr>
        <dsp:cNvPr id="0" name=""/>
        <dsp:cNvSpPr/>
      </dsp:nvSpPr>
      <dsp:spPr>
        <a:xfrm>
          <a:off x="0" y="1891758"/>
          <a:ext cx="8128000" cy="94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Outreach program limiting chemicals at source</a:t>
          </a:r>
        </a:p>
      </dsp:txBody>
      <dsp:txXfrm>
        <a:off x="0" y="1891758"/>
        <a:ext cx="8128000" cy="945879"/>
      </dsp:txXfrm>
    </dsp:sp>
    <dsp:sp modelId="{4FF37831-64DF-4B2C-AF2C-40401F34FE10}">
      <dsp:nvSpPr>
        <dsp:cNvPr id="0" name=""/>
        <dsp:cNvSpPr/>
      </dsp:nvSpPr>
      <dsp:spPr>
        <a:xfrm>
          <a:off x="0" y="2837637"/>
          <a:ext cx="8128000" cy="0"/>
        </a:xfrm>
        <a:prstGeom prst="line">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472377-2150-4801-9585-EF3D7E74D09C}">
      <dsp:nvSpPr>
        <dsp:cNvPr id="0" name=""/>
        <dsp:cNvSpPr/>
      </dsp:nvSpPr>
      <dsp:spPr>
        <a:xfrm>
          <a:off x="0" y="2837637"/>
          <a:ext cx="8128000" cy="945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Up-to-date inventory of chemicals identified, including new sources</a:t>
          </a:r>
        </a:p>
      </dsp:txBody>
      <dsp:txXfrm>
        <a:off x="0" y="2837637"/>
        <a:ext cx="8128000" cy="9458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D193A-3088-49E4-BCBD-BE7A739DDA71}">
      <dsp:nvSpPr>
        <dsp:cNvPr id="0" name=""/>
        <dsp:cNvSpPr/>
      </dsp:nvSpPr>
      <dsp:spPr>
        <a:xfrm>
          <a:off x="-5427711" y="-831103"/>
          <a:ext cx="6462806" cy="6462806"/>
        </a:xfrm>
        <a:prstGeom prst="blockArc">
          <a:avLst>
            <a:gd name="adj1" fmla="val 18900000"/>
            <a:gd name="adj2" fmla="val 2700000"/>
            <a:gd name="adj3" fmla="val 334"/>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A9C809-59B2-4A34-A8F8-7B7B0B030C67}">
      <dsp:nvSpPr>
        <dsp:cNvPr id="0" name=""/>
        <dsp:cNvSpPr/>
      </dsp:nvSpPr>
      <dsp:spPr>
        <a:xfrm>
          <a:off x="452604" y="299941"/>
          <a:ext cx="8243575" cy="6002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38100" rIns="38100" bIns="38100" numCol="1" spcCol="1270" anchor="t" anchorCtr="0">
          <a:noAutofit/>
        </a:bodyPr>
        <a:lstStyle/>
        <a:p>
          <a:pPr marL="0" lvl="0" indent="0" algn="l" defTabSz="666750">
            <a:lnSpc>
              <a:spcPct val="90000"/>
            </a:lnSpc>
            <a:spcBef>
              <a:spcPct val="0"/>
            </a:spcBef>
            <a:spcAft>
              <a:spcPct val="35000"/>
            </a:spcAft>
            <a:buNone/>
          </a:pPr>
          <a:r>
            <a:rPr lang="en-US" sz="1500" kern="1200" err="1"/>
            <a:t>DiPRRA</a:t>
          </a:r>
          <a:r>
            <a:rPr lang="en-US" sz="1500" kern="1200"/>
            <a:t> work with wastewater agency to utilize local limits and other discharge control methods</a:t>
          </a:r>
        </a:p>
        <a:p>
          <a:pPr marL="114300" lvl="1" indent="-114300" algn="l" defTabSz="533400">
            <a:lnSpc>
              <a:spcPct val="90000"/>
            </a:lnSpc>
            <a:spcBef>
              <a:spcPct val="0"/>
            </a:spcBef>
            <a:spcAft>
              <a:spcPct val="15000"/>
            </a:spcAft>
            <a:buChar char="•"/>
          </a:pPr>
          <a:r>
            <a:rPr lang="en-US" sz="1200" i="1" kern="1200"/>
            <a:t>Local limits designed to protect public health and water quality for potable reuse</a:t>
          </a:r>
        </a:p>
      </dsp:txBody>
      <dsp:txXfrm>
        <a:off x="452604" y="299941"/>
        <a:ext cx="8243575" cy="600267"/>
      </dsp:txXfrm>
    </dsp:sp>
    <dsp:sp modelId="{A8E27FCA-054A-44B3-978F-CBC498A25746}">
      <dsp:nvSpPr>
        <dsp:cNvPr id="0" name=""/>
        <dsp:cNvSpPr/>
      </dsp:nvSpPr>
      <dsp:spPr>
        <a:xfrm>
          <a:off x="77437" y="224908"/>
          <a:ext cx="750333" cy="75033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952EBC-9C69-4936-A776-84ACDD2BFA72}">
      <dsp:nvSpPr>
        <dsp:cNvPr id="0" name=""/>
        <dsp:cNvSpPr/>
      </dsp:nvSpPr>
      <dsp:spPr>
        <a:xfrm>
          <a:off x="882738" y="1200053"/>
          <a:ext cx="7813441" cy="6002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Source control program must be audited at least every 5 years</a:t>
          </a:r>
        </a:p>
      </dsp:txBody>
      <dsp:txXfrm>
        <a:off x="882738" y="1200053"/>
        <a:ext cx="7813441" cy="600267"/>
      </dsp:txXfrm>
    </dsp:sp>
    <dsp:sp modelId="{466FAF1B-1767-454A-88D5-413F29B9D560}">
      <dsp:nvSpPr>
        <dsp:cNvPr id="0" name=""/>
        <dsp:cNvSpPr/>
      </dsp:nvSpPr>
      <dsp:spPr>
        <a:xfrm>
          <a:off x="507571" y="1125020"/>
          <a:ext cx="750333" cy="75033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77EAC5-716A-4131-AE51-F1E2652C211F}">
      <dsp:nvSpPr>
        <dsp:cNvPr id="0" name=""/>
        <dsp:cNvSpPr/>
      </dsp:nvSpPr>
      <dsp:spPr>
        <a:xfrm>
          <a:off x="1014754" y="2100166"/>
          <a:ext cx="7681424" cy="6002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Joint Plan (DiPRRA &amp; partner agencies) to implement a sewershed surveillance program</a:t>
          </a:r>
        </a:p>
      </dsp:txBody>
      <dsp:txXfrm>
        <a:off x="1014754" y="2100166"/>
        <a:ext cx="7681424" cy="600267"/>
      </dsp:txXfrm>
    </dsp:sp>
    <dsp:sp modelId="{F9314D2B-34A5-4072-A56A-4FD90A03C79E}">
      <dsp:nvSpPr>
        <dsp:cNvPr id="0" name=""/>
        <dsp:cNvSpPr/>
      </dsp:nvSpPr>
      <dsp:spPr>
        <a:xfrm>
          <a:off x="639587" y="2025133"/>
          <a:ext cx="750333" cy="75033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2F228C-58BD-42F9-A672-1CE807005DFE}">
      <dsp:nvSpPr>
        <dsp:cNvPr id="0" name=""/>
        <dsp:cNvSpPr/>
      </dsp:nvSpPr>
      <dsp:spPr>
        <a:xfrm>
          <a:off x="882738" y="3000278"/>
          <a:ext cx="7813441" cy="6002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Formation of a source control committee</a:t>
          </a:r>
        </a:p>
      </dsp:txBody>
      <dsp:txXfrm>
        <a:off x="882738" y="3000278"/>
        <a:ext cx="7813441" cy="600267"/>
      </dsp:txXfrm>
    </dsp:sp>
    <dsp:sp modelId="{2B432B7C-4A6D-42CE-90B8-E79EFB5F581F}">
      <dsp:nvSpPr>
        <dsp:cNvPr id="0" name=""/>
        <dsp:cNvSpPr/>
      </dsp:nvSpPr>
      <dsp:spPr>
        <a:xfrm>
          <a:off x="507571" y="2925245"/>
          <a:ext cx="750333" cy="75033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63A062-246E-43ED-895D-4FFA210029D4}">
      <dsp:nvSpPr>
        <dsp:cNvPr id="0" name=""/>
        <dsp:cNvSpPr/>
      </dsp:nvSpPr>
      <dsp:spPr>
        <a:xfrm>
          <a:off x="452604" y="3900391"/>
          <a:ext cx="8243575" cy="600267"/>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462"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Continuous improvement processes to address all aspects of the ESCP</a:t>
          </a:r>
        </a:p>
      </dsp:txBody>
      <dsp:txXfrm>
        <a:off x="452604" y="3900391"/>
        <a:ext cx="8243575" cy="600267"/>
      </dsp:txXfrm>
    </dsp:sp>
    <dsp:sp modelId="{764665B4-F2C9-4C28-9AC8-15D28D5A805B}">
      <dsp:nvSpPr>
        <dsp:cNvPr id="0" name=""/>
        <dsp:cNvSpPr/>
      </dsp:nvSpPr>
      <dsp:spPr>
        <a:xfrm>
          <a:off x="77437" y="3825358"/>
          <a:ext cx="750333" cy="750333"/>
        </a:xfrm>
        <a:prstGeom prst="ellipse">
          <a:avLst/>
        </a:prstGeom>
        <a:solidFill>
          <a:schemeClr val="l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EBA63-E165-4F25-95AE-EE7FE081E6B5}">
      <dsp:nvSpPr>
        <dsp:cNvPr id="0" name=""/>
        <dsp:cNvSpPr/>
      </dsp:nvSpPr>
      <dsp:spPr>
        <a:xfrm>
          <a:off x="0" y="0"/>
          <a:ext cx="9939043" cy="0"/>
        </a:xfrm>
        <a:prstGeom prst="line">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BC3837-62DB-4381-82B4-316360781C7D}">
      <dsp:nvSpPr>
        <dsp:cNvPr id="0" name=""/>
        <dsp:cNvSpPr/>
      </dsp:nvSpPr>
      <dsp:spPr>
        <a:xfrm>
          <a:off x="0" y="0"/>
          <a:ext cx="9939043" cy="96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On-line monitoring instrumentation that measures surrogates that may indicate a chemical peak resulting from illicit discharge</a:t>
          </a:r>
        </a:p>
      </dsp:txBody>
      <dsp:txXfrm>
        <a:off x="0" y="0"/>
        <a:ext cx="9939043" cy="969900"/>
      </dsp:txXfrm>
    </dsp:sp>
    <dsp:sp modelId="{77A72346-7AF4-41DD-8DB1-033060EACFEB}">
      <dsp:nvSpPr>
        <dsp:cNvPr id="0" name=""/>
        <dsp:cNvSpPr/>
      </dsp:nvSpPr>
      <dsp:spPr>
        <a:xfrm>
          <a:off x="0" y="969900"/>
          <a:ext cx="9939043" cy="0"/>
        </a:xfrm>
        <a:prstGeom prst="line">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896E97-56EA-40CB-86F3-4D80B2F811D0}">
      <dsp:nvSpPr>
        <dsp:cNvPr id="0" name=""/>
        <dsp:cNvSpPr/>
      </dsp:nvSpPr>
      <dsp:spPr>
        <a:xfrm>
          <a:off x="0" y="969900"/>
          <a:ext cx="9939043" cy="96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Notification by pretreatment program to DiPRRA of any discharge that results in release of contaminants above allowable limits</a:t>
          </a:r>
          <a:endParaRPr lang="en-US" sz="2800" kern="1200" dirty="0"/>
        </a:p>
      </dsp:txBody>
      <dsp:txXfrm>
        <a:off x="0" y="969900"/>
        <a:ext cx="9939043" cy="969900"/>
      </dsp:txXfrm>
    </dsp:sp>
    <dsp:sp modelId="{0D1011B9-395E-423F-91AC-99305FCB27B4}">
      <dsp:nvSpPr>
        <dsp:cNvPr id="0" name=""/>
        <dsp:cNvSpPr/>
      </dsp:nvSpPr>
      <dsp:spPr>
        <a:xfrm>
          <a:off x="0" y="1939800"/>
          <a:ext cx="9939043" cy="0"/>
        </a:xfrm>
        <a:prstGeom prst="line">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A4851E-35D4-43F9-8675-81923B247D4B}">
      <dsp:nvSpPr>
        <dsp:cNvPr id="0" name=""/>
        <dsp:cNvSpPr/>
      </dsp:nvSpPr>
      <dsp:spPr>
        <a:xfrm>
          <a:off x="0" y="1939800"/>
          <a:ext cx="9939043" cy="96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Monitoring of local county public health disease surveillance programs</a:t>
          </a:r>
          <a:endParaRPr lang="en-US" sz="2800" kern="1200" dirty="0"/>
        </a:p>
      </dsp:txBody>
      <dsp:txXfrm>
        <a:off x="0" y="1939800"/>
        <a:ext cx="9939043" cy="969900"/>
      </dsp:txXfrm>
    </dsp:sp>
    <dsp:sp modelId="{323A324D-7BC7-4373-9E38-254C2873AA47}">
      <dsp:nvSpPr>
        <dsp:cNvPr id="0" name=""/>
        <dsp:cNvSpPr/>
      </dsp:nvSpPr>
      <dsp:spPr>
        <a:xfrm>
          <a:off x="0" y="2909700"/>
          <a:ext cx="9939043" cy="0"/>
        </a:xfrm>
        <a:prstGeom prst="line">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5C51A6-5B3B-479B-A661-78FBCB93A649}">
      <dsp:nvSpPr>
        <dsp:cNvPr id="0" name=""/>
        <dsp:cNvSpPr/>
      </dsp:nvSpPr>
      <dsp:spPr>
        <a:xfrm>
          <a:off x="0" y="2909700"/>
          <a:ext cx="9939043" cy="969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Other aspects of surveillance program determined by State Board</a:t>
          </a:r>
        </a:p>
      </dsp:txBody>
      <dsp:txXfrm>
        <a:off x="0" y="2909700"/>
        <a:ext cx="9939043" cy="9699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255963-287E-47BA-AE29-9133BC20804A}">
      <dsp:nvSpPr>
        <dsp:cNvPr id="0" name=""/>
        <dsp:cNvSpPr/>
      </dsp:nvSpPr>
      <dsp:spPr>
        <a:xfrm rot="16200000">
          <a:off x="-1617808" y="2524525"/>
          <a:ext cx="3822370" cy="464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9485" bIns="0" numCol="1" spcCol="1270" anchor="t" anchorCtr="0">
          <a:noAutofit/>
        </a:bodyPr>
        <a:lstStyle/>
        <a:p>
          <a:pPr marL="0" lvl="0" indent="0" algn="r" defTabSz="1155700">
            <a:lnSpc>
              <a:spcPct val="90000"/>
            </a:lnSpc>
            <a:spcBef>
              <a:spcPct val="0"/>
            </a:spcBef>
            <a:spcAft>
              <a:spcPct val="35000"/>
            </a:spcAft>
            <a:buNone/>
          </a:pPr>
          <a:r>
            <a:rPr lang="en-US" sz="2600" kern="1200" dirty="0"/>
            <a:t>Sewer Collection System</a:t>
          </a:r>
        </a:p>
      </dsp:txBody>
      <dsp:txXfrm>
        <a:off x="-1617808" y="2524525"/>
        <a:ext cx="3822370" cy="464297"/>
      </dsp:txXfrm>
    </dsp:sp>
    <dsp:sp modelId="{4E058494-C256-4A2B-9280-615922AA79A1}">
      <dsp:nvSpPr>
        <dsp:cNvPr id="0" name=""/>
        <dsp:cNvSpPr/>
      </dsp:nvSpPr>
      <dsp:spPr>
        <a:xfrm>
          <a:off x="525525" y="845488"/>
          <a:ext cx="2312693" cy="382237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09485"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Improvement of on-line monitoring tools/sensors</a:t>
          </a:r>
        </a:p>
        <a:p>
          <a:pPr marL="171450" lvl="1" indent="-171450" algn="l" defTabSz="844550">
            <a:lnSpc>
              <a:spcPct val="90000"/>
            </a:lnSpc>
            <a:spcBef>
              <a:spcPct val="0"/>
            </a:spcBef>
            <a:spcAft>
              <a:spcPct val="15000"/>
            </a:spcAft>
            <a:buChar char="•"/>
          </a:pPr>
          <a:r>
            <a:rPr lang="en-US" sz="1900" kern="1200" dirty="0"/>
            <a:t>Study operational reliability of in-sewer sensors</a:t>
          </a:r>
        </a:p>
      </dsp:txBody>
      <dsp:txXfrm>
        <a:off x="525525" y="845488"/>
        <a:ext cx="2312693" cy="3822370"/>
      </dsp:txXfrm>
    </dsp:sp>
    <dsp:sp modelId="{F1D33171-D56E-40E1-9E4B-237C3C9994EB}">
      <dsp:nvSpPr>
        <dsp:cNvPr id="0" name=""/>
        <dsp:cNvSpPr/>
      </dsp:nvSpPr>
      <dsp:spPr>
        <a:xfrm>
          <a:off x="61227" y="232615"/>
          <a:ext cx="928594" cy="928594"/>
        </a:xfrm>
        <a:prstGeom prst="rect">
          <a:avLst/>
        </a:prstGeom>
        <a:blipFill rotWithShape="1">
          <a:blip xmlns:r="http://schemas.openxmlformats.org/officeDocument/2006/relationships" r:embed="rId1"/>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AB19FC-129A-4CC4-B96A-DF7A3A5C1FBE}">
      <dsp:nvSpPr>
        <dsp:cNvPr id="0" name=""/>
        <dsp:cNvSpPr/>
      </dsp:nvSpPr>
      <dsp:spPr>
        <a:xfrm rot="16200000">
          <a:off x="1761920" y="2524525"/>
          <a:ext cx="3822370" cy="464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9485" bIns="0" numCol="1" spcCol="1270" anchor="t" anchorCtr="0">
          <a:noAutofit/>
        </a:bodyPr>
        <a:lstStyle/>
        <a:p>
          <a:pPr marL="0" lvl="0" indent="0" algn="r" defTabSz="1155700">
            <a:lnSpc>
              <a:spcPct val="90000"/>
            </a:lnSpc>
            <a:spcBef>
              <a:spcPct val="0"/>
            </a:spcBef>
            <a:spcAft>
              <a:spcPct val="35000"/>
            </a:spcAft>
            <a:buNone/>
          </a:pPr>
          <a:r>
            <a:rPr lang="en-US" sz="2600" kern="1200" dirty="0"/>
            <a:t>Chemical Inventory</a:t>
          </a:r>
        </a:p>
      </dsp:txBody>
      <dsp:txXfrm>
        <a:off x="1761920" y="2524525"/>
        <a:ext cx="3822370" cy="464297"/>
      </dsp:txXfrm>
    </dsp:sp>
    <dsp:sp modelId="{1B2B8A9C-085B-4F23-B449-23145377E697}">
      <dsp:nvSpPr>
        <dsp:cNvPr id="0" name=""/>
        <dsp:cNvSpPr/>
      </dsp:nvSpPr>
      <dsp:spPr>
        <a:xfrm>
          <a:off x="3905254" y="845488"/>
          <a:ext cx="2312693" cy="382237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09485"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Develop database of analytes to indicate out-of-spec discharge</a:t>
          </a:r>
        </a:p>
        <a:p>
          <a:pPr marL="171450" lvl="1" indent="-171450" algn="l" defTabSz="844550">
            <a:lnSpc>
              <a:spcPct val="90000"/>
            </a:lnSpc>
            <a:spcBef>
              <a:spcPct val="0"/>
            </a:spcBef>
            <a:spcAft>
              <a:spcPct val="15000"/>
            </a:spcAft>
            <a:buChar char="•"/>
          </a:pPr>
          <a:r>
            <a:rPr lang="en-US" sz="1900" kern="1200" dirty="0"/>
            <a:t>Establish and update register of potentially toxic chemicals removed by WWTPs</a:t>
          </a:r>
        </a:p>
      </dsp:txBody>
      <dsp:txXfrm>
        <a:off x="3905254" y="845488"/>
        <a:ext cx="2312693" cy="3822370"/>
      </dsp:txXfrm>
    </dsp:sp>
    <dsp:sp modelId="{1AB31AC2-0659-4AA8-AE57-EE37E43AE60A}">
      <dsp:nvSpPr>
        <dsp:cNvPr id="0" name=""/>
        <dsp:cNvSpPr/>
      </dsp:nvSpPr>
      <dsp:spPr>
        <a:xfrm>
          <a:off x="3440957" y="232615"/>
          <a:ext cx="928594" cy="928594"/>
        </a:xfrm>
        <a:prstGeom prst="rect">
          <a:avLst/>
        </a:prstGeom>
        <a:blipFill rotWithShape="1">
          <a:blip xmlns:r="http://schemas.openxmlformats.org/officeDocument/2006/relationships" r:embed="rId2"/>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BDD178-044F-444D-8D10-73E02F933F14}">
      <dsp:nvSpPr>
        <dsp:cNvPr id="0" name=""/>
        <dsp:cNvSpPr/>
      </dsp:nvSpPr>
      <dsp:spPr>
        <a:xfrm rot="16200000">
          <a:off x="5141649" y="2524525"/>
          <a:ext cx="3822370" cy="464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9485" bIns="0" numCol="1" spcCol="1270" anchor="t" anchorCtr="0">
          <a:noAutofit/>
        </a:bodyPr>
        <a:lstStyle/>
        <a:p>
          <a:pPr marL="0" lvl="0" indent="0" algn="r" defTabSz="1155700">
            <a:lnSpc>
              <a:spcPct val="90000"/>
            </a:lnSpc>
            <a:spcBef>
              <a:spcPct val="0"/>
            </a:spcBef>
            <a:spcAft>
              <a:spcPct val="35000"/>
            </a:spcAft>
            <a:buNone/>
          </a:pPr>
          <a:r>
            <a:rPr lang="en-US" sz="2600" kern="1200" dirty="0"/>
            <a:t>Broader Applications</a:t>
          </a:r>
        </a:p>
      </dsp:txBody>
      <dsp:txXfrm>
        <a:off x="5141649" y="2524525"/>
        <a:ext cx="3822370" cy="464297"/>
      </dsp:txXfrm>
    </dsp:sp>
    <dsp:sp modelId="{8D1B09BF-B507-4A96-9EF1-614F808EF124}">
      <dsp:nvSpPr>
        <dsp:cNvPr id="0" name=""/>
        <dsp:cNvSpPr/>
      </dsp:nvSpPr>
      <dsp:spPr>
        <a:xfrm>
          <a:off x="7284983" y="845488"/>
          <a:ext cx="2312693" cy="3822370"/>
        </a:xfrm>
        <a:prstGeom prst="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09485" rIns="170688" bIns="17068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Development of risk assessment and management framework</a:t>
          </a:r>
        </a:p>
        <a:p>
          <a:pPr marL="171450" lvl="1" indent="-171450" algn="l" defTabSz="844550">
            <a:lnSpc>
              <a:spcPct val="90000"/>
            </a:lnSpc>
            <a:spcBef>
              <a:spcPct val="0"/>
            </a:spcBef>
            <a:spcAft>
              <a:spcPct val="15000"/>
            </a:spcAft>
            <a:buChar char="•"/>
          </a:pPr>
          <a:r>
            <a:rPr lang="en-US" sz="1900" kern="1200" dirty="0"/>
            <a:t>Research operating conditions and software configurations for early warning systems</a:t>
          </a:r>
        </a:p>
      </dsp:txBody>
      <dsp:txXfrm>
        <a:off x="7284983" y="845488"/>
        <a:ext cx="2312693" cy="3822370"/>
      </dsp:txXfrm>
    </dsp:sp>
    <dsp:sp modelId="{DAC0776D-0D85-4A87-8C38-728CE4838215}">
      <dsp:nvSpPr>
        <dsp:cNvPr id="0" name=""/>
        <dsp:cNvSpPr/>
      </dsp:nvSpPr>
      <dsp:spPr>
        <a:xfrm>
          <a:off x="6820686" y="232615"/>
          <a:ext cx="928594" cy="928594"/>
        </a:xfrm>
        <a:prstGeom prst="rect">
          <a:avLst/>
        </a:prstGeom>
        <a:blipFill rotWithShape="1">
          <a:blip xmlns:r="http://schemas.openxmlformats.org/officeDocument/2006/relationships" r:embed="rId3"/>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2374DA-37A1-41EB-8C48-33BC6C139467}" type="datetimeFigureOut">
              <a:rPr lang="en-US" smtClean="0"/>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E8EA09-D1DB-4C59-8D43-2E16160C7B6C}" type="slidenum">
              <a:rPr lang="en-US" smtClean="0"/>
              <a:t>‹#›</a:t>
            </a:fld>
            <a:endParaRPr lang="en-US"/>
          </a:p>
        </p:txBody>
      </p:sp>
    </p:spTree>
    <p:extLst>
      <p:ext uri="{BB962C8B-B14F-4D97-AF65-F5344CB8AC3E}">
        <p14:creationId xmlns:p14="http://schemas.microsoft.com/office/powerpoint/2010/main" val="291609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DON’T put speakers agency logo on the slide. It will not look good.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EA09-D1DB-4C59-8D43-2E16160C7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384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39" y="4473892"/>
            <a:ext cx="5733627" cy="3958908"/>
          </a:xfrm>
        </p:spPr>
        <p:txBody>
          <a:bodyPr/>
          <a:lstStyle/>
          <a:p>
            <a:endParaRPr lang="en-US" sz="1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173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F8D91-92AF-4A07-9985-C531AD58A9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769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F8D91-92AF-4A07-9985-C531AD58A9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083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473892"/>
            <a:ext cx="5608320" cy="3660458"/>
          </a:xfrm>
        </p:spPr>
        <p:txBody>
          <a:bodyPr/>
          <a:lstStyle/>
          <a:p>
            <a:r>
              <a:rPr lang="en-US" sz="200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018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152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77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Calibri" panose="020F0502020204030204" pitchFamily="34" charset="0"/>
            </a:endParaRPr>
          </a:p>
          <a:p>
            <a:endParaRPr lang="en-US" sz="1800" b="0" i="0" u="none" strike="noStrike" baseline="0" dirty="0">
              <a:latin typeface="Calibri" panose="020F0502020204030204" pitchFamily="34" charset="0"/>
            </a:endParaRPr>
          </a:p>
          <a:p>
            <a:r>
              <a:rPr lang="en-US" sz="1800" b="0" i="0" u="none" strike="noStrike" baseline="0" dirty="0">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F8D91-92AF-4A07-9985-C531AD58A9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970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99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557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648200"/>
            <a:ext cx="5608320" cy="3660458"/>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8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AB29-977E-43E0-BE73-4F481ADE4B0D}" type="slidenum">
              <a:rPr lang="en-US" smtClean="0"/>
              <a:t>3</a:t>
            </a:fld>
            <a:endParaRPr lang="en-US" dirty="0"/>
          </a:p>
        </p:txBody>
      </p:sp>
    </p:spTree>
    <p:extLst>
      <p:ext uri="{BB962C8B-B14F-4D97-AF65-F5344CB8AC3E}">
        <p14:creationId xmlns:p14="http://schemas.microsoft.com/office/powerpoint/2010/main" val="400726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F8D91-92AF-4A07-9985-C531AD58A9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754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473892"/>
            <a:ext cx="5608320" cy="3660458"/>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606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354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935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441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491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913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42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42996" y="4473892"/>
            <a:ext cx="5608320" cy="3660458"/>
          </a:xfrm>
        </p:spPr>
        <p:txBody>
          <a:bodyPr/>
          <a:lstStyle/>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409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48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AB29-977E-43E0-BE73-4F481ADE4B0D}" type="slidenum">
              <a:rPr lang="en-US" smtClean="0"/>
              <a:t>4</a:t>
            </a:fld>
            <a:endParaRPr lang="en-US" dirty="0"/>
          </a:p>
        </p:txBody>
      </p:sp>
    </p:spTree>
    <p:extLst>
      <p:ext uri="{BB962C8B-B14F-4D97-AF65-F5344CB8AC3E}">
        <p14:creationId xmlns:p14="http://schemas.microsoft.com/office/powerpoint/2010/main" val="2900751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515556"/>
            <a:ext cx="5591810" cy="3618794"/>
          </a:xfrm>
        </p:spPr>
        <p:txBody>
          <a:bodyPr/>
          <a:lstStyle/>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422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493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342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440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endParaRPr dirty="0"/>
          </a:p>
        </p:txBody>
      </p:sp>
      <p:sp>
        <p:nvSpPr>
          <p:cNvPr id="103" name="Google Shape;10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742103" y="4473892"/>
            <a:ext cx="5608320" cy="3660458"/>
          </a:xfrm>
          <a:prstGeom prst="rect">
            <a:avLst/>
          </a:prstGeom>
        </p:spPr>
        <p:txBody>
          <a:bodyPr spcFirstLastPara="1" wrap="square" lIns="93162" tIns="46568" rIns="93162" bIns="46568" anchor="t" anchorCtr="0">
            <a:noAutofit/>
          </a:bodyPr>
          <a:lstStyle/>
          <a:p>
            <a:pPr marL="0" indent="0"/>
            <a:endParaRPr lang="en-US" dirty="0"/>
          </a:p>
        </p:txBody>
      </p:sp>
      <p:sp>
        <p:nvSpPr>
          <p:cNvPr id="129" name="Google Shape;129;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717550" y="4473892"/>
            <a:ext cx="5608320" cy="3660458"/>
          </a:xfrm>
          <a:prstGeom prst="rect">
            <a:avLst/>
          </a:prstGeom>
          <a:noFill/>
          <a:ln>
            <a:noFill/>
          </a:ln>
        </p:spPr>
        <p:txBody>
          <a:bodyPr spcFirstLastPara="1" wrap="square" lIns="93162" tIns="46568" rIns="93162" bIns="46568" anchor="t" anchorCtr="0">
            <a:noAutofit/>
          </a:bodyPr>
          <a:lstStyle/>
          <a:p>
            <a:pPr marL="0" indent="0"/>
            <a:endParaRPr dirty="0"/>
          </a:p>
        </p:txBody>
      </p:sp>
      <p:sp>
        <p:nvSpPr>
          <p:cNvPr id="153" name="Google Shape;153;p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9:notes"/>
          <p:cNvSpPr txBox="1">
            <a:spLocks noGrp="1"/>
          </p:cNvSpPr>
          <p:nvPr>
            <p:ph type="body" idx="1"/>
          </p:nvPr>
        </p:nvSpPr>
        <p:spPr>
          <a:xfrm>
            <a:off x="749300" y="4622800"/>
            <a:ext cx="5732949" cy="3721466"/>
          </a:xfrm>
          <a:prstGeom prst="rect">
            <a:avLst/>
          </a:prstGeom>
        </p:spPr>
        <p:txBody>
          <a:bodyPr spcFirstLastPara="1" wrap="square" lIns="94932" tIns="47453" rIns="94932" bIns="47453" anchor="t" anchorCtr="0">
            <a:noAutofit/>
          </a:bodyPr>
          <a:lstStyle/>
          <a:p>
            <a:endParaRPr dirty="0"/>
          </a:p>
        </p:txBody>
      </p:sp>
      <p:sp>
        <p:nvSpPr>
          <p:cNvPr id="241" name="Google Shape;241;p19:notes"/>
          <p:cNvSpPr>
            <a:spLocks noGrp="1" noRot="1" noChangeAspect="1"/>
          </p:cNvSpPr>
          <p:nvPr>
            <p:ph type="sldImg" idx="2"/>
          </p:nvPr>
        </p:nvSpPr>
        <p:spPr>
          <a:xfrm>
            <a:off x="749300" y="1181100"/>
            <a:ext cx="5667375"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txBox="1">
            <a:spLocks noGrp="1"/>
          </p:cNvSpPr>
          <p:nvPr>
            <p:ph type="body" idx="1"/>
          </p:nvPr>
        </p:nvSpPr>
        <p:spPr>
          <a:xfrm>
            <a:off x="716619" y="4548457"/>
            <a:ext cx="5732949" cy="3721466"/>
          </a:xfrm>
          <a:prstGeom prst="rect">
            <a:avLst/>
          </a:prstGeom>
        </p:spPr>
        <p:txBody>
          <a:bodyPr spcFirstLastPara="1" wrap="square" lIns="94932" tIns="47453" rIns="94932" bIns="47453" anchor="t" anchorCtr="0">
            <a:noAutofit/>
          </a:bodyPr>
          <a:lstStyle/>
          <a:p>
            <a:endParaRPr dirty="0"/>
          </a:p>
        </p:txBody>
      </p:sp>
      <p:sp>
        <p:nvSpPr>
          <p:cNvPr id="225" name="Google Shape;225;p17:notes"/>
          <p:cNvSpPr>
            <a:spLocks noGrp="1" noRot="1" noChangeAspect="1"/>
          </p:cNvSpPr>
          <p:nvPr>
            <p:ph type="sldImg" idx="2"/>
          </p:nvPr>
        </p:nvSpPr>
        <p:spPr>
          <a:xfrm>
            <a:off x="749300" y="1181100"/>
            <a:ext cx="5667375"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6:notes"/>
          <p:cNvSpPr txBox="1">
            <a:spLocks noGrp="1"/>
          </p:cNvSpPr>
          <p:nvPr>
            <p:ph type="body" idx="1"/>
          </p:nvPr>
        </p:nvSpPr>
        <p:spPr>
          <a:xfrm>
            <a:off x="716619" y="4548457"/>
            <a:ext cx="5732949" cy="3721466"/>
          </a:xfrm>
          <a:prstGeom prst="rect">
            <a:avLst/>
          </a:prstGeom>
        </p:spPr>
        <p:txBody>
          <a:bodyPr spcFirstLastPara="1" wrap="square" lIns="94932" tIns="47453" rIns="94932" bIns="47453" anchor="t" anchorCtr="0">
            <a:noAutofit/>
          </a:bodyPr>
          <a:lstStyle/>
          <a:p>
            <a:endParaRPr dirty="0"/>
          </a:p>
        </p:txBody>
      </p:sp>
      <p:sp>
        <p:nvSpPr>
          <p:cNvPr id="217" name="Google Shape;217;p16:notes"/>
          <p:cNvSpPr>
            <a:spLocks noGrp="1" noRot="1" noChangeAspect="1"/>
          </p:cNvSpPr>
          <p:nvPr>
            <p:ph type="sldImg" idx="2"/>
          </p:nvPr>
        </p:nvSpPr>
        <p:spPr>
          <a:xfrm>
            <a:off x="749300" y="1181100"/>
            <a:ext cx="5667375"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10AB29-977E-43E0-BE73-4F481ADE4B0D}" type="slidenum">
              <a:rPr lang="en-US" smtClean="0"/>
              <a:t>5</a:t>
            </a:fld>
            <a:endParaRPr lang="en-US" dirty="0"/>
          </a:p>
        </p:txBody>
      </p:sp>
    </p:spTree>
    <p:extLst>
      <p:ext uri="{BB962C8B-B14F-4D97-AF65-F5344CB8AC3E}">
        <p14:creationId xmlns:p14="http://schemas.microsoft.com/office/powerpoint/2010/main" val="3337584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txBox="1">
            <a:spLocks noGrp="1"/>
          </p:cNvSpPr>
          <p:nvPr>
            <p:ph type="body" idx="1"/>
          </p:nvPr>
        </p:nvSpPr>
        <p:spPr>
          <a:xfrm>
            <a:off x="716619" y="4548457"/>
            <a:ext cx="5732949" cy="3839187"/>
          </a:xfrm>
          <a:prstGeom prst="rect">
            <a:avLst/>
          </a:prstGeom>
        </p:spPr>
        <p:txBody>
          <a:bodyPr spcFirstLastPara="1" wrap="square" lIns="94932" tIns="47453" rIns="94932" bIns="47453" anchor="t" anchorCtr="0">
            <a:noAutofit/>
          </a:bodyPr>
          <a:lstStyle/>
          <a:p>
            <a:endParaRPr lang="en-US" sz="1600" dirty="0"/>
          </a:p>
        </p:txBody>
      </p:sp>
      <p:sp>
        <p:nvSpPr>
          <p:cNvPr id="252" name="Google Shape;252;p20:notes"/>
          <p:cNvSpPr>
            <a:spLocks noGrp="1" noRot="1" noChangeAspect="1"/>
          </p:cNvSpPr>
          <p:nvPr>
            <p:ph type="sldImg" idx="2"/>
          </p:nvPr>
        </p:nvSpPr>
        <p:spPr>
          <a:xfrm>
            <a:off x="749300" y="1181100"/>
            <a:ext cx="5667375"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1: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21:notes"/>
          <p:cNvSpPr txBox="1">
            <a:spLocks noGrp="1"/>
          </p:cNvSpPr>
          <p:nvPr>
            <p:ph type="body" idx="1"/>
          </p:nvPr>
        </p:nvSpPr>
        <p:spPr>
          <a:xfrm>
            <a:off x="716619" y="4548457"/>
            <a:ext cx="5732949" cy="3721466"/>
          </a:xfrm>
          <a:prstGeom prst="rect">
            <a:avLst/>
          </a:prstGeom>
          <a:noFill/>
          <a:ln>
            <a:noFill/>
          </a:ln>
        </p:spPr>
        <p:txBody>
          <a:bodyPr spcFirstLastPara="1" wrap="square" lIns="94932" tIns="47453" rIns="94932" bIns="47453" anchor="t" anchorCtr="0">
            <a:noAutofit/>
          </a:bodyPr>
          <a:lstStyle/>
          <a:p>
            <a:endParaRPr sz="1800" dirty="0"/>
          </a:p>
        </p:txBody>
      </p:sp>
      <p:sp>
        <p:nvSpPr>
          <p:cNvPr id="263" name="Google Shape;263;p21:notes"/>
          <p:cNvSpPr txBox="1">
            <a:spLocks noGrp="1"/>
          </p:cNvSpPr>
          <p:nvPr>
            <p:ph type="sldNum" idx="12"/>
          </p:nvPr>
        </p:nvSpPr>
        <p:spPr>
          <a:xfrm>
            <a:off x="4059181" y="8977134"/>
            <a:ext cx="3105348" cy="474207"/>
          </a:xfrm>
          <a:prstGeom prst="rect">
            <a:avLst/>
          </a:prstGeom>
          <a:noFill/>
          <a:ln>
            <a:noFill/>
          </a:ln>
        </p:spPr>
        <p:txBody>
          <a:bodyPr spcFirstLastPara="1" wrap="square" lIns="94932" tIns="47453" rIns="94932" bIns="47453"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471070"/>
            <a:ext cx="5608320" cy="3660458"/>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279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2:notes"/>
          <p:cNvSpPr txBox="1">
            <a:spLocks noGrp="1"/>
          </p:cNvSpPr>
          <p:nvPr>
            <p:ph type="body" idx="1"/>
          </p:nvPr>
        </p:nvSpPr>
        <p:spPr>
          <a:xfrm>
            <a:off x="716619" y="4548457"/>
            <a:ext cx="5732949" cy="3721466"/>
          </a:xfrm>
          <a:prstGeom prst="rect">
            <a:avLst/>
          </a:prstGeom>
          <a:noFill/>
          <a:ln>
            <a:noFill/>
          </a:ln>
        </p:spPr>
        <p:txBody>
          <a:bodyPr spcFirstLastPara="1" wrap="square" lIns="94932" tIns="47453" rIns="94932" bIns="47453" anchor="t" anchorCtr="0">
            <a:noAutofit/>
          </a:bodyPr>
          <a:lstStyle/>
          <a:p>
            <a:endParaRPr dirty="0"/>
          </a:p>
        </p:txBody>
      </p:sp>
      <p:sp>
        <p:nvSpPr>
          <p:cNvPr id="279" name="Google Shape;279;p22:notes"/>
          <p:cNvSpPr txBox="1">
            <a:spLocks noGrp="1"/>
          </p:cNvSpPr>
          <p:nvPr>
            <p:ph type="sldNum" idx="12"/>
          </p:nvPr>
        </p:nvSpPr>
        <p:spPr>
          <a:xfrm>
            <a:off x="4059181" y="8977134"/>
            <a:ext cx="3105348" cy="474207"/>
          </a:xfrm>
          <a:prstGeom prst="rect">
            <a:avLst/>
          </a:prstGeom>
          <a:noFill/>
          <a:ln>
            <a:noFill/>
          </a:ln>
        </p:spPr>
        <p:txBody>
          <a:bodyPr spcFirstLastPara="1" wrap="square" lIns="94932" tIns="47453" rIns="94932" bIns="47453"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8c6f8c7996_0_87:notes"/>
          <p:cNvSpPr txBox="1">
            <a:spLocks noGrp="1"/>
          </p:cNvSpPr>
          <p:nvPr>
            <p:ph type="body" idx="1"/>
          </p:nvPr>
        </p:nvSpPr>
        <p:spPr>
          <a:xfrm>
            <a:off x="716619" y="4489387"/>
            <a:ext cx="5732949" cy="4253103"/>
          </a:xfrm>
          <a:prstGeom prst="rect">
            <a:avLst/>
          </a:prstGeom>
        </p:spPr>
        <p:txBody>
          <a:bodyPr spcFirstLastPara="1" wrap="square" lIns="94932" tIns="47453" rIns="94932" bIns="47453" anchor="t" anchorCtr="0">
            <a:noAutofit/>
          </a:bodyPr>
          <a:lstStyle/>
          <a:p>
            <a:endParaRPr sz="2400" dirty="0"/>
          </a:p>
        </p:txBody>
      </p:sp>
      <p:sp>
        <p:nvSpPr>
          <p:cNvPr id="271" name="Google Shape;271;g8c6f8c7996_0_87:notes"/>
          <p:cNvSpPr>
            <a:spLocks noGrp="1" noRot="1" noChangeAspect="1"/>
          </p:cNvSpPr>
          <p:nvPr>
            <p:ph type="sldImg" idx="2"/>
          </p:nvPr>
        </p:nvSpPr>
        <p:spPr>
          <a:xfrm>
            <a:off x="433388" y="708025"/>
            <a:ext cx="6300787"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4:notes"/>
          <p:cNvSpPr txBox="1">
            <a:spLocks noGrp="1"/>
          </p:cNvSpPr>
          <p:nvPr>
            <p:ph type="body" idx="1"/>
          </p:nvPr>
        </p:nvSpPr>
        <p:spPr>
          <a:xfrm>
            <a:off x="716619" y="4548457"/>
            <a:ext cx="5732949" cy="3721466"/>
          </a:xfrm>
          <a:prstGeom prst="rect">
            <a:avLst/>
          </a:prstGeom>
        </p:spPr>
        <p:txBody>
          <a:bodyPr spcFirstLastPara="1" wrap="square" lIns="94932" tIns="47453" rIns="94932" bIns="47453" anchor="t" anchorCtr="0">
            <a:noAutofit/>
          </a:bodyPr>
          <a:lstStyle/>
          <a:p>
            <a:endParaRPr dirty="0"/>
          </a:p>
        </p:txBody>
      </p:sp>
      <p:sp>
        <p:nvSpPr>
          <p:cNvPr id="298" name="Google Shape;298;p24:notes"/>
          <p:cNvSpPr>
            <a:spLocks noGrp="1" noRot="1" noChangeAspect="1"/>
          </p:cNvSpPr>
          <p:nvPr>
            <p:ph type="sldImg" idx="2"/>
          </p:nvPr>
        </p:nvSpPr>
        <p:spPr>
          <a:xfrm>
            <a:off x="747713" y="1181100"/>
            <a:ext cx="5670550"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6:notes"/>
          <p:cNvSpPr txBox="1">
            <a:spLocks noGrp="1"/>
          </p:cNvSpPr>
          <p:nvPr>
            <p:ph type="body" idx="1"/>
          </p:nvPr>
        </p:nvSpPr>
        <p:spPr>
          <a:xfrm>
            <a:off x="716619" y="4548457"/>
            <a:ext cx="5732949" cy="3721466"/>
          </a:xfrm>
          <a:prstGeom prst="rect">
            <a:avLst/>
          </a:prstGeom>
        </p:spPr>
        <p:txBody>
          <a:bodyPr spcFirstLastPara="1" wrap="square" lIns="94932" tIns="47453" rIns="94932" bIns="47453" anchor="t" anchorCtr="0">
            <a:noAutofit/>
          </a:bodyPr>
          <a:lstStyle/>
          <a:p>
            <a:endParaRPr/>
          </a:p>
        </p:txBody>
      </p:sp>
      <p:sp>
        <p:nvSpPr>
          <p:cNvPr id="319" name="Google Shape;319;p26:notes"/>
          <p:cNvSpPr>
            <a:spLocks noGrp="1" noRot="1" noChangeAspect="1"/>
          </p:cNvSpPr>
          <p:nvPr>
            <p:ph type="sldImg" idx="2"/>
          </p:nvPr>
        </p:nvSpPr>
        <p:spPr>
          <a:xfrm>
            <a:off x="749300" y="1181100"/>
            <a:ext cx="5667375" cy="31892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DON’T put speakers agency logo on the slide. It will not look good.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EA09-D1DB-4C59-8D43-2E16160C7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254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e6ba2c88c6_2_2: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 name="Google Shape;54;ge6ba2c88c6_2_2: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55" name="Google Shape;55;ge6ba2c88c6_2_2: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e6ba2c88c6_2_13: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 name="Google Shape;65;ge6ba2c88c6_2_13: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66" name="Google Shape;66;ge6ba2c88c6_2_13: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 more about the new Advanced Water Treatment Operator Certification program </a:t>
            </a:r>
          </a:p>
          <a:p>
            <a:r>
              <a:rPr lang="en-US" dirty="0"/>
              <a:t>At </a:t>
            </a:r>
            <a:r>
              <a:rPr lang="en-US"/>
              <a:t>awtoperator.org</a:t>
            </a:r>
            <a:endParaRPr lang="en-US" dirty="0"/>
          </a:p>
        </p:txBody>
      </p:sp>
      <p:sp>
        <p:nvSpPr>
          <p:cNvPr id="4" name="Slide Number Placeholder 3"/>
          <p:cNvSpPr>
            <a:spLocks noGrp="1"/>
          </p:cNvSpPr>
          <p:nvPr>
            <p:ph type="sldNum" sz="quarter" idx="5"/>
          </p:nvPr>
        </p:nvSpPr>
        <p:spPr/>
        <p:txBody>
          <a:bodyPr/>
          <a:lstStyle/>
          <a:p>
            <a:fld id="{9310AB29-977E-43E0-BE73-4F481ADE4B0D}" type="slidenum">
              <a:rPr lang="en-US" smtClean="0"/>
              <a:t>6</a:t>
            </a:fld>
            <a:endParaRPr lang="en-US" dirty="0"/>
          </a:p>
        </p:txBody>
      </p:sp>
    </p:spTree>
    <p:extLst>
      <p:ext uri="{BB962C8B-B14F-4D97-AF65-F5344CB8AC3E}">
        <p14:creationId xmlns:p14="http://schemas.microsoft.com/office/powerpoint/2010/main" val="5614893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6ba2c88c6_2_24: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 name="Google Shape;77;ge6ba2c88c6_2_24: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78" name="Google Shape;78;ge6ba2c88c6_2_24: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e6ba2c88c6_2_40: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ge6ba2c88c6_2_40: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95" name="Google Shape;95;ge6ba2c88c6_2_40: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e6ba2c88c6_2_178: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 name="Google Shape;110;ge6ba2c88c6_2_178: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111" name="Google Shape;111;ge6ba2c88c6_2_178: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e6ba2c88c6_2_217: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 name="Google Shape;150;ge6ba2c88c6_2_217: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151" name="Google Shape;151;ge6ba2c88c6_2_217: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e6ba2c88c6_2_55: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ge6ba2c88c6_2_55: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191" name="Google Shape;191;ge6ba2c88c6_2_55: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6ba2c88c6_2_120: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6" name="Google Shape;256;ge6ba2c88c6_2_120: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257" name="Google Shape;257;ge6ba2c88c6_2_120: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6ba2c88c6_2_256: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ge6ba2c88c6_2_256: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316" name="Google Shape;316;ge6ba2c88c6_2_256: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6ba2c88c6_2_267: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7" name="Google Shape;327;ge6ba2c88c6_2_267: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328" name="Google Shape;328;ge6ba2c88c6_2_267: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e6ba2c88c6_2_286: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7" name="Google Shape;347;ge6ba2c88c6_2_286: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348" name="Google Shape;348;ge6ba2c88c6_2_286: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e6ba2c88c6_2_297: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ge6ba2c88c6_2_297: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360" name="Google Shape;360;ge6ba2c88c6_2_297: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74502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e6ba2c88c6_2_309: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ge6ba2c88c6_2_309: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373" name="Google Shape;373;ge6ba2c88c6_2_309: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e6ba2c88c6_2_320: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4" name="Google Shape;384;ge6ba2c88c6_2_320: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385" name="Google Shape;385;ge6ba2c88c6_2_320: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e6ba2c88c6_2_340: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5" name="Google Shape;405;ge6ba2c88c6_2_340: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406" name="Google Shape;406;ge6ba2c88c6_2_340: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e6ba2c88c6_2_364: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ge6ba2c88c6_2_364: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431" name="Google Shape;431;ge6ba2c88c6_2_364: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e6ba2c88c6_2_376: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3" name="Google Shape;443;ge6ba2c88c6_2_376: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444" name="Google Shape;444;ge6ba2c88c6_2_376: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e6ba2c88c6_2_399: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7" name="Google Shape;467;ge6ba2c88c6_2_399: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468" name="Google Shape;468;ge6ba2c88c6_2_399: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e6ba2c88c6_2_415: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4" name="Google Shape;484;ge6ba2c88c6_2_415: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485" name="Google Shape;485;ge6ba2c88c6_2_415: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e6ba2c88c6_2_464: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4" name="Google Shape;534;ge6ba2c88c6_2_464: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535" name="Google Shape;535;ge6ba2c88c6_2_464: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e6ba2c88c6_2_481: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2" name="Google Shape;552;ge6ba2c88c6_2_481: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553" name="Google Shape;553;ge6ba2c88c6_2_481: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e6ba2c88c6_2_502: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5" name="Google Shape;575;ge6ba2c88c6_2_502: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576" name="Google Shape;576;ge6ba2c88c6_2_502: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DON’T put speakers agency logo on the slide. It will not look good.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EA09-D1DB-4C59-8D43-2E16160C7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8058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e6ba2c88c6_2_521: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5" name="Google Shape;595;ge6ba2c88c6_2_521: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596" name="Google Shape;596;ge6ba2c88c6_2_521: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e6ba2c88c6_2_536: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1" name="Google Shape;611;ge6ba2c88c6_2_536: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612" name="Google Shape;612;ge6ba2c88c6_2_536: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e6ba2c88c6_2_552: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ge6ba2c88c6_2_552: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629" name="Google Shape;629;ge6ba2c88c6_2_552: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e6ba2c88c6_2_563: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0" name="Google Shape;640;ge6ba2c88c6_2_563: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641" name="Google Shape;641;ge6ba2c88c6_2_563: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e6ba2c88c6_2_583: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1" name="Google Shape;661;ge6ba2c88c6_2_583: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662" name="Google Shape;662;ge6ba2c88c6_2_583: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e6ba2c88c6_2_596: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5" name="Google Shape;685;ge6ba2c88c6_2_596: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686" name="Google Shape;686;ge6ba2c88c6_2_596: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6ba2c88c6_2_622: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2" name="Google Shape;712;ge6ba2c88c6_2_622: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713" name="Google Shape;713;ge6ba2c88c6_2_622: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e6ba2c88c6_2_637: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7" name="Google Shape;747;ge6ba2c88c6_2_637: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748" name="Google Shape;748;ge6ba2c88c6_2_637: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e6ba2c88c6_2_662: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4" name="Google Shape;774;ge6ba2c88c6_2_662: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775" name="Google Shape;775;ge6ba2c88c6_2_662: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e6ba2c88c6_2_682: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5" name="Google Shape;795;ge6ba2c88c6_2_682: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796" name="Google Shape;796;ge6ba2c88c6_2_682: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8374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e6ba2c88c6_2_713: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7" name="Google Shape;827;ge6ba2c88c6_2_713: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828" name="Google Shape;828;ge6ba2c88c6_2_713: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e6ba2c88c6_2_727: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2" name="Google Shape;842;ge6ba2c88c6_2_727: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843" name="Google Shape;843;ge6ba2c88c6_2_727: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e6ba2c88c6_2_816: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2" name="Google Shape;932;ge6ba2c88c6_2_816: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933" name="Google Shape;933;ge6ba2c88c6_2_816: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e6ba2c88c6_2_834: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1" name="Google Shape;951;ge6ba2c88c6_2_834: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952" name="Google Shape;952;ge6ba2c88c6_2_834: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ge6ba2c88c6_2_848:notes"/>
          <p:cNvSpPr>
            <a:spLocks noGrp="1" noRot="1" noChangeAspect="1"/>
          </p:cNvSpPr>
          <p:nvPr>
            <p:ph type="sldImg" idx="2"/>
          </p:nvPr>
        </p:nvSpPr>
        <p:spPr>
          <a:xfrm>
            <a:off x="-582613" y="0"/>
            <a:ext cx="2665413" cy="15001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6" name="Google Shape;966;ge6ba2c88c6_2_848: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Arial"/>
              <a:ea typeface="Arial"/>
              <a:cs typeface="Arial"/>
              <a:sym typeface="Arial"/>
            </a:endParaRPr>
          </a:p>
        </p:txBody>
      </p:sp>
      <p:sp>
        <p:nvSpPr>
          <p:cNvPr id="967" name="Google Shape;967;ge6ba2c88c6_2_848: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86</a:t>
            </a:fld>
            <a:endParaRPr kumimoji="0" sz="11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e803f20ac7_1_0:notes"/>
          <p:cNvSpPr>
            <a:spLocks noGrp="1" noRot="1" noChangeAspect="1"/>
          </p:cNvSpPr>
          <p:nvPr>
            <p:ph type="sldImg" idx="2"/>
          </p:nvPr>
        </p:nvSpPr>
        <p:spPr>
          <a:xfrm>
            <a:off x="0" y="0"/>
            <a:ext cx="1500000" cy="15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8" name="Google Shape;978;ge803f20ac7_1_0:notes"/>
          <p:cNvSpPr txBox="1">
            <a:spLocks noGrp="1"/>
          </p:cNvSpPr>
          <p:nvPr>
            <p:ph type="body" idx="1"/>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r" rtl="1">
              <a:spcBef>
                <a:spcPts val="0"/>
              </a:spcBef>
              <a:spcAft>
                <a:spcPts val="0"/>
              </a:spcAft>
              <a:buNone/>
            </a:pPr>
            <a:endParaRPr sz="700">
              <a:solidFill>
                <a:schemeClr val="dk1"/>
              </a:solidFill>
              <a:latin typeface="Calibri"/>
              <a:ea typeface="Calibri"/>
              <a:cs typeface="Calibri"/>
              <a:sym typeface="Calibri"/>
            </a:endParaRPr>
          </a:p>
        </p:txBody>
      </p:sp>
      <p:sp>
        <p:nvSpPr>
          <p:cNvPr id="979" name="Google Shape;979;ge803f20ac7_1_0:notes"/>
          <p:cNvSpPr txBox="1">
            <a:spLocks noGrp="1"/>
          </p:cNvSpPr>
          <p:nvPr>
            <p:ph type="sldNum" idx="12"/>
          </p:nvPr>
        </p:nvSpPr>
        <p:spPr>
          <a:xfrm>
            <a:off x="0" y="0"/>
            <a:ext cx="2000000" cy="1500000"/>
          </a:xfrm>
          <a:prstGeom prst="rect">
            <a:avLst/>
          </a:prstGeom>
          <a:noFill/>
          <a:ln>
            <a:noFill/>
          </a:ln>
        </p:spPr>
        <p:txBody>
          <a:bodyPr spcFirstLastPara="1" wrap="square" lIns="55875" tIns="27925" rIns="55875" bIns="279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1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87</a:t>
            </a:fld>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DON’T put speakers agency logo on the slide. It will not look good.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E8EA09-D1DB-4C59-8D43-2E16160C7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000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3263"/>
            <a:ext cx="6254750" cy="35194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D3E66-379D-4E08-BE3D-95FF93308A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D3E66-379D-4E08-BE3D-95FF93308A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52988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 graphics/icons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D3E66-379D-4E08-BE3D-95FF93308A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52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FFC72-D717-47B0-968F-371365C27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0186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D3E66-379D-4E08-BE3D-95FF93308A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7857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3263"/>
            <a:ext cx="6254750" cy="3519487"/>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D3E66-379D-4E08-BE3D-95FF93308A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6129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F1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2D1BE-D62F-A243-9056-B7DDE35583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4027"/>
            <a:ext cx="12191999" cy="6829946"/>
          </a:xfrm>
          <a:prstGeom prst="rect">
            <a:avLst/>
          </a:prstGeom>
        </p:spPr>
      </p:pic>
      <p:sp>
        <p:nvSpPr>
          <p:cNvPr id="2" name="Title 1">
            <a:extLst>
              <a:ext uri="{FF2B5EF4-FFF2-40B4-BE49-F238E27FC236}">
                <a16:creationId xmlns:a16="http://schemas.microsoft.com/office/drawing/2014/main" id="{FF704530-01B1-744C-BDE7-B2BB46E7CAC0}"/>
              </a:ext>
            </a:extLst>
          </p:cNvPr>
          <p:cNvSpPr>
            <a:spLocks noGrp="1"/>
          </p:cNvSpPr>
          <p:nvPr>
            <p:ph type="ctrTitle" hasCustomPrompt="1"/>
          </p:nvPr>
        </p:nvSpPr>
        <p:spPr>
          <a:xfrm>
            <a:off x="1524000" y="1997007"/>
            <a:ext cx="9144000" cy="2387600"/>
          </a:xfrm>
        </p:spPr>
        <p:txBody>
          <a:bodyPr anchor="b"/>
          <a:lstStyle>
            <a:lvl1pPr algn="ctr">
              <a:defRPr sz="6000" b="1" spc="0">
                <a:solidFill>
                  <a:schemeClr val="accent1"/>
                </a:solidFill>
              </a:defRPr>
            </a:lvl1pPr>
          </a:lstStyle>
          <a:p>
            <a:r>
              <a:rPr lang="en-US" noProof="0" dirty="0"/>
              <a:t>PRESENTATION</a:t>
            </a:r>
            <a:br>
              <a:rPr lang="en-US" noProof="0" dirty="0"/>
            </a:br>
            <a:r>
              <a:rPr lang="en-US" noProof="0" dirty="0"/>
              <a:t>TITLE</a:t>
            </a:r>
            <a:endParaRPr lang="en-US" dirty="0"/>
          </a:p>
        </p:txBody>
      </p:sp>
      <p:sp>
        <p:nvSpPr>
          <p:cNvPr id="3" name="Subtitle 2">
            <a:extLst>
              <a:ext uri="{FF2B5EF4-FFF2-40B4-BE49-F238E27FC236}">
                <a16:creationId xmlns:a16="http://schemas.microsoft.com/office/drawing/2014/main" id="{8B7DFC8A-FA75-7F41-8518-87444787FA29}"/>
              </a:ext>
            </a:extLst>
          </p:cNvPr>
          <p:cNvSpPr>
            <a:spLocks noGrp="1"/>
          </p:cNvSpPr>
          <p:nvPr>
            <p:ph type="subTitle" idx="1" hasCustomPrompt="1"/>
          </p:nvPr>
        </p:nvSpPr>
        <p:spPr>
          <a:xfrm>
            <a:off x="1524000" y="4645645"/>
            <a:ext cx="9144000" cy="16557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TAGLINE</a:t>
            </a:r>
          </a:p>
        </p:txBody>
      </p:sp>
      <p:sp>
        <p:nvSpPr>
          <p:cNvPr id="10" name="Slide Number Placeholder 5">
            <a:extLst>
              <a:ext uri="{FF2B5EF4-FFF2-40B4-BE49-F238E27FC236}">
                <a16:creationId xmlns:a16="http://schemas.microsoft.com/office/drawing/2014/main" id="{C0509061-01D7-4D39-9352-C76221DF5EE0}"/>
              </a:ext>
            </a:extLst>
          </p:cNvPr>
          <p:cNvSpPr>
            <a:spLocks noGrp="1"/>
          </p:cNvSpPr>
          <p:nvPr>
            <p:ph type="sldNum" sz="quarter" idx="4"/>
          </p:nvPr>
        </p:nvSpPr>
        <p:spPr>
          <a:xfrm>
            <a:off x="4724399" y="6356350"/>
            <a:ext cx="2743200" cy="365125"/>
          </a:xfrm>
          <a:prstGeom prst="rect">
            <a:avLst/>
          </a:prstGeom>
        </p:spPr>
        <p:txBody>
          <a:bodyPr vert="horz" lIns="91440" tIns="45720" rIns="91440" bIns="45720" rtlCol="0" anchor="ctr"/>
          <a:lstStyle>
            <a:lvl1pPr algn="ct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257454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TableSlide-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79" y="981632"/>
            <a:ext cx="3932237" cy="826477"/>
          </a:xfrm>
        </p:spPr>
        <p:txBody>
          <a:bodyPr anchor="t"/>
          <a:lstStyle>
            <a:lvl1pPr algn="l">
              <a:defRPr sz="3200" b="1" i="0">
                <a:solidFill>
                  <a:srgbClr val="29256C"/>
                </a:solidFill>
                <a:latin typeface="Century Gothic" panose="020B0502020202020204" pitchFamily="34" charset="0"/>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7"/>
            <a:ext cx="6172200" cy="4873625"/>
          </a:xfrm>
        </p:spPr>
        <p:txBody>
          <a:bodyPr/>
          <a:lstStyle>
            <a:lvl1pPr>
              <a:defRPr sz="3200">
                <a:solidFill>
                  <a:srgbClr val="29256C"/>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79" y="2047794"/>
            <a:ext cx="3932237" cy="3811588"/>
          </a:xfrm>
        </p:spPr>
        <p:txBody>
          <a:bodyPr>
            <a:normAutofit/>
          </a:bodyPr>
          <a:lstStyle>
            <a:lvl1pPr marL="0" indent="0">
              <a:buNone/>
              <a:defRPr sz="2000" b="0" i="0">
                <a:solidFill>
                  <a:srgbClr val="29256C"/>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C56174D1-51B6-374E-A47C-92E2CC0FC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9BFC6F02-8417-4237-9735-B5761C2E966C}"/>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848456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ImageSlide">
    <p:bg>
      <p:bgPr>
        <a:solidFill>
          <a:srgbClr val="F2F1EC"/>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EA556D-9A89-DE45-9B41-0E3C3456DA34}"/>
              </a:ext>
            </a:extLst>
          </p:cNvPr>
          <p:cNvSpPr>
            <a:spLocks noGrp="1"/>
          </p:cNvSpPr>
          <p:nvPr>
            <p:ph type="pic" idx="1"/>
          </p:nvPr>
        </p:nvSpPr>
        <p:spPr>
          <a:xfrm>
            <a:off x="-11727" y="1292225"/>
            <a:ext cx="12203724" cy="5565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82062"/>
            <a:ext cx="12238896" cy="1374287"/>
          </a:xfrm>
          <a:solidFill>
            <a:srgbClr val="29256C"/>
          </a:solidFill>
        </p:spPr>
        <p:txBody>
          <a:bodyPr anchor="ctr">
            <a:normAutofit/>
          </a:bodyPr>
          <a:lstStyle>
            <a:lvl1pPr algn="ctr">
              <a:defRPr sz="4400" b="1">
                <a:solidFill>
                  <a:schemeClr val="bg1"/>
                </a:solidFill>
              </a:defRPr>
            </a:lvl1pPr>
          </a:lstStyle>
          <a:p>
            <a:pPr algn="ctr"/>
            <a:r>
              <a:rPr lang="en-US" dirty="0">
                <a:solidFill>
                  <a:schemeClr val="bg1"/>
                </a:solidFill>
              </a:rPr>
              <a:t>BIG IMAGE SLIDE </a:t>
            </a:r>
          </a:p>
        </p:txBody>
      </p:sp>
      <p:pic>
        <p:nvPicPr>
          <p:cNvPr id="5" name="Picture 4">
            <a:extLst>
              <a:ext uri="{FF2B5EF4-FFF2-40B4-BE49-F238E27FC236}">
                <a16:creationId xmlns:a16="http://schemas.microsoft.com/office/drawing/2014/main" id="{502A382F-CCC6-FE43-848B-E2D14390BD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Tree>
    <p:extLst>
      <p:ext uri="{BB962C8B-B14F-4D97-AF65-F5344CB8AC3E}">
        <p14:creationId xmlns:p14="http://schemas.microsoft.com/office/powerpoint/2010/main" val="2901433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16331"/>
            <a:ext cx="12227171" cy="1275894"/>
          </a:xfrm>
          <a:solidFill>
            <a:srgbClr val="29256C"/>
          </a:solidFill>
        </p:spPr>
        <p:txBody>
          <a:bodyPr anchor="ctr">
            <a:normAutofit/>
          </a:bodyPr>
          <a:lstStyle>
            <a:lvl1pPr algn="ctr">
              <a:defRPr sz="4400" b="1">
                <a:solidFill>
                  <a:schemeClr val="bg1"/>
                </a:solidFill>
              </a:defRPr>
            </a:lvl1pPr>
          </a:lstStyle>
          <a:p>
            <a:pPr algn="ctr"/>
            <a:r>
              <a:rPr lang="en-US" dirty="0">
                <a:solidFill>
                  <a:schemeClr val="bg1"/>
                </a:solidFill>
              </a:rPr>
              <a:t>VIDEO SLIDE</a:t>
            </a:r>
          </a:p>
        </p:txBody>
      </p:sp>
      <p:pic>
        <p:nvPicPr>
          <p:cNvPr id="7" name="Picture 6">
            <a:extLst>
              <a:ext uri="{FF2B5EF4-FFF2-40B4-BE49-F238E27FC236}">
                <a16:creationId xmlns:a16="http://schemas.microsoft.com/office/drawing/2014/main" id="{65E5E95B-922E-5644-97BD-28171DAD3A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8" name="Content Placeholder 3">
            <a:extLst>
              <a:ext uri="{FF2B5EF4-FFF2-40B4-BE49-F238E27FC236}">
                <a16:creationId xmlns:a16="http://schemas.microsoft.com/office/drawing/2014/main" id="{D527CB41-6617-D64B-8EED-74A5433880C1}"/>
              </a:ext>
            </a:extLst>
          </p:cNvPr>
          <p:cNvSpPr>
            <a:spLocks noGrp="1"/>
          </p:cNvSpPr>
          <p:nvPr>
            <p:ph sz="half" idx="2" hasCustomPrompt="1"/>
          </p:nvPr>
        </p:nvSpPr>
        <p:spPr>
          <a:xfrm>
            <a:off x="1820873" y="1547446"/>
            <a:ext cx="8671281" cy="4568385"/>
          </a:xfrm>
        </p:spPr>
        <p:txBody>
          <a:bodyPr/>
          <a:lstStyle>
            <a:lvl1pPr marL="0" indent="0">
              <a:buNone/>
              <a:defRPr>
                <a:solidFill>
                  <a:srgbClr val="29256C"/>
                </a:solidFill>
              </a:defRPr>
            </a:lvl1pPr>
            <a:lvl2pPr>
              <a:defRPr b="0" i="0">
                <a:solidFill>
                  <a:srgbClr val="29256C"/>
                </a:solidFill>
                <a:latin typeface="Gotham Book" pitchFamily="2"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icon to add video</a:t>
            </a:r>
          </a:p>
        </p:txBody>
      </p:sp>
      <p:sp>
        <p:nvSpPr>
          <p:cNvPr id="5" name="Slide Number Placeholder 6">
            <a:extLst>
              <a:ext uri="{FF2B5EF4-FFF2-40B4-BE49-F238E27FC236}">
                <a16:creationId xmlns:a16="http://schemas.microsoft.com/office/drawing/2014/main" id="{0B84A67F-292C-4452-9F88-471F11F3C7DC}"/>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642077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Question and Answer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lstStyle>
            <a:lvl1pPr>
              <a:defRPr b="1" spc="0">
                <a:solidFill>
                  <a:srgbClr val="29256C"/>
                </a:solidFill>
              </a:defRPr>
            </a:lvl1pPr>
          </a:lstStyle>
          <a:p>
            <a:r>
              <a:rPr lang="en-US" dirty="0"/>
              <a:t>Q &amp; A</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marL="914400" indent="0">
              <a:buNone/>
              <a:defRPr b="0" i="0">
                <a:solidFill>
                  <a:srgbClr val="29256C"/>
                </a:solidFill>
                <a:latin typeface="Century Gothic" panose="020B0502020202020204" pitchFamily="34"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a:p>
            <a:pPr lvl="2"/>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B9EC1333-850D-4FCA-B9C4-22843CDD7B94}"/>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622192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hank You Slide">
    <p:bg>
      <p:bgPr>
        <a:solidFill>
          <a:srgbClr val="F2F1EC"/>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35D06E7-A895-8546-9621-FF61DCA139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027"/>
            <a:ext cx="12192000" cy="6829946"/>
          </a:xfrm>
          <a:prstGeom prst="rect">
            <a:avLst/>
          </a:prstGeom>
        </p:spPr>
      </p:pic>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1725000"/>
            <a:ext cx="10515600" cy="1325563"/>
          </a:xfrm>
        </p:spPr>
        <p:txBody>
          <a:bodyPr/>
          <a:lstStyle>
            <a:lvl1pPr>
              <a:defRPr b="1" spc="0">
                <a:solidFill>
                  <a:schemeClr val="tx1"/>
                </a:solidFill>
              </a:defRPr>
            </a:lvl1pPr>
          </a:lstStyle>
          <a:p>
            <a:r>
              <a:rPr lang="en-US" dirty="0"/>
              <a:t>THANK YOU</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hasCustomPrompt="1"/>
          </p:nvPr>
        </p:nvSpPr>
        <p:spPr>
          <a:xfrm>
            <a:off x="838200" y="3185500"/>
            <a:ext cx="5181600" cy="1902313"/>
          </a:xfrm>
        </p:spPr>
        <p:txBody>
          <a:bodyPr>
            <a:normAutofit/>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hasCustomPrompt="1"/>
          </p:nvPr>
        </p:nvSpPr>
        <p:spPr>
          <a:xfrm>
            <a:off x="6172200" y="3185500"/>
            <a:ext cx="5181600" cy="1902313"/>
          </a:xfrm>
        </p:spPr>
        <p:txBody>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a:p>
            <a:pPr lvl="1"/>
            <a:endParaRPr lang="en-US" dirty="0"/>
          </a:p>
        </p:txBody>
      </p:sp>
      <p:sp>
        <p:nvSpPr>
          <p:cNvPr id="12" name="Title 1">
            <a:extLst>
              <a:ext uri="{FF2B5EF4-FFF2-40B4-BE49-F238E27FC236}">
                <a16:creationId xmlns:a16="http://schemas.microsoft.com/office/drawing/2014/main" id="{56604E71-E87F-BB4E-A168-CD3640495A54}"/>
              </a:ext>
            </a:extLst>
          </p:cNvPr>
          <p:cNvSpPr txBox="1">
            <a:spLocks/>
          </p:cNvSpPr>
          <p:nvPr userDrawn="1"/>
        </p:nvSpPr>
        <p:spPr>
          <a:xfrm>
            <a:off x="838200" y="5881396"/>
            <a:ext cx="10515600" cy="782638"/>
          </a:xfrm>
          <a:prstGeom prst="rect">
            <a:avLst/>
          </a:prstGeom>
        </p:spPr>
        <p:txBody>
          <a:bodyPr/>
          <a:lstStyle>
            <a:lvl1pPr algn="ctr" defTabSz="914400" rtl="0" eaLnBrk="1" latinLnBrk="0" hangingPunct="1">
              <a:lnSpc>
                <a:spcPct val="90000"/>
              </a:lnSpc>
              <a:spcBef>
                <a:spcPct val="0"/>
              </a:spcBef>
              <a:buNone/>
              <a:defRPr sz="6000" b="1" i="0" kern="1200">
                <a:solidFill>
                  <a:schemeClr val="bg1"/>
                </a:solidFill>
                <a:latin typeface="Gotham Bold" pitchFamily="2"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800" b="0" i="0" dirty="0">
                <a:solidFill>
                  <a:schemeClr val="tx1"/>
                </a:solidFill>
                <a:effectLst/>
                <a:latin typeface="Century Gothic" panose="020B0502020202020204" pitchFamily="34" charset="0"/>
              </a:rPr>
              <a:t>7677 </a:t>
            </a:r>
            <a:r>
              <a:rPr lang="en-US" sz="1800" b="0" i="0" dirty="0" err="1">
                <a:solidFill>
                  <a:schemeClr val="tx1"/>
                </a:solidFill>
                <a:latin typeface="Century Gothic" panose="020B0502020202020204" pitchFamily="34" charset="0"/>
              </a:rPr>
              <a:t>Oakport</a:t>
            </a:r>
            <a:r>
              <a:rPr lang="en-US" sz="1800" b="0" i="0" dirty="0">
                <a:solidFill>
                  <a:schemeClr val="tx1"/>
                </a:solidFill>
                <a:latin typeface="Century Gothic" panose="020B0502020202020204" pitchFamily="34" charset="0"/>
              </a:rPr>
              <a:t> Street Suite 600 Oakland CA 94621</a:t>
            </a:r>
            <a:br>
              <a:rPr lang="en-US" sz="1800" b="0" i="0" dirty="0">
                <a:solidFill>
                  <a:schemeClr val="tx1"/>
                </a:solidFill>
                <a:latin typeface="Century Gothic" panose="020B0502020202020204" pitchFamily="34" charset="0"/>
              </a:rPr>
            </a:br>
            <a:r>
              <a:rPr lang="en-US" sz="1800" b="0" i="0" dirty="0">
                <a:solidFill>
                  <a:schemeClr val="tx1"/>
                </a:solidFill>
                <a:latin typeface="Century Gothic" panose="020B0502020202020204" pitchFamily="34" charset="0"/>
              </a:rPr>
              <a:t>510.382.7800 | </a:t>
            </a:r>
            <a:r>
              <a:rPr lang="en-US" sz="1800" b="1" i="0" dirty="0" err="1">
                <a:solidFill>
                  <a:schemeClr val="accent2"/>
                </a:solidFill>
                <a:latin typeface="Century Gothic" panose="020B0502020202020204" pitchFamily="34" charset="0"/>
              </a:rPr>
              <a:t>www.cwea.org</a:t>
            </a:r>
            <a:r>
              <a:rPr lang="en-US" sz="1800" b="1" i="0" dirty="0">
                <a:solidFill>
                  <a:schemeClr val="accent2"/>
                </a:solidFill>
                <a:latin typeface="Century Gothic" panose="020B0502020202020204" pitchFamily="34" charset="0"/>
              </a:rPr>
              <a:t> </a:t>
            </a:r>
          </a:p>
          <a:p>
            <a:pPr algn="ctr"/>
            <a:endParaRPr lang="en-US" sz="1200" b="0" i="0" dirty="0">
              <a:latin typeface="Century Gothic" panose="020B0502020202020204" pitchFamily="34" charset="0"/>
            </a:endParaRPr>
          </a:p>
        </p:txBody>
      </p:sp>
      <p:pic>
        <p:nvPicPr>
          <p:cNvPr id="8" name="Picture 7">
            <a:extLst>
              <a:ext uri="{FF2B5EF4-FFF2-40B4-BE49-F238E27FC236}">
                <a16:creationId xmlns:a16="http://schemas.microsoft.com/office/drawing/2014/main" id="{E273C60B-365E-8846-9C7E-53C003F292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82929" y="5210201"/>
            <a:ext cx="2178541" cy="671195"/>
          </a:xfrm>
          <a:prstGeom prst="rect">
            <a:avLst/>
          </a:prstGeom>
        </p:spPr>
      </p:pic>
    </p:spTree>
    <p:extLst>
      <p:ext uri="{BB962C8B-B14F-4D97-AF65-F5344CB8AC3E}">
        <p14:creationId xmlns:p14="http://schemas.microsoft.com/office/powerpoint/2010/main" val="1601126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0C43-91A4-1543-B0A7-9DB73D638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3071-3F81-7C4E-A325-A9B279AF8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17235-3B39-334F-8E26-F4388AA4F34B}"/>
              </a:ext>
            </a:extLst>
          </p:cNvPr>
          <p:cNvSpPr>
            <a:spLocks noGrp="1"/>
          </p:cNvSpPr>
          <p:nvPr>
            <p:ph type="sldNum" sz="quarter" idx="12"/>
          </p:nvPr>
        </p:nvSpPr>
        <p:spPr/>
        <p:txBody>
          <a:bodyPr/>
          <a:lstStyle>
            <a:lvl1pPr>
              <a:defRPr/>
            </a:lvl1pPr>
          </a:lstStyle>
          <a:p>
            <a:r>
              <a:rPr lang="en-US" dirty="0"/>
              <a:t>www.cwea.org</a:t>
            </a:r>
          </a:p>
        </p:txBody>
      </p:sp>
      <p:pic>
        <p:nvPicPr>
          <p:cNvPr id="7" name="Picture 6">
            <a:extLst>
              <a:ext uri="{FF2B5EF4-FFF2-40B4-BE49-F238E27FC236}">
                <a16:creationId xmlns:a16="http://schemas.microsoft.com/office/drawing/2014/main" id="{CAD6D73E-86C6-154F-8573-0F26FA0E7D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Tree>
    <p:extLst>
      <p:ext uri="{BB962C8B-B14F-4D97-AF65-F5344CB8AC3E}">
        <p14:creationId xmlns:p14="http://schemas.microsoft.com/office/powerpoint/2010/main" val="2583640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2F1EC"/>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F66D8-A0DF-8C4C-A21F-6A9101BB9C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18C23-A7C2-1242-B189-23B88FE64B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FE9F08-900D-1749-A052-85CED057192F}"/>
              </a:ext>
            </a:extLst>
          </p:cNvPr>
          <p:cNvSpPr>
            <a:spLocks noGrp="1"/>
          </p:cNvSpPr>
          <p:nvPr>
            <p:ph type="sldNum" sz="quarter" idx="12"/>
          </p:nvPr>
        </p:nvSpPr>
        <p:spPr/>
        <p:txBody>
          <a:bodyPr/>
          <a:lstStyle/>
          <a:p>
            <a:r>
              <a:rPr lang="en-US" dirty="0"/>
              <a:t>www.cwea.org</a:t>
            </a:r>
          </a:p>
        </p:txBody>
      </p:sp>
      <p:pic>
        <p:nvPicPr>
          <p:cNvPr id="7" name="Picture 6">
            <a:extLst>
              <a:ext uri="{FF2B5EF4-FFF2-40B4-BE49-F238E27FC236}">
                <a16:creationId xmlns:a16="http://schemas.microsoft.com/office/drawing/2014/main" id="{E5D4D3E1-1543-EC4F-8F55-9A30D15D28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Tree>
    <p:extLst>
      <p:ext uri="{BB962C8B-B14F-4D97-AF65-F5344CB8AC3E}">
        <p14:creationId xmlns:p14="http://schemas.microsoft.com/office/powerpoint/2010/main" val="2706278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3F2C3-3314-4F8C-9B0E-7502B75DA7F5}"/>
              </a:ext>
            </a:extLst>
          </p:cNvPr>
          <p:cNvSpPr>
            <a:spLocks noGrp="1"/>
          </p:cNvSpPr>
          <p:nvPr>
            <p:ph type="dt" sz="half" idx="10"/>
          </p:nvPr>
        </p:nvSpPr>
        <p:spPr/>
        <p:txBody>
          <a:bodyPr/>
          <a:lstStyle/>
          <a:p>
            <a:fld id="{B810B7C5-ABBD-4949-A73B-7C71A8FC314F}" type="datetimeFigureOut">
              <a:rPr lang="en-US" smtClean="0"/>
              <a:t>10/13/2021</a:t>
            </a:fld>
            <a:endParaRPr lang="en-US"/>
          </a:p>
        </p:txBody>
      </p:sp>
      <p:sp>
        <p:nvSpPr>
          <p:cNvPr id="3" name="Footer Placeholder 2">
            <a:extLst>
              <a:ext uri="{FF2B5EF4-FFF2-40B4-BE49-F238E27FC236}">
                <a16:creationId xmlns:a16="http://schemas.microsoft.com/office/drawing/2014/main" id="{5780CA77-FD4D-4C07-B4F7-762576922F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0FB4E8-093B-4F24-8661-D800177439AD}"/>
              </a:ext>
            </a:extLst>
          </p:cNvPr>
          <p:cNvSpPr>
            <a:spLocks noGrp="1"/>
          </p:cNvSpPr>
          <p:nvPr>
            <p:ph type="sldNum" sz="quarter" idx="12"/>
          </p:nvPr>
        </p:nvSpPr>
        <p:spPr/>
        <p:txBody>
          <a:bodyPr/>
          <a:lstStyle/>
          <a:p>
            <a:fld id="{2C2A59C1-C25F-40B2-B710-88B1FB21F741}" type="slidenum">
              <a:rPr lang="en-US" smtClean="0"/>
              <a:t>‹#›</a:t>
            </a:fld>
            <a:endParaRPr lang="en-US"/>
          </a:p>
        </p:txBody>
      </p:sp>
    </p:spTree>
    <p:extLst>
      <p:ext uri="{BB962C8B-B14F-4D97-AF65-F5344CB8AC3E}">
        <p14:creationId xmlns:p14="http://schemas.microsoft.com/office/powerpoint/2010/main" val="2596265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0726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2821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15F27F-651E-5541-A578-233CC9C154A5}"/>
              </a:ext>
              <a:ext uri="{C183D7F6-B498-43B3-948B-1728B52AA6E4}">
                <adec:decorative xmlns:adec="http://schemas.microsoft.com/office/drawing/2017/decorative" val="1"/>
              </a:ext>
            </a:extLst>
          </p:cNvPr>
          <p:cNvSpPr/>
          <p:nvPr userDrawn="1"/>
        </p:nvSpPr>
        <p:spPr>
          <a:xfrm>
            <a:off x="0" y="4870173"/>
            <a:ext cx="12192000" cy="1987825"/>
          </a:xfrm>
          <a:prstGeom prst="rect">
            <a:avLst/>
          </a:prstGeom>
          <a:solidFill>
            <a:srgbClr val="29256C">
              <a:alpha val="89804"/>
            </a:srgbClr>
          </a:solidFill>
          <a:ln w="12700" cap="flat">
            <a:noFill/>
            <a:prstDash val="solid"/>
            <a:miter/>
          </a:ln>
        </p:spPr>
        <p:txBody>
          <a:bodyPr rtlCol="0" anchor="ctr"/>
          <a:lstStyle/>
          <a:p>
            <a:pPr algn="l"/>
            <a:endParaRPr lang="en-US" b="1" i="0" noProof="0" dirty="0">
              <a:solidFill>
                <a:schemeClr val="tx1"/>
              </a:solidFill>
              <a:latin typeface="Century Gothic" panose="020B0502020202020204" pitchFamily="34" charset="0"/>
            </a:endParaRPr>
          </a:p>
        </p:txBody>
      </p:sp>
      <p:sp>
        <p:nvSpPr>
          <p:cNvPr id="2" name="Title 1">
            <a:extLst>
              <a:ext uri="{FF2B5EF4-FFF2-40B4-BE49-F238E27FC236}">
                <a16:creationId xmlns:a16="http://schemas.microsoft.com/office/drawing/2014/main" id="{E5404556-924E-0A44-B0D5-378451D87B0A}"/>
              </a:ext>
            </a:extLst>
          </p:cNvPr>
          <p:cNvSpPr>
            <a:spLocks noGrp="1"/>
          </p:cNvSpPr>
          <p:nvPr>
            <p:ph type="title" hasCustomPrompt="1"/>
          </p:nvPr>
        </p:nvSpPr>
        <p:spPr>
          <a:xfrm>
            <a:off x="838200" y="4927186"/>
            <a:ext cx="10515600" cy="1325563"/>
          </a:xfrm>
        </p:spPr>
        <p:txBody>
          <a:bodyPr>
            <a:normAutofit/>
          </a:bodyPr>
          <a:lstStyle>
            <a:lvl1pPr>
              <a:defRPr sz="4000" spc="0">
                <a:solidFill>
                  <a:srgbClr val="FFFFFF"/>
                </a:solidFill>
              </a:defRPr>
            </a:lvl1pPr>
          </a:lstStyle>
          <a:p>
            <a:r>
              <a:rPr lang="en-US" sz="4000" dirty="0"/>
              <a:t>SECTION DIVIDER SLIDE</a:t>
            </a:r>
          </a:p>
        </p:txBody>
      </p:sp>
    </p:spTree>
    <p:extLst>
      <p:ext uri="{BB962C8B-B14F-4D97-AF65-F5344CB8AC3E}">
        <p14:creationId xmlns:p14="http://schemas.microsoft.com/office/powerpoint/2010/main" val="1190929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9407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C32D-B409-487A-B946-2D3FF95A23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6367D-9D5D-468D-8C5B-CFCE2F4EAB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1C1B5-0EEC-4BE6-AE35-04473284CFCC}"/>
              </a:ext>
            </a:extLst>
          </p:cNvPr>
          <p:cNvSpPr>
            <a:spLocks noGrp="1"/>
          </p:cNvSpPr>
          <p:nvPr>
            <p:ph type="dt" sz="half" idx="10"/>
          </p:nvPr>
        </p:nvSpPr>
        <p:spPr/>
        <p:txBody>
          <a:bodyPr/>
          <a:lstStyle/>
          <a:p>
            <a:fld id="{451A8D44-A27E-4F65-BCE0-15DE7AEE5FF8}" type="datetimeFigureOut">
              <a:rPr lang="en-US" smtClean="0"/>
              <a:t>10/13/2021</a:t>
            </a:fld>
            <a:endParaRPr lang="en-US"/>
          </a:p>
        </p:txBody>
      </p:sp>
      <p:sp>
        <p:nvSpPr>
          <p:cNvPr id="5" name="Footer Placeholder 4">
            <a:extLst>
              <a:ext uri="{FF2B5EF4-FFF2-40B4-BE49-F238E27FC236}">
                <a16:creationId xmlns:a16="http://schemas.microsoft.com/office/drawing/2014/main" id="{4AA6E55B-16B2-4F16-AF6C-67451F2C2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C24C1-636C-4FD2-8689-DCB4AF78955D}"/>
              </a:ext>
            </a:extLst>
          </p:cNvPr>
          <p:cNvSpPr>
            <a:spLocks noGrp="1"/>
          </p:cNvSpPr>
          <p:nvPr>
            <p:ph type="sldNum" sz="quarter" idx="12"/>
          </p:nvPr>
        </p:nvSpPr>
        <p:spPr/>
        <p:txBody>
          <a:bodyPr/>
          <a:lstStyle/>
          <a:p>
            <a:fld id="{39A78E3E-922F-4176-9CE2-BA72592EE600}" type="slidenum">
              <a:rPr lang="en-US" smtClean="0"/>
              <a:t>‹#›</a:t>
            </a:fld>
            <a:endParaRPr lang="en-US"/>
          </a:p>
        </p:txBody>
      </p:sp>
    </p:spTree>
    <p:extLst>
      <p:ext uri="{BB962C8B-B14F-4D97-AF65-F5344CB8AC3E}">
        <p14:creationId xmlns:p14="http://schemas.microsoft.com/office/powerpoint/2010/main" val="1689280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ILMN - Pumpkin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63292-863C-4CB5-8858-D3E25EFF640C}"/>
              </a:ext>
            </a:extLst>
          </p:cNvPr>
          <p:cNvPicPr>
            <a:picLocks noChangeAspect="1"/>
          </p:cNvPicPr>
          <p:nvPr userDrawn="1"/>
        </p:nvPicPr>
        <p:blipFill rotWithShape="1">
          <a:blip r:embed="rId2"/>
          <a:srcRect t="6829" b="6854"/>
          <a:stretch/>
        </p:blipFill>
        <p:spPr>
          <a:xfrm>
            <a:off x="0" y="1868"/>
            <a:ext cx="12192000" cy="6856132"/>
          </a:xfrm>
          <a:prstGeom prst="rect">
            <a:avLst/>
          </a:prstGeom>
        </p:spPr>
      </p:pic>
      <p:cxnSp>
        <p:nvCxnSpPr>
          <p:cNvPr id="9" name="Straight Connector 8">
            <a:extLst>
              <a:ext uri="{FF2B5EF4-FFF2-40B4-BE49-F238E27FC236}">
                <a16:creationId xmlns:a16="http://schemas.microsoft.com/office/drawing/2014/main" id="{E681BA15-D8C4-4B28-937E-72FCB43A6307}"/>
              </a:ext>
            </a:extLst>
          </p:cNvPr>
          <p:cNvCxnSpPr>
            <a:cxnSpLocks/>
          </p:cNvCxnSpPr>
          <p:nvPr userDrawn="1"/>
        </p:nvCxnSpPr>
        <p:spPr>
          <a:xfrm>
            <a:off x="355256" y="5784619"/>
            <a:ext cx="5252441" cy="0"/>
          </a:xfrm>
          <a:prstGeom prst="line">
            <a:avLst/>
          </a:prstGeom>
          <a:ln w="12700" cap="rnd">
            <a:gradFill>
              <a:gsLst>
                <a:gs pos="0">
                  <a:schemeClr val="accent1">
                    <a:lumMod val="5000"/>
                    <a:lumOff val="95000"/>
                    <a:alpha val="0"/>
                  </a:schemeClr>
                </a:gs>
                <a:gs pos="100000">
                  <a:schemeClr val="bg1"/>
                </a:gs>
              </a:gsLst>
              <a:lin ang="21594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A25EAF-F40F-47C3-8DA5-DDB070C82DD1}"/>
              </a:ext>
            </a:extLst>
          </p:cNvPr>
          <p:cNvCxnSpPr>
            <a:cxnSpLocks/>
          </p:cNvCxnSpPr>
          <p:nvPr userDrawn="1"/>
        </p:nvCxnSpPr>
        <p:spPr>
          <a:xfrm>
            <a:off x="355256" y="4591002"/>
            <a:ext cx="5252441" cy="0"/>
          </a:xfrm>
          <a:prstGeom prst="line">
            <a:avLst/>
          </a:prstGeom>
          <a:ln w="19050" cap="rnd">
            <a:gradFill>
              <a:gsLst>
                <a:gs pos="0">
                  <a:schemeClr val="accent1">
                    <a:lumMod val="5000"/>
                    <a:lumOff val="95000"/>
                    <a:alpha val="0"/>
                  </a:schemeClr>
                </a:gs>
                <a:gs pos="100000">
                  <a:schemeClr val="bg1"/>
                </a:gs>
              </a:gsLst>
              <a:lin ang="21594000" scaled="0"/>
            </a:gra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ED77D6B3-8D25-4635-BF06-3C35FF892B34}"/>
              </a:ext>
            </a:extLst>
          </p:cNvPr>
          <p:cNvSpPr>
            <a:spLocks noGrp="1"/>
          </p:cNvSpPr>
          <p:nvPr>
            <p:ph type="body" sz="quarter" idx="12" hasCustomPrompt="1"/>
          </p:nvPr>
        </p:nvSpPr>
        <p:spPr>
          <a:xfrm>
            <a:off x="355257" y="5175682"/>
            <a:ext cx="5210656" cy="276999"/>
          </a:xfrm>
          <a:prstGeom prst="rect">
            <a:avLst/>
          </a:prstGeom>
        </p:spPr>
        <p:txBody>
          <a:bodyPr>
            <a:spAutoFit/>
          </a:bodyPr>
          <a:lstStyle>
            <a:lvl1pPr marL="0" indent="0" algn="l" defTabSz="914400" rtl="0" eaLnBrk="1" latinLnBrk="0" hangingPunct="1">
              <a:lnSpc>
                <a:spcPct val="100000"/>
              </a:lnSpc>
              <a:spcBef>
                <a:spcPts val="0"/>
              </a:spcBef>
              <a:buFont typeface="Arial" panose="020B0604020202020204" pitchFamily="34" charset="0"/>
              <a:buNone/>
              <a:defRPr lang="en-US" sz="1200" kern="1200" dirty="0" smtClean="0">
                <a:solidFill>
                  <a:schemeClr val="bg1"/>
                </a:solidFill>
                <a:latin typeface="Arial" panose="020B0604020202020204" pitchFamily="34" charset="0"/>
                <a:ea typeface="+mn-ea"/>
                <a:cs typeface="Arial" panose="020B0604020202020204" pitchFamily="34" charset="0"/>
              </a:defRPr>
            </a:lvl1pPr>
            <a:lvl2pPr>
              <a:defRPr lang="en-US" sz="2000" smtClean="0"/>
            </a:lvl2pPr>
            <a:lvl3pPr>
              <a:defRPr lang="en-US" sz="1800" smtClean="0"/>
            </a:lvl3pPr>
            <a:lvl4pPr>
              <a:defRPr lang="en-US" sz="1600" smtClean="0"/>
            </a:lvl4pPr>
            <a:lvl5pPr>
              <a:defRPr lang="en-US" sz="1600"/>
            </a:lvl5pPr>
          </a:lstStyle>
          <a:p>
            <a:pPr marL="171450" lvl="0" indent="-171450">
              <a:lnSpc>
                <a:spcPct val="100000"/>
              </a:lnSpc>
            </a:pPr>
            <a:r>
              <a:rPr lang="en-US" dirty="0"/>
              <a:t>Title, Organization Name</a:t>
            </a:r>
          </a:p>
        </p:txBody>
      </p:sp>
      <p:sp>
        <p:nvSpPr>
          <p:cNvPr id="22" name="Text Placeholder 21">
            <a:extLst>
              <a:ext uri="{FF2B5EF4-FFF2-40B4-BE49-F238E27FC236}">
                <a16:creationId xmlns:a16="http://schemas.microsoft.com/office/drawing/2014/main" id="{07D5AC5E-2FD2-4EA6-9C80-F595A08B2F94}"/>
              </a:ext>
            </a:extLst>
          </p:cNvPr>
          <p:cNvSpPr>
            <a:spLocks noGrp="1"/>
          </p:cNvSpPr>
          <p:nvPr>
            <p:ph type="body" sz="quarter" idx="11" hasCustomPrompt="1"/>
          </p:nvPr>
        </p:nvSpPr>
        <p:spPr>
          <a:xfrm>
            <a:off x="355257" y="4806350"/>
            <a:ext cx="5210656" cy="369332"/>
          </a:xfrm>
          <a:prstGeom prst="rect">
            <a:avLst/>
          </a:prstGeom>
        </p:spPr>
        <p:txBody>
          <a:bodyPr>
            <a:spAutoFit/>
          </a:bodyPr>
          <a:lstStyle>
            <a:lvl1pPr marL="0" indent="0">
              <a:buFontTx/>
              <a:buNone/>
              <a:defRPr lang="en-US" sz="180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228600" lvl="0" indent="-228600">
              <a:lnSpc>
                <a:spcPct val="100000"/>
              </a:lnSpc>
            </a:pPr>
            <a:r>
              <a:rPr lang="en-US" dirty="0"/>
              <a:t>Speaker Name Goes Here</a:t>
            </a:r>
          </a:p>
        </p:txBody>
      </p:sp>
      <p:sp>
        <p:nvSpPr>
          <p:cNvPr id="2" name="Footer Placeholder 1">
            <a:extLst>
              <a:ext uri="{FF2B5EF4-FFF2-40B4-BE49-F238E27FC236}">
                <a16:creationId xmlns:a16="http://schemas.microsoft.com/office/drawing/2014/main" id="{38C4716A-1F56-473F-88F8-D55A9A7A9FF7}"/>
              </a:ext>
            </a:extLst>
          </p:cNvPr>
          <p:cNvSpPr>
            <a:spLocks noGrp="1"/>
          </p:cNvSpPr>
          <p:nvPr>
            <p:ph type="ftr" sz="quarter" idx="13"/>
          </p:nvPr>
        </p:nvSpPr>
        <p:spPr>
          <a:xfrm>
            <a:off x="2079347" y="6157896"/>
            <a:ext cx="3640318" cy="230832"/>
          </a:xfrm>
        </p:spPr>
        <p:txBody>
          <a:bodyPr wrap="square" anchor="b">
            <a:spAutoFit/>
          </a:bodyPr>
          <a:lstStyle>
            <a:lvl1pPr algn="r">
              <a:defRPr lang="en-US" b="1" smtClean="0">
                <a:solidFill>
                  <a:schemeClr val="bg1"/>
                </a:solidFill>
                <a:latin typeface="Arial" panose="020B0604020202020204" pitchFamily="34" charset="0"/>
                <a:cs typeface="Arial" panose="020B0604020202020204" pitchFamily="34" charset="0"/>
              </a:defRPr>
            </a:lvl1pPr>
          </a:lstStyle>
          <a:p>
            <a:pPr>
              <a:buFont typeface="Arial" panose="020B0604020202020204" pitchFamily="34" charset="0"/>
              <a:buNone/>
            </a:pPr>
            <a:r>
              <a:rPr lang="en-US" dirty="0"/>
              <a:t>For Research Use Only.  Not for use in diagnostic procedures.</a:t>
            </a:r>
          </a:p>
        </p:txBody>
      </p:sp>
      <p:sp>
        <p:nvSpPr>
          <p:cNvPr id="15" name="Text Placeholder 2">
            <a:extLst>
              <a:ext uri="{FF2B5EF4-FFF2-40B4-BE49-F238E27FC236}">
                <a16:creationId xmlns:a16="http://schemas.microsoft.com/office/drawing/2014/main" id="{1CF7FF65-22AE-4B03-BA7F-DABA1AC8E0C0}"/>
              </a:ext>
            </a:extLst>
          </p:cNvPr>
          <p:cNvSpPr>
            <a:spLocks noGrp="1"/>
          </p:cNvSpPr>
          <p:nvPr>
            <p:ph type="body" sz="quarter" idx="15" hasCustomPrompt="1"/>
          </p:nvPr>
        </p:nvSpPr>
        <p:spPr>
          <a:xfrm>
            <a:off x="355257" y="351508"/>
            <a:ext cx="19307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Today’s Date</a:t>
            </a:r>
          </a:p>
        </p:txBody>
      </p:sp>
      <p:sp>
        <p:nvSpPr>
          <p:cNvPr id="6" name="Text Placeholder 5">
            <a:extLst>
              <a:ext uri="{FF2B5EF4-FFF2-40B4-BE49-F238E27FC236}">
                <a16:creationId xmlns:a16="http://schemas.microsoft.com/office/drawing/2014/main" id="{E44BFABE-D25D-4116-AE41-3DB000095896}"/>
              </a:ext>
            </a:extLst>
          </p:cNvPr>
          <p:cNvSpPr>
            <a:spLocks noGrp="1"/>
          </p:cNvSpPr>
          <p:nvPr>
            <p:ph type="body" sz="quarter" idx="16" hasCustomPrompt="1"/>
          </p:nvPr>
        </p:nvSpPr>
        <p:spPr>
          <a:xfrm>
            <a:off x="3788922" y="351497"/>
            <a:ext cx="1930743" cy="216982"/>
          </a:xfrm>
          <a:prstGeom prst="rect">
            <a:avLst/>
          </a:prstGeom>
        </p:spPr>
        <p:txBody>
          <a:bodyPr vert="horz" wrap="square" lIns="91440" tIns="45720" rIns="91440" bIns="45720" rtlCol="0" anchor="ctr">
            <a:spAutoFit/>
          </a:bodyPr>
          <a:lstStyle>
            <a:lvl1pPr marL="0" indent="0">
              <a:buFontTx/>
              <a:buNone/>
              <a:defRPr lang="en-US" sz="900" dirty="0">
                <a:solidFill>
                  <a:schemeClr val="bg1"/>
                </a:solidFill>
              </a:defRPr>
            </a:lvl1pPr>
          </a:lstStyle>
          <a:p>
            <a:pPr marL="228600" lvl="0" indent="-228600" algn="r"/>
            <a:r>
              <a:rPr lang="en-US" dirty="0"/>
              <a:t>Add CAP Approval Number Here</a:t>
            </a:r>
          </a:p>
        </p:txBody>
      </p:sp>
      <p:sp>
        <p:nvSpPr>
          <p:cNvPr id="8" name="Title 7">
            <a:extLst>
              <a:ext uri="{FF2B5EF4-FFF2-40B4-BE49-F238E27FC236}">
                <a16:creationId xmlns:a16="http://schemas.microsoft.com/office/drawing/2014/main" id="{BA898A94-7508-4ACB-A3F0-B35BB0CD37D5}"/>
              </a:ext>
            </a:extLst>
          </p:cNvPr>
          <p:cNvSpPr>
            <a:spLocks noGrp="1"/>
          </p:cNvSpPr>
          <p:nvPr>
            <p:ph type="title" hasCustomPrompt="1"/>
          </p:nvPr>
        </p:nvSpPr>
        <p:spPr>
          <a:xfrm>
            <a:off x="355257" y="927551"/>
            <a:ext cx="5364408" cy="2720710"/>
          </a:xfrm>
        </p:spPr>
        <p:txBody>
          <a:bodyPr anchor="ctr">
            <a:noAutofit/>
          </a:bodyPr>
          <a:lstStyle>
            <a:lvl1pPr>
              <a:defRPr lang="en-US" sz="4000" dirty="0">
                <a:solidFill>
                  <a:schemeClr val="bg1"/>
                </a:solidFill>
              </a:defRPr>
            </a:lvl1pPr>
          </a:lstStyle>
          <a:p>
            <a:pPr marL="0" lvl="0"/>
            <a:r>
              <a:rPr lang="en-US" dirty="0"/>
              <a:t>Click to edit Master</a:t>
            </a:r>
            <a:br>
              <a:rPr lang="en-US" dirty="0"/>
            </a:br>
            <a:r>
              <a:rPr lang="en-US" dirty="0"/>
              <a:t>title style</a:t>
            </a:r>
          </a:p>
        </p:txBody>
      </p:sp>
      <p:sp>
        <p:nvSpPr>
          <p:cNvPr id="24" name="TextBox 23">
            <a:extLst>
              <a:ext uri="{FF2B5EF4-FFF2-40B4-BE49-F238E27FC236}">
                <a16:creationId xmlns:a16="http://schemas.microsoft.com/office/drawing/2014/main" id="{C214C982-6B70-41C7-A0CF-4D7932F65F76}"/>
              </a:ext>
            </a:extLst>
          </p:cNvPr>
          <p:cNvSpPr txBox="1"/>
          <p:nvPr userDrawn="1"/>
        </p:nvSpPr>
        <p:spPr>
          <a:xfrm>
            <a:off x="2079347" y="6334671"/>
            <a:ext cx="3640319" cy="216982"/>
          </a:xfrm>
          <a:prstGeom prst="rect">
            <a:avLst/>
          </a:prstGeom>
        </p:spPr>
        <p:txBody>
          <a:bodyPr vert="horz" wrap="square" lIns="91440" tIns="45720" rIns="91440" bIns="45720" rtlCol="0" anchor="ctr">
            <a:spAutoFit/>
          </a:bodyPr>
          <a:lstStyle>
            <a:lvl1pPr lvl="0" indent="0">
              <a:lnSpc>
                <a:spcPct val="90000"/>
              </a:lnSpc>
              <a:spcBef>
                <a:spcPts val="1000"/>
              </a:spcBef>
              <a:buFontTx/>
              <a:buNone/>
              <a:defRPr sz="9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dirty="0"/>
              <a:t>© 2020 Illumina, Inc. All rights reserved.</a:t>
            </a:r>
          </a:p>
        </p:txBody>
      </p:sp>
      <p:pic>
        <p:nvPicPr>
          <p:cNvPr id="3" name="Picture 2" descr="A picture containing shape&#10;&#10;Description automatically generated">
            <a:extLst>
              <a:ext uri="{FF2B5EF4-FFF2-40B4-BE49-F238E27FC236}">
                <a16:creationId xmlns:a16="http://schemas.microsoft.com/office/drawing/2014/main" id="{FB38187F-E8DE-4303-B5A2-C3259411399F}"/>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8625" y="6215210"/>
            <a:ext cx="1138238" cy="276778"/>
          </a:xfrm>
          <a:prstGeom prst="rect">
            <a:avLst/>
          </a:prstGeom>
        </p:spPr>
      </p:pic>
    </p:spTree>
    <p:extLst>
      <p:ext uri="{BB962C8B-B14F-4D97-AF65-F5344CB8AC3E}">
        <p14:creationId xmlns:p14="http://schemas.microsoft.com/office/powerpoint/2010/main" val="553227443"/>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LMN -  Pumpkin Bas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4"/>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F23B35D4-37FB-4227-875D-E447552D7082}"/>
              </a:ext>
            </a:extLst>
          </p:cNvPr>
          <p:cNvSpPr>
            <a:spLocks noGrp="1"/>
          </p:cNvSpPr>
          <p:nvPr>
            <p:ph type="ftr" sz="quarter" idx="11"/>
          </p:nvPr>
        </p:nvSpPr>
        <p:spPr/>
        <p:txBody>
          <a:bodyPr/>
          <a:lstStyle/>
          <a:p>
            <a:r>
              <a:rPr lang="en-US"/>
              <a:t>For Research Use Only. Not for use in diagnostic procedures.</a:t>
            </a:r>
            <a:endParaRPr lang="en-US" dirty="0">
              <a:solidFill>
                <a:schemeClr val="bg1">
                  <a:lumMod val="50000"/>
                </a:schemeClr>
              </a:solidFill>
            </a:endParaRPr>
          </a:p>
        </p:txBody>
      </p:sp>
      <p:sp>
        <p:nvSpPr>
          <p:cNvPr id="20" name="Text Placeholder 2">
            <a:extLst>
              <a:ext uri="{FF2B5EF4-FFF2-40B4-BE49-F238E27FC236}">
                <a16:creationId xmlns:a16="http://schemas.microsoft.com/office/drawing/2014/main" id="{6C95FEBD-6ACB-4A1C-A12F-8A6B1FE4D7A7}"/>
              </a:ext>
            </a:extLst>
          </p:cNvPr>
          <p:cNvSpPr>
            <a:spLocks noGrp="1"/>
          </p:cNvSpPr>
          <p:nvPr>
            <p:ph type="body" sz="quarter" idx="13" hasCustomPrompt="1"/>
          </p:nvPr>
        </p:nvSpPr>
        <p:spPr>
          <a:xfrm>
            <a:off x="355257" y="208690"/>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Section Title Goes Here</a:t>
            </a:r>
          </a:p>
        </p:txBody>
      </p:sp>
    </p:spTree>
    <p:extLst>
      <p:ext uri="{BB962C8B-B14F-4D97-AF65-F5344CB8AC3E}">
        <p14:creationId xmlns:p14="http://schemas.microsoft.com/office/powerpoint/2010/main" val="147329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LMN -  Blue/Purple Graph Two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18E264-0816-46C9-A20C-EC986A255403}"/>
              </a:ext>
            </a:extLst>
          </p:cNvPr>
          <p:cNvSpPr>
            <a:spLocks noGrp="1"/>
          </p:cNvSpPr>
          <p:nvPr>
            <p:ph type="sldNum" sz="quarter" idx="10"/>
          </p:nvPr>
        </p:nvSpPr>
        <p:spPr/>
        <p:txBody>
          <a:body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085DE351-AEE2-48BB-9864-687088E560DB}"/>
              </a:ext>
            </a:extLst>
          </p:cNvPr>
          <p:cNvSpPr>
            <a:spLocks noGrp="1"/>
          </p:cNvSpPr>
          <p:nvPr>
            <p:ph type="ftr" sz="quarter" idx="11"/>
          </p:nvPr>
        </p:nvSpPr>
        <p:spPr/>
        <p:txBody>
          <a:bodyPr/>
          <a:lstStyle/>
          <a:p>
            <a:r>
              <a:rPr lang="en-US" dirty="0"/>
              <a:t>For Research Use Only.  </a:t>
            </a:r>
            <a:r>
              <a:rPr lang="en-US" dirty="0">
                <a:solidFill>
                  <a:schemeClr val="bg1">
                    <a:lumMod val="50000"/>
                  </a:schemeClr>
                </a:solidFill>
              </a:rPr>
              <a:t>Not for use in diagnostic procedures.</a:t>
            </a:r>
            <a:endParaRPr lang="en-US" sz="900" b="1" kern="1200" dirty="0">
              <a:solidFill>
                <a:schemeClr val="bg1">
                  <a:lumMod val="50000"/>
                </a:schemeClr>
              </a:solidFill>
              <a:latin typeface="+mn-lt"/>
              <a:ea typeface="+mn-ea"/>
              <a:cs typeface="+mn-cs"/>
            </a:endParaRPr>
          </a:p>
        </p:txBody>
      </p:sp>
      <p:sp>
        <p:nvSpPr>
          <p:cNvPr id="26" name="Content Placeholder 8">
            <a:extLst>
              <a:ext uri="{FF2B5EF4-FFF2-40B4-BE49-F238E27FC236}">
                <a16:creationId xmlns:a16="http://schemas.microsoft.com/office/drawing/2014/main" id="{7480546F-0B23-4D8F-ABBB-3F61DD4DDD33}"/>
              </a:ext>
            </a:extLst>
          </p:cNvPr>
          <p:cNvSpPr>
            <a:spLocks noGrp="1"/>
          </p:cNvSpPr>
          <p:nvPr>
            <p:ph sz="quarter" idx="26" hasCustomPrompt="1"/>
          </p:nvPr>
        </p:nvSpPr>
        <p:spPr>
          <a:xfrm>
            <a:off x="355257" y="2187839"/>
            <a:ext cx="3645243" cy="3671358"/>
          </a:xfrm>
          <a:prstGeom prst="rect">
            <a:avLst/>
          </a:prstGeom>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chart/graph/table here</a:t>
            </a:r>
          </a:p>
        </p:txBody>
      </p:sp>
      <p:sp>
        <p:nvSpPr>
          <p:cNvPr id="9" name="Text Placeholder 9">
            <a:extLst>
              <a:ext uri="{FF2B5EF4-FFF2-40B4-BE49-F238E27FC236}">
                <a16:creationId xmlns:a16="http://schemas.microsoft.com/office/drawing/2014/main" id="{A21B8666-7DB0-40B6-8959-0EEDFB0BFED0}"/>
              </a:ext>
            </a:extLst>
          </p:cNvPr>
          <p:cNvSpPr>
            <a:spLocks noGrp="1"/>
          </p:cNvSpPr>
          <p:nvPr>
            <p:ph type="body" sz="quarter" idx="13"/>
          </p:nvPr>
        </p:nvSpPr>
        <p:spPr>
          <a:xfrm>
            <a:off x="8475050" y="2187839"/>
            <a:ext cx="328947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vl2pPr marL="228600" indent="0">
              <a:buNone/>
              <a:defRPr lang="en-US" sz="1800" smtClean="0">
                <a:latin typeface="+mn-lt"/>
                <a:cs typeface="+mn-cs"/>
              </a:defRPr>
            </a:lvl2pPr>
            <a:lvl3pPr marL="685800" indent="0">
              <a:buNone/>
              <a:defRPr lang="en-US" sz="1800" smtClean="0">
                <a:latin typeface="+mn-lt"/>
                <a:cs typeface="+mn-cs"/>
              </a:defRPr>
            </a:lvl3pPr>
            <a:lvl4pPr marL="1143000" indent="0">
              <a:buNone/>
              <a:defRPr lang="en-US" smtClean="0">
                <a:latin typeface="+mn-lt"/>
                <a:cs typeface="+mn-cs"/>
              </a:defRPr>
            </a:lvl4pPr>
            <a:lvl5pPr marL="1600200" indent="0">
              <a:buNone/>
              <a:defRPr lang="en-US">
                <a:latin typeface="+mn-lt"/>
                <a:cs typeface="+mn-cs"/>
              </a:defRPr>
            </a:lvl5pPr>
          </a:lstStyle>
          <a:p>
            <a:pPr marL="114300" lvl="0" indent="-342900">
              <a:lnSpc>
                <a:spcPct val="100000"/>
              </a:lnSpc>
              <a:spcBef>
                <a:spcPct val="0"/>
              </a:spcBef>
            </a:pPr>
            <a:r>
              <a:rPr lang="en-US" dirty="0"/>
              <a:t>Click to edit Master text styles</a:t>
            </a:r>
          </a:p>
        </p:txBody>
      </p:sp>
      <p:sp>
        <p:nvSpPr>
          <p:cNvPr id="10" name="Text Placeholder 15">
            <a:extLst>
              <a:ext uri="{FF2B5EF4-FFF2-40B4-BE49-F238E27FC236}">
                <a16:creationId xmlns:a16="http://schemas.microsoft.com/office/drawing/2014/main" id="{ACE24C77-4ED6-49E2-83DD-87B3179ECD09}"/>
              </a:ext>
            </a:extLst>
          </p:cNvPr>
          <p:cNvSpPr>
            <a:spLocks noGrp="1"/>
          </p:cNvSpPr>
          <p:nvPr>
            <p:ph type="body" sz="quarter" idx="16"/>
          </p:nvPr>
        </p:nvSpPr>
        <p:spPr>
          <a:xfrm>
            <a:off x="8475050" y="3238032"/>
            <a:ext cx="3289474" cy="1795363"/>
          </a:xfrm>
          <a:prstGeom prst="rect">
            <a:avLst/>
          </a:prstGeom>
          <a:noFill/>
        </p:spPr>
        <p:txBody>
          <a:bodyPr wrap="square" rtlCol="0">
            <a:spAutoFit/>
          </a:bodyPr>
          <a:lstStyle>
            <a:lvl1pPr>
              <a:defRPr lang="en-US" sz="1200" dirty="0" smtClean="0"/>
            </a:lvl1pPr>
            <a:lvl2pPr>
              <a:defRPr lang="en-US" sz="1200" dirty="0"/>
            </a:lvl2pPr>
            <a:lvl3pPr>
              <a:defRPr sz="1200"/>
            </a:lvl3pPr>
            <a:lvl4pPr>
              <a:defRPr sz="1200"/>
            </a:lvl4pPr>
            <a:lvl5pPr>
              <a:defRPr sz="1200"/>
            </a:lvl5pPr>
          </a:lstStyle>
          <a:p>
            <a:pPr marL="171450" lvl="0" indent="-171450">
              <a:spcAft>
                <a:spcPts val="1200"/>
              </a:spcAft>
              <a:buClr>
                <a:schemeClr val="accent1"/>
              </a:buClr>
            </a:pPr>
            <a:r>
              <a:rPr lang="en-US" dirty="0"/>
              <a:t>Click to edit Master text styles</a:t>
            </a:r>
          </a:p>
          <a:p>
            <a:pPr marL="628650" lvl="1" indent="-171450">
              <a:spcAft>
                <a:spcPts val="1200"/>
              </a:spcAft>
              <a:buClr>
                <a:schemeClr val="accent1"/>
              </a:buClr>
            </a:pPr>
            <a:r>
              <a:rPr lang="en-US" dirty="0"/>
              <a:t>Second level</a:t>
            </a:r>
          </a:p>
          <a:p>
            <a:pPr marL="1085850" lvl="2" indent="-171450">
              <a:spcAft>
                <a:spcPts val="1200"/>
              </a:spcAft>
              <a:buClr>
                <a:schemeClr val="accent1"/>
              </a:buClr>
            </a:pPr>
            <a:r>
              <a:rPr lang="en-US" dirty="0"/>
              <a:t>Third level</a:t>
            </a:r>
          </a:p>
          <a:p>
            <a:pPr marL="1543050" lvl="3" indent="-171450">
              <a:spcAft>
                <a:spcPts val="1200"/>
              </a:spcAft>
              <a:buClr>
                <a:schemeClr val="accent1"/>
              </a:buClr>
            </a:pPr>
            <a:r>
              <a:rPr lang="en-US" dirty="0"/>
              <a:t>Fourth level</a:t>
            </a:r>
          </a:p>
          <a:p>
            <a:pPr marL="2000250" lvl="4" indent="-171450">
              <a:spcAft>
                <a:spcPts val="1200"/>
              </a:spcAft>
              <a:buClr>
                <a:schemeClr val="accent1"/>
              </a:buClr>
            </a:pPr>
            <a:r>
              <a:rPr lang="en-US" dirty="0"/>
              <a:t>Fifth level</a:t>
            </a:r>
          </a:p>
        </p:txBody>
      </p:sp>
      <p:sp>
        <p:nvSpPr>
          <p:cNvPr id="11" name="Text Placeholder 9">
            <a:extLst>
              <a:ext uri="{FF2B5EF4-FFF2-40B4-BE49-F238E27FC236}">
                <a16:creationId xmlns:a16="http://schemas.microsoft.com/office/drawing/2014/main" id="{FEB8879F-B003-491A-9FCE-D744802400FE}"/>
              </a:ext>
            </a:extLst>
          </p:cNvPr>
          <p:cNvSpPr>
            <a:spLocks noGrp="1"/>
          </p:cNvSpPr>
          <p:nvPr>
            <p:ph type="body" sz="quarter" idx="17"/>
          </p:nvPr>
        </p:nvSpPr>
        <p:spPr>
          <a:xfrm>
            <a:off x="4597227" y="2187839"/>
            <a:ext cx="328947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vl2pPr marL="228600" indent="0">
              <a:buNone/>
              <a:defRPr lang="en-US" sz="1800" smtClean="0">
                <a:latin typeface="+mn-lt"/>
                <a:cs typeface="+mn-cs"/>
              </a:defRPr>
            </a:lvl2pPr>
            <a:lvl3pPr marL="685800" indent="0">
              <a:buNone/>
              <a:defRPr lang="en-US" sz="1800" smtClean="0">
                <a:latin typeface="+mn-lt"/>
                <a:cs typeface="+mn-cs"/>
              </a:defRPr>
            </a:lvl3pPr>
            <a:lvl4pPr marL="1143000" indent="0">
              <a:buNone/>
              <a:defRPr lang="en-US" smtClean="0">
                <a:latin typeface="+mn-lt"/>
                <a:cs typeface="+mn-cs"/>
              </a:defRPr>
            </a:lvl4pPr>
            <a:lvl5pPr marL="1600200" indent="0">
              <a:buNone/>
              <a:defRPr lang="en-US">
                <a:latin typeface="+mn-lt"/>
                <a:cs typeface="+mn-cs"/>
              </a:defRPr>
            </a:lvl5pPr>
          </a:lstStyle>
          <a:p>
            <a:pPr marL="114300" lvl="0" indent="-342900">
              <a:lnSpc>
                <a:spcPct val="100000"/>
              </a:lnSpc>
              <a:spcBef>
                <a:spcPct val="0"/>
              </a:spcBef>
            </a:pPr>
            <a:r>
              <a:rPr lang="en-US" dirty="0"/>
              <a:t>Click to edit Master text styles</a:t>
            </a:r>
          </a:p>
        </p:txBody>
      </p:sp>
      <p:sp>
        <p:nvSpPr>
          <p:cNvPr id="12" name="Text Placeholder 15">
            <a:extLst>
              <a:ext uri="{FF2B5EF4-FFF2-40B4-BE49-F238E27FC236}">
                <a16:creationId xmlns:a16="http://schemas.microsoft.com/office/drawing/2014/main" id="{C2AD4560-1581-44F7-91BA-EB42F2766BCB}"/>
              </a:ext>
            </a:extLst>
          </p:cNvPr>
          <p:cNvSpPr>
            <a:spLocks noGrp="1"/>
          </p:cNvSpPr>
          <p:nvPr>
            <p:ph type="body" sz="quarter" idx="18"/>
          </p:nvPr>
        </p:nvSpPr>
        <p:spPr>
          <a:xfrm>
            <a:off x="4597227" y="3238032"/>
            <a:ext cx="3289474" cy="1795363"/>
          </a:xfrm>
          <a:prstGeom prst="rect">
            <a:avLst/>
          </a:prstGeom>
          <a:noFill/>
        </p:spPr>
        <p:txBody>
          <a:bodyPr wrap="square" rtlCol="0">
            <a:spAutoFit/>
          </a:bodyPr>
          <a:lstStyle>
            <a:lvl1pPr>
              <a:defRPr lang="en-US" sz="1200" dirty="0" smtClean="0"/>
            </a:lvl1pPr>
            <a:lvl2pPr>
              <a:defRPr lang="en-US" sz="1200" dirty="0"/>
            </a:lvl2pPr>
            <a:lvl3pPr>
              <a:defRPr sz="1200"/>
            </a:lvl3pPr>
            <a:lvl4pPr>
              <a:defRPr sz="1200"/>
            </a:lvl4pPr>
            <a:lvl5pPr>
              <a:defRPr sz="1200"/>
            </a:lvl5pPr>
          </a:lstStyle>
          <a:p>
            <a:pPr marL="171450" lvl="0" indent="-171450">
              <a:spcAft>
                <a:spcPts val="1200"/>
              </a:spcAft>
              <a:buClr>
                <a:schemeClr val="accent1"/>
              </a:buClr>
            </a:pPr>
            <a:r>
              <a:rPr lang="en-US" dirty="0"/>
              <a:t>Click to edit Master text styles</a:t>
            </a:r>
          </a:p>
          <a:p>
            <a:pPr marL="628650" lvl="1" indent="-171450">
              <a:spcAft>
                <a:spcPts val="1200"/>
              </a:spcAft>
              <a:buClr>
                <a:schemeClr val="accent1"/>
              </a:buClr>
            </a:pPr>
            <a:r>
              <a:rPr lang="en-US" dirty="0"/>
              <a:t>Second level</a:t>
            </a:r>
          </a:p>
          <a:p>
            <a:pPr marL="1085850" lvl="2" indent="-171450">
              <a:spcAft>
                <a:spcPts val="1200"/>
              </a:spcAft>
              <a:buClr>
                <a:schemeClr val="accent1"/>
              </a:buClr>
            </a:pPr>
            <a:r>
              <a:rPr lang="en-US" dirty="0"/>
              <a:t>Third level</a:t>
            </a:r>
          </a:p>
          <a:p>
            <a:pPr marL="1543050" lvl="3" indent="-171450">
              <a:spcAft>
                <a:spcPts val="1200"/>
              </a:spcAft>
              <a:buClr>
                <a:schemeClr val="accent1"/>
              </a:buClr>
            </a:pPr>
            <a:r>
              <a:rPr lang="en-US" dirty="0"/>
              <a:t>Fourth level</a:t>
            </a:r>
          </a:p>
          <a:p>
            <a:pPr marL="2000250" lvl="4" indent="-171450">
              <a:spcAft>
                <a:spcPts val="1200"/>
              </a:spcAft>
              <a:buClr>
                <a:schemeClr val="accent1"/>
              </a:buClr>
            </a:pPr>
            <a:r>
              <a:rPr lang="en-US" dirty="0"/>
              <a:t>Fifth level</a:t>
            </a:r>
          </a:p>
        </p:txBody>
      </p:sp>
      <p:sp>
        <p:nvSpPr>
          <p:cNvPr id="13" name="Text Placeholder 2">
            <a:extLst>
              <a:ext uri="{FF2B5EF4-FFF2-40B4-BE49-F238E27FC236}">
                <a16:creationId xmlns:a16="http://schemas.microsoft.com/office/drawing/2014/main" id="{C4D81575-FF83-47C6-B41D-1039998AFB23}"/>
              </a:ext>
            </a:extLst>
          </p:cNvPr>
          <p:cNvSpPr>
            <a:spLocks noGrp="1"/>
          </p:cNvSpPr>
          <p:nvPr>
            <p:ph type="body" sz="quarter" idx="27" hasCustomPrompt="1"/>
          </p:nvPr>
        </p:nvSpPr>
        <p:spPr>
          <a:xfrm>
            <a:off x="355257" y="208690"/>
            <a:ext cx="4635843" cy="216982"/>
          </a:xfrm>
          <a:prstGeom prst="rect">
            <a:avLst/>
          </a:prstGeom>
        </p:spPr>
        <p:txBody>
          <a:bodyPr vert="horz" wrap="square" lIns="91440" tIns="45720" rIns="91440" bIns="45720" rtlCol="0" anchor="ctr">
            <a:spAutoFit/>
          </a:bodyPr>
          <a:lstStyle>
            <a:lvl1pPr marL="0" indent="0">
              <a:buFontTx/>
              <a:buNone/>
              <a:defRPr lang="en-US" sz="900" dirty="0">
                <a:solidFill>
                  <a:schemeClr val="bg1">
                    <a:lumMod val="50000"/>
                  </a:schemeClr>
                </a:solidFill>
                <a:latin typeface="Arial" panose="020B0604020202020204" pitchFamily="34" charset="0"/>
                <a:cs typeface="Arial" panose="020B0604020202020204" pitchFamily="34" charset="0"/>
              </a:defRPr>
            </a:lvl1pPr>
          </a:lstStyle>
          <a:p>
            <a:pPr marL="0" lvl="0"/>
            <a:r>
              <a:rPr lang="en-US" dirty="0"/>
              <a:t>Section Title Goes Here</a:t>
            </a:r>
          </a:p>
        </p:txBody>
      </p:sp>
      <p:sp>
        <p:nvSpPr>
          <p:cNvPr id="5" name="Title 4">
            <a:extLst>
              <a:ext uri="{FF2B5EF4-FFF2-40B4-BE49-F238E27FC236}">
                <a16:creationId xmlns:a16="http://schemas.microsoft.com/office/drawing/2014/main" id="{A729D505-6B74-48C0-A440-2B37A29FD9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5389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LMN - Two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4"/>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F23B35D4-37FB-4227-875D-E447552D7082}"/>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13" name="Section Title">
            <a:extLst>
              <a:ext uri="{FF2B5EF4-FFF2-40B4-BE49-F238E27FC236}">
                <a16:creationId xmlns:a16="http://schemas.microsoft.com/office/drawing/2014/main" id="{0F2278D5-5C58-4C4D-9B79-E2ADA0956344}"/>
              </a:ext>
            </a:extLst>
          </p:cNvPr>
          <p:cNvSpPr>
            <a:spLocks noGrp="1"/>
          </p:cNvSpPr>
          <p:nvPr>
            <p:ph type="body" sz="quarter" idx="19" hasCustomPrompt="1"/>
          </p:nvPr>
        </p:nvSpPr>
        <p:spPr>
          <a:xfrm>
            <a:off x="355257" y="208690"/>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Section Title Goes Here</a:t>
            </a:r>
          </a:p>
        </p:txBody>
      </p:sp>
      <p:sp>
        <p:nvSpPr>
          <p:cNvPr id="14" name="Body Text - 2">
            <a:extLst>
              <a:ext uri="{FF2B5EF4-FFF2-40B4-BE49-F238E27FC236}">
                <a16:creationId xmlns:a16="http://schemas.microsoft.com/office/drawing/2014/main" id="{403C1728-2484-4250-8E24-3331EA6F11DD}"/>
              </a:ext>
            </a:extLst>
          </p:cNvPr>
          <p:cNvSpPr>
            <a:spLocks noGrp="1"/>
          </p:cNvSpPr>
          <p:nvPr>
            <p:ph type="body" sz="quarter" idx="21"/>
          </p:nvPr>
        </p:nvSpPr>
        <p:spPr>
          <a:xfrm>
            <a:off x="6184559" y="2878993"/>
            <a:ext cx="5156541" cy="3064607"/>
          </a:xfrm>
          <a:prstGeom prst="rect">
            <a:avLst/>
          </a:prstGeom>
          <a:noFill/>
        </p:spPr>
        <p:txBody>
          <a:bodyPr wrap="square" rtlCol="0">
            <a:noAutofit/>
          </a:bodyPr>
          <a:lstStyle>
            <a:lvl1pPr>
              <a:defRPr lang="en-US" sz="1200" dirty="0" smtClean="0"/>
            </a:lvl1pPr>
            <a:lvl2pPr marL="685800" indent="-228600">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592" lvl="0" indent="-164592">
              <a:spcBef>
                <a:spcPts val="400"/>
              </a:spcBef>
              <a:spcAft>
                <a:spcPts val="800"/>
              </a:spcAft>
              <a:buClr>
                <a:schemeClr val="accent1"/>
              </a:buClr>
            </a:pPr>
            <a:r>
              <a:rPr lang="en-US"/>
              <a:t>Click to edit Master text styles</a:t>
            </a:r>
          </a:p>
          <a:p>
            <a:pPr marL="164592" lvl="1" indent="-164592">
              <a:spcBef>
                <a:spcPts val="400"/>
              </a:spcBef>
              <a:spcAft>
                <a:spcPts val="800"/>
              </a:spcAft>
              <a:buClr>
                <a:schemeClr val="accent1"/>
              </a:buClr>
            </a:pPr>
            <a:r>
              <a:rPr lang="en-US"/>
              <a:t>Second level</a:t>
            </a:r>
          </a:p>
          <a:p>
            <a:pPr marL="164592" lvl="2" indent="-164592">
              <a:spcBef>
                <a:spcPts val="400"/>
              </a:spcBef>
              <a:spcAft>
                <a:spcPts val="800"/>
              </a:spcAft>
              <a:buClr>
                <a:schemeClr val="accent1"/>
              </a:buClr>
            </a:pPr>
            <a:r>
              <a:rPr lang="en-US"/>
              <a:t>Third level</a:t>
            </a:r>
          </a:p>
        </p:txBody>
      </p:sp>
      <p:sp>
        <p:nvSpPr>
          <p:cNvPr id="12" name="Header Text - 2">
            <a:extLst>
              <a:ext uri="{FF2B5EF4-FFF2-40B4-BE49-F238E27FC236}">
                <a16:creationId xmlns:a16="http://schemas.microsoft.com/office/drawing/2014/main" id="{862A4FD9-C282-49B4-BF32-F8AE686677CF}"/>
              </a:ext>
            </a:extLst>
          </p:cNvPr>
          <p:cNvSpPr>
            <a:spLocks noGrp="1"/>
          </p:cNvSpPr>
          <p:nvPr>
            <p:ph type="body" sz="quarter" idx="15"/>
          </p:nvPr>
        </p:nvSpPr>
        <p:spPr>
          <a:xfrm>
            <a:off x="6184559" y="1828800"/>
            <a:ext cx="5156541"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600" lvl="0" indent="-228600">
              <a:lnSpc>
                <a:spcPct val="100000"/>
              </a:lnSpc>
              <a:spcBef>
                <a:spcPct val="0"/>
              </a:spcBef>
            </a:pPr>
            <a:r>
              <a:rPr lang="en-US"/>
              <a:t>Click to edit Master text styles</a:t>
            </a:r>
          </a:p>
        </p:txBody>
      </p:sp>
      <p:sp>
        <p:nvSpPr>
          <p:cNvPr id="11" name="Body Text - 1">
            <a:extLst>
              <a:ext uri="{FF2B5EF4-FFF2-40B4-BE49-F238E27FC236}">
                <a16:creationId xmlns:a16="http://schemas.microsoft.com/office/drawing/2014/main" id="{057B92AF-B46E-4C2E-A6CF-D2A112E10D45}"/>
              </a:ext>
            </a:extLst>
          </p:cNvPr>
          <p:cNvSpPr>
            <a:spLocks noGrp="1"/>
          </p:cNvSpPr>
          <p:nvPr>
            <p:ph type="body" sz="quarter" idx="20"/>
          </p:nvPr>
        </p:nvSpPr>
        <p:spPr>
          <a:xfrm>
            <a:off x="355257" y="2878993"/>
            <a:ext cx="5156541" cy="3064607"/>
          </a:xfrm>
          <a:prstGeom prst="rect">
            <a:avLst/>
          </a:prstGeom>
          <a:noFill/>
        </p:spPr>
        <p:txBody>
          <a:bodyPr wrap="square" rtlCol="0">
            <a:noAutofit/>
          </a:bodyPr>
          <a:lstStyle>
            <a:lvl1pPr>
              <a:defRPr lang="en-US" sz="1200" dirty="0" smtClean="0"/>
            </a:lvl1pPr>
            <a:lvl2pPr marL="685800" indent="-228600">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592" lvl="0" indent="-164592">
              <a:spcBef>
                <a:spcPts val="400"/>
              </a:spcBef>
              <a:spcAft>
                <a:spcPts val="800"/>
              </a:spcAft>
              <a:buClr>
                <a:schemeClr val="accent1"/>
              </a:buClr>
            </a:pPr>
            <a:r>
              <a:rPr lang="en-US"/>
              <a:t>Click to edit Master text styles</a:t>
            </a:r>
          </a:p>
          <a:p>
            <a:pPr marL="164592" lvl="1" indent="-164592">
              <a:spcBef>
                <a:spcPts val="400"/>
              </a:spcBef>
              <a:spcAft>
                <a:spcPts val="800"/>
              </a:spcAft>
              <a:buClr>
                <a:schemeClr val="accent1"/>
              </a:buClr>
            </a:pPr>
            <a:r>
              <a:rPr lang="en-US"/>
              <a:t>Second level</a:t>
            </a:r>
          </a:p>
          <a:p>
            <a:pPr marL="164592" lvl="2" indent="-164592">
              <a:spcBef>
                <a:spcPts val="400"/>
              </a:spcBef>
              <a:spcAft>
                <a:spcPts val="800"/>
              </a:spcAft>
              <a:buClr>
                <a:schemeClr val="accent1"/>
              </a:buClr>
            </a:pPr>
            <a:r>
              <a:rPr lang="en-US"/>
              <a:t>Third level</a:t>
            </a:r>
          </a:p>
        </p:txBody>
      </p:sp>
      <p:sp>
        <p:nvSpPr>
          <p:cNvPr id="10" name="Header Text - 1">
            <a:extLst>
              <a:ext uri="{FF2B5EF4-FFF2-40B4-BE49-F238E27FC236}">
                <a16:creationId xmlns:a16="http://schemas.microsoft.com/office/drawing/2014/main" id="{7839502F-0658-4423-8AAD-73BEB77474A4}"/>
              </a:ext>
            </a:extLst>
          </p:cNvPr>
          <p:cNvSpPr>
            <a:spLocks noGrp="1"/>
          </p:cNvSpPr>
          <p:nvPr>
            <p:ph type="body" sz="quarter" idx="13"/>
          </p:nvPr>
        </p:nvSpPr>
        <p:spPr>
          <a:xfrm>
            <a:off x="355257" y="1828800"/>
            <a:ext cx="5156541"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600" lvl="0" indent="-228600">
              <a:lnSpc>
                <a:spcPct val="100000"/>
              </a:lnSpc>
              <a:spcBef>
                <a:spcPct val="0"/>
              </a:spcBef>
            </a:pPr>
            <a:r>
              <a:rPr lang="en-US"/>
              <a:t>Click to edit Master text styles</a:t>
            </a:r>
          </a:p>
        </p:txBody>
      </p:sp>
      <p:sp>
        <p:nvSpPr>
          <p:cNvPr id="2" name="Slide Title">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2764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LMN - List">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3418E264-0816-46C9-A20C-EC986A255403}"/>
              </a:ext>
            </a:extLst>
          </p:cNvPr>
          <p:cNvSpPr>
            <a:spLocks noGrp="1"/>
          </p:cNvSpPr>
          <p:nvPr>
            <p:ph type="sldNum" sz="quarter" idx="10"/>
          </p:nvPr>
        </p:nvSpPr>
        <p:spPr>
          <a:xfrm>
            <a:off x="9029700" y="6397714"/>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085DE351-AEE2-48BB-9864-687088E560DB}"/>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4" name="Section Title">
            <a:extLst>
              <a:ext uri="{FF2B5EF4-FFF2-40B4-BE49-F238E27FC236}">
                <a16:creationId xmlns:a16="http://schemas.microsoft.com/office/drawing/2014/main" id="{491CE62D-BDE1-4960-AE45-9F7803B7AFBD}"/>
              </a:ext>
            </a:extLst>
          </p:cNvPr>
          <p:cNvSpPr>
            <a:spLocks noGrp="1"/>
          </p:cNvSpPr>
          <p:nvPr>
            <p:ph type="body" sz="quarter" idx="29" hasCustomPrompt="1"/>
          </p:nvPr>
        </p:nvSpPr>
        <p:spPr>
          <a:xfrm>
            <a:off x="355257" y="208690"/>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42" name="List Text - 6">
            <a:extLst>
              <a:ext uri="{FF2B5EF4-FFF2-40B4-BE49-F238E27FC236}">
                <a16:creationId xmlns:a16="http://schemas.microsoft.com/office/drawing/2014/main" id="{D5018888-4792-43AD-96A6-F1788E85EC4F}"/>
              </a:ext>
            </a:extLst>
          </p:cNvPr>
          <p:cNvSpPr>
            <a:spLocks noGrp="1"/>
          </p:cNvSpPr>
          <p:nvPr>
            <p:ph type="body" sz="quarter" idx="28"/>
          </p:nvPr>
        </p:nvSpPr>
        <p:spPr>
          <a:xfrm>
            <a:off x="9127519" y="4166383"/>
            <a:ext cx="2650984" cy="818372"/>
          </a:xfrm>
          <a:prstGeom prst="rect">
            <a:avLst/>
          </a:prstGeom>
          <a:noFill/>
        </p:spPr>
        <p:txBody>
          <a:bodyPr wrap="square" rtlCol="0">
            <a:noAutofit/>
          </a:bodyPr>
          <a:lstStyle>
            <a:lvl1pPr marL="0" indent="0">
              <a:buNone/>
              <a:defRPr lang="en-US" sz="1200" smtClean="0"/>
            </a:lvl1pPr>
          </a:lstStyle>
          <a:p>
            <a:pPr marL="228600" lvl="0" indent="-228600">
              <a:spcAft>
                <a:spcPts val="1200"/>
              </a:spcAft>
              <a:buClr>
                <a:schemeClr val="accent1"/>
              </a:buClr>
            </a:pPr>
            <a:r>
              <a:rPr lang="en-US"/>
              <a:t>Click to edit Master text styles</a:t>
            </a:r>
          </a:p>
        </p:txBody>
      </p:sp>
      <p:sp>
        <p:nvSpPr>
          <p:cNvPr id="41" name="List Header - 6">
            <a:extLst>
              <a:ext uri="{FF2B5EF4-FFF2-40B4-BE49-F238E27FC236}">
                <a16:creationId xmlns:a16="http://schemas.microsoft.com/office/drawing/2014/main" id="{5989BEB4-09AA-4322-A1B5-91C4E1288A84}"/>
              </a:ext>
            </a:extLst>
          </p:cNvPr>
          <p:cNvSpPr>
            <a:spLocks noGrp="1"/>
          </p:cNvSpPr>
          <p:nvPr>
            <p:ph type="body" sz="quarter" idx="27" hasCustomPrompt="1"/>
          </p:nvPr>
        </p:nvSpPr>
        <p:spPr>
          <a:xfrm>
            <a:off x="8115300" y="4166383"/>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00" indent="0">
              <a:buNone/>
              <a:defRPr lang="en-US" sz="1800" smtClean="0">
                <a:latin typeface="+mn-lt"/>
                <a:cs typeface="+mn-cs"/>
              </a:defRPr>
            </a:lvl2pPr>
            <a:lvl3pPr marL="685800" indent="0">
              <a:buNone/>
              <a:defRPr lang="en-US" sz="1800" smtClean="0">
                <a:latin typeface="+mn-lt"/>
                <a:cs typeface="+mn-cs"/>
              </a:defRPr>
            </a:lvl3pPr>
            <a:lvl4pPr marL="1143000" indent="0">
              <a:buNone/>
              <a:defRPr lang="en-US" smtClean="0">
                <a:latin typeface="+mn-lt"/>
                <a:cs typeface="+mn-cs"/>
              </a:defRPr>
            </a:lvl4pPr>
            <a:lvl5pPr marL="1600200" indent="0">
              <a:buNone/>
              <a:defRPr lang="en-US">
                <a:latin typeface="+mn-lt"/>
                <a:cs typeface="+mn-cs"/>
              </a:defRPr>
            </a:lvl5pPr>
          </a:lstStyle>
          <a:p>
            <a:pPr marL="114300" lvl="0" indent="-342900">
              <a:lnSpc>
                <a:spcPct val="100000"/>
              </a:lnSpc>
              <a:spcBef>
                <a:spcPct val="0"/>
              </a:spcBef>
            </a:pPr>
            <a:r>
              <a:rPr lang="en-US" dirty="0"/>
              <a:t>##</a:t>
            </a:r>
          </a:p>
        </p:txBody>
      </p:sp>
      <p:sp>
        <p:nvSpPr>
          <p:cNvPr id="40" name="List Text - 5">
            <a:extLst>
              <a:ext uri="{FF2B5EF4-FFF2-40B4-BE49-F238E27FC236}">
                <a16:creationId xmlns:a16="http://schemas.microsoft.com/office/drawing/2014/main" id="{878D2088-FCB9-4437-854B-695BE8281645}"/>
              </a:ext>
            </a:extLst>
          </p:cNvPr>
          <p:cNvSpPr>
            <a:spLocks noGrp="1"/>
          </p:cNvSpPr>
          <p:nvPr>
            <p:ph type="body" sz="quarter" idx="26"/>
          </p:nvPr>
        </p:nvSpPr>
        <p:spPr>
          <a:xfrm>
            <a:off x="5235716" y="4166383"/>
            <a:ext cx="2650984" cy="818372"/>
          </a:xfrm>
          <a:prstGeom prst="rect">
            <a:avLst/>
          </a:prstGeom>
          <a:noFill/>
        </p:spPr>
        <p:txBody>
          <a:bodyPr wrap="square" rtlCol="0">
            <a:noAutofit/>
          </a:bodyPr>
          <a:lstStyle>
            <a:lvl1pPr marL="0" indent="0">
              <a:buNone/>
              <a:defRPr lang="en-US" sz="1200" smtClean="0"/>
            </a:lvl1pPr>
          </a:lstStyle>
          <a:p>
            <a:pPr marL="228600" lvl="0" indent="-228600">
              <a:spcAft>
                <a:spcPts val="1200"/>
              </a:spcAft>
              <a:buClr>
                <a:schemeClr val="accent1"/>
              </a:buClr>
            </a:pPr>
            <a:r>
              <a:rPr lang="en-US"/>
              <a:t>Click to edit Master text styles</a:t>
            </a:r>
          </a:p>
        </p:txBody>
      </p:sp>
      <p:sp>
        <p:nvSpPr>
          <p:cNvPr id="39" name="List Header - 5">
            <a:extLst>
              <a:ext uri="{FF2B5EF4-FFF2-40B4-BE49-F238E27FC236}">
                <a16:creationId xmlns:a16="http://schemas.microsoft.com/office/drawing/2014/main" id="{143DD3CC-0115-4582-B28E-1E240AEA3628}"/>
              </a:ext>
            </a:extLst>
          </p:cNvPr>
          <p:cNvSpPr>
            <a:spLocks noGrp="1"/>
          </p:cNvSpPr>
          <p:nvPr>
            <p:ph type="body" sz="quarter" idx="25" hasCustomPrompt="1"/>
          </p:nvPr>
        </p:nvSpPr>
        <p:spPr>
          <a:xfrm>
            <a:off x="4223497" y="4166383"/>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00" indent="0">
              <a:buNone/>
              <a:defRPr lang="en-US" sz="1800" smtClean="0">
                <a:latin typeface="+mn-lt"/>
                <a:cs typeface="+mn-cs"/>
              </a:defRPr>
            </a:lvl2pPr>
            <a:lvl3pPr marL="685800" indent="0">
              <a:buNone/>
              <a:defRPr lang="en-US" sz="1800" smtClean="0">
                <a:latin typeface="+mn-lt"/>
                <a:cs typeface="+mn-cs"/>
              </a:defRPr>
            </a:lvl3pPr>
            <a:lvl4pPr marL="1143000" indent="0">
              <a:buNone/>
              <a:defRPr lang="en-US" smtClean="0">
                <a:latin typeface="+mn-lt"/>
                <a:cs typeface="+mn-cs"/>
              </a:defRPr>
            </a:lvl4pPr>
            <a:lvl5pPr marL="1600200" indent="0">
              <a:buNone/>
              <a:defRPr lang="en-US">
                <a:latin typeface="+mn-lt"/>
                <a:cs typeface="+mn-cs"/>
              </a:defRPr>
            </a:lvl5pPr>
          </a:lstStyle>
          <a:p>
            <a:pPr marL="114300" lvl="0" indent="-342900">
              <a:lnSpc>
                <a:spcPct val="100000"/>
              </a:lnSpc>
              <a:spcBef>
                <a:spcPct val="0"/>
              </a:spcBef>
            </a:pPr>
            <a:r>
              <a:rPr lang="en-US" dirty="0"/>
              <a:t>##</a:t>
            </a:r>
          </a:p>
        </p:txBody>
      </p:sp>
      <p:sp>
        <p:nvSpPr>
          <p:cNvPr id="38" name="List Text - 4">
            <a:extLst>
              <a:ext uri="{FF2B5EF4-FFF2-40B4-BE49-F238E27FC236}">
                <a16:creationId xmlns:a16="http://schemas.microsoft.com/office/drawing/2014/main" id="{8EA78E17-57AD-4B7E-B14C-1E52B20B6835}"/>
              </a:ext>
            </a:extLst>
          </p:cNvPr>
          <p:cNvSpPr>
            <a:spLocks noGrp="1"/>
          </p:cNvSpPr>
          <p:nvPr>
            <p:ph type="body" sz="quarter" idx="24"/>
          </p:nvPr>
        </p:nvSpPr>
        <p:spPr>
          <a:xfrm>
            <a:off x="1333500" y="4166383"/>
            <a:ext cx="2667000" cy="818372"/>
          </a:xfrm>
          <a:prstGeom prst="rect">
            <a:avLst/>
          </a:prstGeom>
          <a:noFill/>
        </p:spPr>
        <p:txBody>
          <a:bodyPr wrap="square" rtlCol="0">
            <a:noAutofit/>
          </a:bodyPr>
          <a:lstStyle>
            <a:lvl1pPr marL="0" indent="0">
              <a:buNone/>
              <a:defRPr lang="en-US" sz="1200" smtClean="0"/>
            </a:lvl1pPr>
          </a:lstStyle>
          <a:p>
            <a:pPr marL="228600" lvl="0" indent="-228600">
              <a:spcAft>
                <a:spcPts val="1200"/>
              </a:spcAft>
              <a:buClr>
                <a:schemeClr val="accent1"/>
              </a:buClr>
            </a:pPr>
            <a:r>
              <a:rPr lang="en-US"/>
              <a:t>Click to edit Master text styles</a:t>
            </a:r>
          </a:p>
        </p:txBody>
      </p:sp>
      <p:sp>
        <p:nvSpPr>
          <p:cNvPr id="37" name="List Header - 4">
            <a:extLst>
              <a:ext uri="{FF2B5EF4-FFF2-40B4-BE49-F238E27FC236}">
                <a16:creationId xmlns:a16="http://schemas.microsoft.com/office/drawing/2014/main" id="{1C015150-0F9D-47B8-A9E2-10055294931E}"/>
              </a:ext>
            </a:extLst>
          </p:cNvPr>
          <p:cNvSpPr>
            <a:spLocks noGrp="1"/>
          </p:cNvSpPr>
          <p:nvPr>
            <p:ph type="body" sz="quarter" idx="23" hasCustomPrompt="1"/>
          </p:nvPr>
        </p:nvSpPr>
        <p:spPr>
          <a:xfrm>
            <a:off x="321281" y="4166383"/>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00" indent="0">
              <a:buNone/>
              <a:defRPr lang="en-US" sz="1800" smtClean="0">
                <a:latin typeface="+mn-lt"/>
                <a:cs typeface="+mn-cs"/>
              </a:defRPr>
            </a:lvl2pPr>
            <a:lvl3pPr marL="685800" indent="0">
              <a:buNone/>
              <a:defRPr lang="en-US" sz="1800" smtClean="0">
                <a:latin typeface="+mn-lt"/>
                <a:cs typeface="+mn-cs"/>
              </a:defRPr>
            </a:lvl3pPr>
            <a:lvl4pPr marL="1143000" indent="0">
              <a:buNone/>
              <a:defRPr lang="en-US" smtClean="0">
                <a:latin typeface="+mn-lt"/>
                <a:cs typeface="+mn-cs"/>
              </a:defRPr>
            </a:lvl4pPr>
            <a:lvl5pPr marL="1600200" indent="0">
              <a:buNone/>
              <a:defRPr lang="en-US">
                <a:latin typeface="+mn-lt"/>
                <a:cs typeface="+mn-cs"/>
              </a:defRPr>
            </a:lvl5pPr>
          </a:lstStyle>
          <a:p>
            <a:pPr marL="114300" lvl="0" indent="-342900">
              <a:lnSpc>
                <a:spcPct val="100000"/>
              </a:lnSpc>
              <a:spcBef>
                <a:spcPct val="0"/>
              </a:spcBef>
            </a:pPr>
            <a:r>
              <a:rPr lang="en-US" dirty="0"/>
              <a:t>##</a:t>
            </a:r>
          </a:p>
        </p:txBody>
      </p:sp>
      <p:sp>
        <p:nvSpPr>
          <p:cNvPr id="35" name="List Text - 3">
            <a:extLst>
              <a:ext uri="{FF2B5EF4-FFF2-40B4-BE49-F238E27FC236}">
                <a16:creationId xmlns:a16="http://schemas.microsoft.com/office/drawing/2014/main" id="{634BDECC-5522-472C-96B4-11CB91C2A7FB}"/>
              </a:ext>
            </a:extLst>
          </p:cNvPr>
          <p:cNvSpPr>
            <a:spLocks noGrp="1"/>
          </p:cNvSpPr>
          <p:nvPr>
            <p:ph type="body" sz="quarter" idx="22"/>
          </p:nvPr>
        </p:nvSpPr>
        <p:spPr>
          <a:xfrm>
            <a:off x="9127519" y="2302859"/>
            <a:ext cx="2650984" cy="818372"/>
          </a:xfrm>
          <a:prstGeom prst="rect">
            <a:avLst/>
          </a:prstGeom>
          <a:noFill/>
        </p:spPr>
        <p:txBody>
          <a:bodyPr wrap="square" rtlCol="0">
            <a:noAutofit/>
          </a:bodyPr>
          <a:lstStyle>
            <a:lvl1pPr marL="0" indent="0">
              <a:buNone/>
              <a:defRPr lang="en-US" sz="1200" smtClean="0"/>
            </a:lvl1pPr>
          </a:lstStyle>
          <a:p>
            <a:pPr marL="228600" lvl="0" indent="-228600">
              <a:spcAft>
                <a:spcPts val="1200"/>
              </a:spcAft>
              <a:buClr>
                <a:schemeClr val="accent1"/>
              </a:buClr>
            </a:pPr>
            <a:r>
              <a:rPr lang="en-US"/>
              <a:t>Click to edit Master text styles</a:t>
            </a:r>
          </a:p>
        </p:txBody>
      </p:sp>
      <p:sp>
        <p:nvSpPr>
          <p:cNvPr id="34" name="List Header - 3">
            <a:extLst>
              <a:ext uri="{FF2B5EF4-FFF2-40B4-BE49-F238E27FC236}">
                <a16:creationId xmlns:a16="http://schemas.microsoft.com/office/drawing/2014/main" id="{9DA8E0BD-700C-4F6F-97AF-3F8AB3ACE66E}"/>
              </a:ext>
            </a:extLst>
          </p:cNvPr>
          <p:cNvSpPr>
            <a:spLocks noGrp="1"/>
          </p:cNvSpPr>
          <p:nvPr>
            <p:ph type="body" sz="quarter" idx="21" hasCustomPrompt="1"/>
          </p:nvPr>
        </p:nvSpPr>
        <p:spPr>
          <a:xfrm>
            <a:off x="8115300" y="2302859"/>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00" indent="0">
              <a:buNone/>
              <a:defRPr lang="en-US" sz="1800" smtClean="0">
                <a:latin typeface="+mn-lt"/>
                <a:cs typeface="+mn-cs"/>
              </a:defRPr>
            </a:lvl2pPr>
            <a:lvl3pPr marL="685800" indent="0">
              <a:buNone/>
              <a:defRPr lang="en-US" sz="1800" smtClean="0">
                <a:latin typeface="+mn-lt"/>
                <a:cs typeface="+mn-cs"/>
              </a:defRPr>
            </a:lvl3pPr>
            <a:lvl4pPr marL="1143000" indent="0">
              <a:buNone/>
              <a:defRPr lang="en-US" smtClean="0">
                <a:latin typeface="+mn-lt"/>
                <a:cs typeface="+mn-cs"/>
              </a:defRPr>
            </a:lvl4pPr>
            <a:lvl5pPr marL="1600200" indent="0">
              <a:buNone/>
              <a:defRPr lang="en-US">
                <a:latin typeface="+mn-lt"/>
                <a:cs typeface="+mn-cs"/>
              </a:defRPr>
            </a:lvl5pPr>
          </a:lstStyle>
          <a:p>
            <a:pPr marL="114300" lvl="0" indent="-342900">
              <a:lnSpc>
                <a:spcPct val="100000"/>
              </a:lnSpc>
              <a:spcBef>
                <a:spcPct val="0"/>
              </a:spcBef>
            </a:pPr>
            <a:r>
              <a:rPr lang="en-US" dirty="0"/>
              <a:t>##</a:t>
            </a:r>
          </a:p>
        </p:txBody>
      </p:sp>
      <p:sp>
        <p:nvSpPr>
          <p:cNvPr id="33" name="List Text - 2">
            <a:extLst>
              <a:ext uri="{FF2B5EF4-FFF2-40B4-BE49-F238E27FC236}">
                <a16:creationId xmlns:a16="http://schemas.microsoft.com/office/drawing/2014/main" id="{DC697F0E-3F55-42F0-B890-2C31D53D7D4B}"/>
              </a:ext>
            </a:extLst>
          </p:cNvPr>
          <p:cNvSpPr>
            <a:spLocks noGrp="1"/>
          </p:cNvSpPr>
          <p:nvPr>
            <p:ph type="body" sz="quarter" idx="20"/>
          </p:nvPr>
        </p:nvSpPr>
        <p:spPr>
          <a:xfrm>
            <a:off x="5235716" y="2302859"/>
            <a:ext cx="2650984" cy="818372"/>
          </a:xfrm>
          <a:prstGeom prst="rect">
            <a:avLst/>
          </a:prstGeom>
          <a:noFill/>
        </p:spPr>
        <p:txBody>
          <a:bodyPr wrap="square" rtlCol="0">
            <a:noAutofit/>
          </a:bodyPr>
          <a:lstStyle>
            <a:lvl1pPr marL="0" indent="0">
              <a:buNone/>
              <a:defRPr lang="en-US" sz="1200" smtClean="0"/>
            </a:lvl1pPr>
          </a:lstStyle>
          <a:p>
            <a:pPr marL="228600" lvl="0" indent="-228600">
              <a:spcAft>
                <a:spcPts val="1200"/>
              </a:spcAft>
              <a:buClr>
                <a:schemeClr val="accent1"/>
              </a:buClr>
            </a:pPr>
            <a:r>
              <a:rPr lang="en-US"/>
              <a:t>Click to edit Master text styles</a:t>
            </a:r>
          </a:p>
        </p:txBody>
      </p:sp>
      <p:sp>
        <p:nvSpPr>
          <p:cNvPr id="32" name="List Header - 2">
            <a:extLst>
              <a:ext uri="{FF2B5EF4-FFF2-40B4-BE49-F238E27FC236}">
                <a16:creationId xmlns:a16="http://schemas.microsoft.com/office/drawing/2014/main" id="{DBE9FD31-64B5-4043-8FB6-59AFAD9ECBA5}"/>
              </a:ext>
            </a:extLst>
          </p:cNvPr>
          <p:cNvSpPr>
            <a:spLocks noGrp="1"/>
          </p:cNvSpPr>
          <p:nvPr>
            <p:ph type="body" sz="quarter" idx="19" hasCustomPrompt="1"/>
          </p:nvPr>
        </p:nvSpPr>
        <p:spPr>
          <a:xfrm>
            <a:off x="4223497" y="2302859"/>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00" indent="0">
              <a:buNone/>
              <a:defRPr lang="en-US" sz="1800" smtClean="0">
                <a:latin typeface="+mn-lt"/>
                <a:cs typeface="+mn-cs"/>
              </a:defRPr>
            </a:lvl2pPr>
            <a:lvl3pPr marL="685800" indent="0">
              <a:buNone/>
              <a:defRPr lang="en-US" sz="1800" smtClean="0">
                <a:latin typeface="+mn-lt"/>
                <a:cs typeface="+mn-cs"/>
              </a:defRPr>
            </a:lvl3pPr>
            <a:lvl4pPr marL="1143000" indent="0">
              <a:buNone/>
              <a:defRPr lang="en-US" smtClean="0">
                <a:latin typeface="+mn-lt"/>
                <a:cs typeface="+mn-cs"/>
              </a:defRPr>
            </a:lvl4pPr>
            <a:lvl5pPr marL="1600200" indent="0">
              <a:buNone/>
              <a:defRPr lang="en-US">
                <a:latin typeface="+mn-lt"/>
                <a:cs typeface="+mn-cs"/>
              </a:defRPr>
            </a:lvl5pPr>
          </a:lstStyle>
          <a:p>
            <a:pPr marL="114300" lvl="0" indent="-342900">
              <a:lnSpc>
                <a:spcPct val="100000"/>
              </a:lnSpc>
              <a:spcBef>
                <a:spcPct val="0"/>
              </a:spcBef>
            </a:pPr>
            <a:r>
              <a:rPr lang="en-US" dirty="0"/>
              <a:t>##</a:t>
            </a:r>
          </a:p>
        </p:txBody>
      </p:sp>
      <p:sp>
        <p:nvSpPr>
          <p:cNvPr id="28" name="List Text - 1">
            <a:extLst>
              <a:ext uri="{FF2B5EF4-FFF2-40B4-BE49-F238E27FC236}">
                <a16:creationId xmlns:a16="http://schemas.microsoft.com/office/drawing/2014/main" id="{A8F7234F-121E-4502-873B-24C696D69509}"/>
              </a:ext>
            </a:extLst>
          </p:cNvPr>
          <p:cNvSpPr>
            <a:spLocks noGrp="1"/>
          </p:cNvSpPr>
          <p:nvPr>
            <p:ph type="body" sz="quarter" idx="18"/>
          </p:nvPr>
        </p:nvSpPr>
        <p:spPr>
          <a:xfrm>
            <a:off x="1333500" y="2302859"/>
            <a:ext cx="2667000" cy="818372"/>
          </a:xfrm>
          <a:prstGeom prst="rect">
            <a:avLst/>
          </a:prstGeom>
          <a:noFill/>
        </p:spPr>
        <p:txBody>
          <a:bodyPr wrap="square" rtlCol="0">
            <a:noAutofit/>
          </a:bodyPr>
          <a:lstStyle>
            <a:lvl1pPr marL="0" indent="0">
              <a:buNone/>
              <a:defRPr lang="en-US" sz="1200" smtClean="0"/>
            </a:lvl1pPr>
          </a:lstStyle>
          <a:p>
            <a:pPr marL="228600" lvl="0" indent="-228600">
              <a:spcAft>
                <a:spcPts val="1200"/>
              </a:spcAft>
              <a:buClr>
                <a:schemeClr val="accent1"/>
              </a:buClr>
            </a:pPr>
            <a:r>
              <a:rPr lang="en-US"/>
              <a:t>Click to edit Master text styles</a:t>
            </a:r>
          </a:p>
        </p:txBody>
      </p:sp>
      <p:sp>
        <p:nvSpPr>
          <p:cNvPr id="27" name="List Header - 1">
            <a:extLst>
              <a:ext uri="{FF2B5EF4-FFF2-40B4-BE49-F238E27FC236}">
                <a16:creationId xmlns:a16="http://schemas.microsoft.com/office/drawing/2014/main" id="{F75BD5D3-ED7C-4FCC-A619-23E9DB9FF1D8}"/>
              </a:ext>
            </a:extLst>
          </p:cNvPr>
          <p:cNvSpPr>
            <a:spLocks noGrp="1"/>
          </p:cNvSpPr>
          <p:nvPr>
            <p:ph type="body" sz="quarter" idx="13" hasCustomPrompt="1"/>
          </p:nvPr>
        </p:nvSpPr>
        <p:spPr>
          <a:xfrm>
            <a:off x="321281" y="2302859"/>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00" indent="0">
              <a:buNone/>
              <a:defRPr lang="en-US" sz="1800" smtClean="0">
                <a:latin typeface="+mn-lt"/>
                <a:cs typeface="+mn-cs"/>
              </a:defRPr>
            </a:lvl2pPr>
            <a:lvl3pPr marL="685800" indent="0">
              <a:buNone/>
              <a:defRPr lang="en-US" sz="1800" smtClean="0">
                <a:latin typeface="+mn-lt"/>
                <a:cs typeface="+mn-cs"/>
              </a:defRPr>
            </a:lvl3pPr>
            <a:lvl4pPr marL="1143000" indent="0">
              <a:buNone/>
              <a:defRPr lang="en-US" smtClean="0">
                <a:latin typeface="+mn-lt"/>
                <a:cs typeface="+mn-cs"/>
              </a:defRPr>
            </a:lvl4pPr>
            <a:lvl5pPr marL="1600200" indent="0">
              <a:buNone/>
              <a:defRPr lang="en-US">
                <a:latin typeface="+mn-lt"/>
                <a:cs typeface="+mn-cs"/>
              </a:defRPr>
            </a:lvl5pPr>
          </a:lstStyle>
          <a:p>
            <a:pPr marL="114300" lvl="0" indent="-342900">
              <a:lnSpc>
                <a:spcPct val="100000"/>
              </a:lnSpc>
              <a:spcBef>
                <a:spcPct val="0"/>
              </a:spcBef>
            </a:pPr>
            <a:r>
              <a:rPr lang="en-US" dirty="0"/>
              <a:t>##</a:t>
            </a:r>
          </a:p>
        </p:txBody>
      </p:sp>
      <p:sp>
        <p:nvSpPr>
          <p:cNvPr id="2" name="Slide Title">
            <a:extLst>
              <a:ext uri="{FF2B5EF4-FFF2-40B4-BE49-F238E27FC236}">
                <a16:creationId xmlns:a16="http://schemas.microsoft.com/office/drawing/2014/main" id="{C65E0942-1B5C-4FF8-9268-E5DF2F05AD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4949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LMN - Graph Callout 1">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3418E264-0816-46C9-A20C-EC986A255403}"/>
              </a:ext>
            </a:extLst>
          </p:cNvPr>
          <p:cNvSpPr>
            <a:spLocks noGrp="1"/>
          </p:cNvSpPr>
          <p:nvPr>
            <p:ph type="sldNum" sz="quarter" idx="10"/>
          </p:nvPr>
        </p:nvSpPr>
        <p:spPr>
          <a:xfrm>
            <a:off x="9029700" y="6397714"/>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085DE351-AEE2-48BB-9864-687088E560DB}"/>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7" name="Section Title">
            <a:extLst>
              <a:ext uri="{FF2B5EF4-FFF2-40B4-BE49-F238E27FC236}">
                <a16:creationId xmlns:a16="http://schemas.microsoft.com/office/drawing/2014/main" id="{D929265B-47B8-46F3-9B84-97143861932B}"/>
              </a:ext>
            </a:extLst>
          </p:cNvPr>
          <p:cNvSpPr>
            <a:spLocks noGrp="1"/>
          </p:cNvSpPr>
          <p:nvPr>
            <p:ph type="body" sz="quarter" idx="13" hasCustomPrompt="1"/>
          </p:nvPr>
        </p:nvSpPr>
        <p:spPr>
          <a:xfrm>
            <a:off x="355257" y="208690"/>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26" name="Content - 1">
            <a:extLst>
              <a:ext uri="{FF2B5EF4-FFF2-40B4-BE49-F238E27FC236}">
                <a16:creationId xmlns:a16="http://schemas.microsoft.com/office/drawing/2014/main" id="{7480546F-0B23-4D8F-ABBB-3F61DD4DDD33}"/>
              </a:ext>
            </a:extLst>
          </p:cNvPr>
          <p:cNvSpPr>
            <a:spLocks noGrp="1"/>
          </p:cNvSpPr>
          <p:nvPr>
            <p:ph sz="quarter" idx="26" hasCustomPrompt="1"/>
          </p:nvPr>
        </p:nvSpPr>
        <p:spPr>
          <a:xfrm>
            <a:off x="5219700" y="1828800"/>
            <a:ext cx="6553200" cy="4114800"/>
          </a:xfrm>
          <a:prstGeom prst="rect">
            <a:avLst/>
          </a:prstGeom>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chart/graph/table here</a:t>
            </a:r>
          </a:p>
        </p:txBody>
      </p:sp>
      <p:sp>
        <p:nvSpPr>
          <p:cNvPr id="64" name="Body Text - 1">
            <a:extLst>
              <a:ext uri="{FF2B5EF4-FFF2-40B4-BE49-F238E27FC236}">
                <a16:creationId xmlns:a16="http://schemas.microsoft.com/office/drawing/2014/main" id="{1F025297-2BDF-406B-A0F2-71AA6D9B37AE}"/>
              </a:ext>
            </a:extLst>
          </p:cNvPr>
          <p:cNvSpPr>
            <a:spLocks noGrp="1"/>
          </p:cNvSpPr>
          <p:nvPr>
            <p:ph type="body" sz="quarter" idx="16"/>
          </p:nvPr>
        </p:nvSpPr>
        <p:spPr>
          <a:xfrm>
            <a:off x="355258" y="2878993"/>
            <a:ext cx="4220924" cy="3064607"/>
          </a:xfrm>
          <a:prstGeom prst="rect">
            <a:avLst/>
          </a:prstGeom>
          <a:noFill/>
        </p:spPr>
        <p:txBody>
          <a:bodyPr wrap="square" rtlCol="0">
            <a:noAutofit/>
          </a:bodyPr>
          <a:lstStyle>
            <a:lvl1pPr>
              <a:defRPr lang="en-US" sz="1200" dirty="0" smtClean="0"/>
            </a:lvl1pPr>
            <a:lvl2pPr marL="685800" indent="-228600">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592" lvl="0" indent="-164592">
              <a:spcBef>
                <a:spcPts val="400"/>
              </a:spcBef>
              <a:spcAft>
                <a:spcPts val="800"/>
              </a:spcAft>
              <a:buClr>
                <a:schemeClr val="accent1"/>
              </a:buClr>
            </a:pPr>
            <a:r>
              <a:rPr lang="en-US"/>
              <a:t>Click to edit Master text styles</a:t>
            </a:r>
          </a:p>
          <a:p>
            <a:pPr marL="164592" lvl="1" indent="-164592">
              <a:spcBef>
                <a:spcPts val="400"/>
              </a:spcBef>
              <a:spcAft>
                <a:spcPts val="800"/>
              </a:spcAft>
              <a:buClr>
                <a:schemeClr val="accent1"/>
              </a:buClr>
            </a:pPr>
            <a:r>
              <a:rPr lang="en-US"/>
              <a:t>Second level</a:t>
            </a:r>
          </a:p>
          <a:p>
            <a:pPr marL="164592" lvl="2" indent="-164592">
              <a:spcBef>
                <a:spcPts val="400"/>
              </a:spcBef>
              <a:spcAft>
                <a:spcPts val="800"/>
              </a:spcAft>
              <a:buClr>
                <a:schemeClr val="accent1"/>
              </a:buClr>
            </a:pPr>
            <a:r>
              <a:rPr lang="en-US"/>
              <a:t>Third level</a:t>
            </a:r>
          </a:p>
        </p:txBody>
      </p:sp>
      <p:sp>
        <p:nvSpPr>
          <p:cNvPr id="63" name="Header Text - 1">
            <a:extLst>
              <a:ext uri="{FF2B5EF4-FFF2-40B4-BE49-F238E27FC236}">
                <a16:creationId xmlns:a16="http://schemas.microsoft.com/office/drawing/2014/main" id="{712E3C78-40F4-49B3-B7C7-40550ED7852B}"/>
              </a:ext>
            </a:extLst>
          </p:cNvPr>
          <p:cNvSpPr>
            <a:spLocks noGrp="1"/>
          </p:cNvSpPr>
          <p:nvPr>
            <p:ph type="body" sz="quarter" idx="25"/>
          </p:nvPr>
        </p:nvSpPr>
        <p:spPr>
          <a:xfrm>
            <a:off x="355258" y="1828800"/>
            <a:ext cx="422092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stStyle>
          <a:p>
            <a:pPr marL="228600" lvl="0" indent="-228600">
              <a:lnSpc>
                <a:spcPct val="100000"/>
              </a:lnSpc>
              <a:spcBef>
                <a:spcPct val="0"/>
              </a:spcBef>
            </a:pPr>
            <a:r>
              <a:rPr lang="en-US"/>
              <a:t>Click to edit Master text styles</a:t>
            </a:r>
          </a:p>
        </p:txBody>
      </p:sp>
      <p:sp>
        <p:nvSpPr>
          <p:cNvPr id="2" name="Slide Title">
            <a:extLst>
              <a:ext uri="{FF2B5EF4-FFF2-40B4-BE49-F238E27FC236}">
                <a16:creationId xmlns:a16="http://schemas.microsoft.com/office/drawing/2014/main" id="{C65E0942-1B5C-4FF8-9268-E5DF2F05AD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3744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36033" y="183240"/>
            <a:ext cx="1130300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p:txBody>
          <a:bodyPr/>
          <a:lstStyle/>
          <a:p>
            <a:r>
              <a:rPr lang="en-US"/>
              <a:t>For Research Use Only.  Not for use in diagnostic procedures.</a:t>
            </a:r>
            <a:endParaRPr lang="en-US" dirty="0"/>
          </a:p>
        </p:txBody>
      </p:sp>
    </p:spTree>
    <p:extLst>
      <p:ext uri="{BB962C8B-B14F-4D97-AF65-F5344CB8AC3E}">
        <p14:creationId xmlns:p14="http://schemas.microsoft.com/office/powerpoint/2010/main" val="278751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190" y="365125"/>
            <a:ext cx="11548872" cy="553998"/>
          </a:xfrm>
          <a:prstGeom prst="rect">
            <a:avLst/>
          </a:prstGeom>
        </p:spPr>
        <p:txBody>
          <a:bodyPr vert="horz" wrap="square" lIns="91440" tIns="45720" rIns="91440" bIns="45720" rtlCol="0" anchor="t">
            <a:spAutoFit/>
          </a:bodyPr>
          <a:lstStyle>
            <a:lvl1pPr>
              <a:defRPr lang="en-US" dirty="0"/>
            </a:lvl1pPr>
          </a:lstStyle>
          <a:p>
            <a:pPr lvl="0"/>
            <a:r>
              <a:rPr lang="en-US" dirty="0"/>
              <a:t>Slide Header Goes Here</a:t>
            </a:r>
          </a:p>
        </p:txBody>
      </p:sp>
      <p:sp>
        <p:nvSpPr>
          <p:cNvPr id="4" name="Content Placeholder 3"/>
          <p:cNvSpPr>
            <a:spLocks noGrp="1"/>
          </p:cNvSpPr>
          <p:nvPr>
            <p:ph sz="quarter" idx="10"/>
          </p:nvPr>
        </p:nvSpPr>
        <p:spPr>
          <a:xfrm>
            <a:off x="320190" y="1654215"/>
            <a:ext cx="11548872" cy="4506441"/>
          </a:xfrm>
          <a:prstGeom prst="rect">
            <a:avLst/>
          </a:prstGeom>
          <a:noFill/>
        </p:spPr>
        <p:txBody>
          <a:bodyPr/>
          <a:lstStyle>
            <a:lvl1pPr>
              <a:defRPr sz="2200" kern="600" spc="0" baseline="0">
                <a:solidFill>
                  <a:schemeClr val="tx2"/>
                </a:solidFill>
                <a:latin typeface="+mj-lt"/>
              </a:defRPr>
            </a:lvl1pPr>
            <a:lvl2pPr marL="571500" indent="-228600">
              <a:tabLst/>
              <a:defRPr sz="2000" kern="600" spc="0" baseline="0">
                <a:solidFill>
                  <a:schemeClr val="tx2"/>
                </a:solidFill>
                <a:latin typeface="+mj-lt"/>
              </a:defRPr>
            </a:lvl2pPr>
            <a:lvl3pPr marL="800100" indent="-228600">
              <a:tabLst/>
              <a:defRPr kern="600" baseline="0">
                <a:solidFill>
                  <a:schemeClr val="tx2"/>
                </a:solidFill>
                <a:latin typeface="+mj-lt"/>
              </a:defRPr>
            </a:lvl3pPr>
            <a:lvl4pPr marL="1028700" indent="-228600">
              <a:tabLst/>
              <a:defRPr kern="600">
                <a:solidFill>
                  <a:schemeClr val="tx2"/>
                </a:solidFill>
                <a:latin typeface="+mj-lt"/>
              </a:defRPr>
            </a:lvl4pPr>
            <a:lvl5pPr marL="1257300" indent="-228600">
              <a:tabLst/>
              <a:defRPr kern="60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7AA4217E-780C-1743-A6CF-703891E0C278}"/>
              </a:ext>
            </a:extLst>
          </p:cNvPr>
          <p:cNvSpPr>
            <a:spLocks noGrp="1"/>
          </p:cNvSpPr>
          <p:nvPr>
            <p:ph type="body" sz="quarter" idx="12" hasCustomPrompt="1"/>
          </p:nvPr>
        </p:nvSpPr>
        <p:spPr>
          <a:xfrm>
            <a:off x="320190" y="919123"/>
            <a:ext cx="11548872" cy="369332"/>
          </a:xfrm>
          <a:prstGeom prst="rect">
            <a:avLst/>
          </a:prstGeom>
        </p:spPr>
        <p:txBody>
          <a:bodyPr>
            <a:spAutoFit/>
          </a:bodyPr>
          <a:lstStyle>
            <a:lvl1pPr marL="0" indent="0">
              <a:buNone/>
              <a:defRPr lang="en-US" sz="1800" dirty="0">
                <a:solidFill>
                  <a:schemeClr val="bg1">
                    <a:lumMod val="50000"/>
                  </a:schemeClr>
                </a:solidFill>
              </a:defRPr>
            </a:lvl1pPr>
          </a:lstStyle>
          <a:p>
            <a:pPr marL="342900" lvl="0" indent="-342900"/>
            <a:r>
              <a:rPr lang="en-US" dirty="0"/>
              <a:t>Subtitle text goes here</a:t>
            </a:r>
          </a:p>
        </p:txBody>
      </p:sp>
      <p:sp>
        <p:nvSpPr>
          <p:cNvPr id="6" name="Footer Placeholder 1">
            <a:extLst>
              <a:ext uri="{FF2B5EF4-FFF2-40B4-BE49-F238E27FC236}">
                <a16:creationId xmlns:a16="http://schemas.microsoft.com/office/drawing/2014/main" id="{25F22BD3-90D6-4B90-8D1B-B83D5A0C1736}"/>
              </a:ext>
            </a:extLst>
          </p:cNvPr>
          <p:cNvSpPr>
            <a:spLocks noGrp="1"/>
          </p:cNvSpPr>
          <p:nvPr>
            <p:ph type="ftr" sz="quarter" idx="3"/>
          </p:nvPr>
        </p:nvSpPr>
        <p:spPr>
          <a:xfrm>
            <a:off x="914400" y="6389040"/>
            <a:ext cx="4565620" cy="276999"/>
          </a:xfrm>
          <a:prstGeom prst="rect">
            <a:avLst/>
          </a:prstGeom>
        </p:spPr>
        <p:txBody>
          <a:bodyPr wrap="square">
            <a:spAutoFit/>
          </a:bodyPr>
          <a:lstStyle>
            <a:lvl1pPr>
              <a:defRPr lang="en-US" sz="1200" smtClean="0">
                <a:solidFill>
                  <a:schemeClr val="tx1"/>
                </a:solidFill>
              </a:defRPr>
            </a:lvl1pPr>
          </a:lstStyle>
          <a:p>
            <a:r>
              <a:rPr lang="en-US" dirty="0"/>
              <a:t>For Research Use Only.  Not for use in diagnostic procedures.</a:t>
            </a:r>
          </a:p>
        </p:txBody>
      </p:sp>
      <p:sp>
        <p:nvSpPr>
          <p:cNvPr id="8" name="Slide Number Placeholder 4">
            <a:extLst>
              <a:ext uri="{FF2B5EF4-FFF2-40B4-BE49-F238E27FC236}">
                <a16:creationId xmlns:a16="http://schemas.microsoft.com/office/drawing/2014/main" id="{8C286A2F-D26B-403C-AAB7-9E3BB0778C2B}"/>
              </a:ext>
            </a:extLst>
          </p:cNvPr>
          <p:cNvSpPr>
            <a:spLocks noGrp="1"/>
          </p:cNvSpPr>
          <p:nvPr>
            <p:ph type="sldNum" sz="quarter" idx="4"/>
          </p:nvPr>
        </p:nvSpPr>
        <p:spPr>
          <a:xfrm>
            <a:off x="320190" y="6389041"/>
            <a:ext cx="457200" cy="276999"/>
          </a:xfrm>
          <a:prstGeom prst="rect">
            <a:avLst/>
          </a:prstGeom>
        </p:spPr>
        <p:txBody>
          <a:bodyPr wrap="square">
            <a:spAutoFit/>
          </a:bodyPr>
          <a:lstStyle>
            <a:lvl1pPr>
              <a:defRPr lang="en-US" sz="1200" smtClean="0"/>
            </a:lvl1pPr>
          </a:lstStyle>
          <a:p>
            <a:fld id="{CC498439-BD06-4F6C-8D04-C5DF934C0DB9}" type="slidenum">
              <a:rPr lang="en-US" smtClean="0"/>
              <a:pPr/>
              <a:t>‹#›</a:t>
            </a:fld>
            <a:endParaRPr lang="en-US" dirty="0"/>
          </a:p>
        </p:txBody>
      </p:sp>
    </p:spTree>
    <p:extLst>
      <p:ext uri="{BB962C8B-B14F-4D97-AF65-F5344CB8AC3E}">
        <p14:creationId xmlns:p14="http://schemas.microsoft.com/office/powerpoint/2010/main" val="2040401136"/>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0BBE-95FD-9644-B174-1B77CBE90EA8}"/>
              </a:ext>
            </a:extLst>
          </p:cNvPr>
          <p:cNvSpPr>
            <a:spLocks noGrp="1"/>
          </p:cNvSpPr>
          <p:nvPr>
            <p:ph type="title" hasCustomPrompt="1"/>
          </p:nvPr>
        </p:nvSpPr>
        <p:spPr>
          <a:xfrm>
            <a:off x="831850" y="1709738"/>
            <a:ext cx="10515600" cy="2852737"/>
          </a:xfrm>
        </p:spPr>
        <p:txBody>
          <a:bodyPr anchor="b"/>
          <a:lstStyle>
            <a:lvl1pPr>
              <a:defRPr sz="6000" b="1" i="0" spc="0">
                <a:solidFill>
                  <a:srgbClr val="29256C"/>
                </a:solidFill>
                <a:latin typeface="Century Gothic" panose="020B0502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2381F66-0A59-0A41-AF4D-07C980BAB6C2}"/>
              </a:ext>
            </a:extLst>
          </p:cNvPr>
          <p:cNvSpPr>
            <a:spLocks noGrp="1"/>
          </p:cNvSpPr>
          <p:nvPr>
            <p:ph type="body" idx="1" hasCustomPrompt="1"/>
          </p:nvPr>
        </p:nvSpPr>
        <p:spPr>
          <a:xfrm>
            <a:off x="831850" y="4589463"/>
            <a:ext cx="10515600" cy="1500187"/>
          </a:xfrm>
        </p:spPr>
        <p:txBody>
          <a:bodyPr/>
          <a:lstStyle>
            <a:lvl1pPr marL="0" indent="0" algn="ctr">
              <a:buNone/>
              <a:defRPr sz="2400">
                <a:solidFill>
                  <a:srgbClr val="29256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Here</a:t>
            </a:r>
          </a:p>
        </p:txBody>
      </p:sp>
      <p:sp>
        <p:nvSpPr>
          <p:cNvPr id="4" name="Slide Number Placeholder 5">
            <a:extLst>
              <a:ext uri="{FF2B5EF4-FFF2-40B4-BE49-F238E27FC236}">
                <a16:creationId xmlns:a16="http://schemas.microsoft.com/office/drawing/2014/main" id="{1BCB3D99-E4BC-4B05-B935-CA3C534DA6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2173364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LMN - Two Column Image">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4"/>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F23B35D4-37FB-4227-875D-E447552D7082}"/>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5" name="Section Title">
            <a:extLst>
              <a:ext uri="{FF2B5EF4-FFF2-40B4-BE49-F238E27FC236}">
                <a16:creationId xmlns:a16="http://schemas.microsoft.com/office/drawing/2014/main" id="{0C36D0B5-4579-4715-82F8-5F293B8BACC1}"/>
              </a:ext>
            </a:extLst>
          </p:cNvPr>
          <p:cNvSpPr>
            <a:spLocks noGrp="1"/>
          </p:cNvSpPr>
          <p:nvPr>
            <p:ph type="body" sz="quarter" idx="21" hasCustomPrompt="1"/>
          </p:nvPr>
        </p:nvSpPr>
        <p:spPr>
          <a:xfrm>
            <a:off x="355257" y="208690"/>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19" name="Body Text - 2">
            <a:extLst>
              <a:ext uri="{FF2B5EF4-FFF2-40B4-BE49-F238E27FC236}">
                <a16:creationId xmlns:a16="http://schemas.microsoft.com/office/drawing/2014/main" id="{6AF2D5D2-0F2D-42A5-B18A-3EEFED6AE846}"/>
              </a:ext>
            </a:extLst>
          </p:cNvPr>
          <p:cNvSpPr>
            <a:spLocks noGrp="1"/>
          </p:cNvSpPr>
          <p:nvPr>
            <p:ph type="body" sz="quarter" idx="16"/>
          </p:nvPr>
        </p:nvSpPr>
        <p:spPr>
          <a:xfrm>
            <a:off x="10072386" y="2878993"/>
            <a:ext cx="1480836" cy="1836684"/>
          </a:xfrm>
          <a:prstGeom prst="rect">
            <a:avLst/>
          </a:prstGeom>
          <a:noFill/>
        </p:spPr>
        <p:txBody>
          <a:bodyPr wrap="square" rtlCol="0">
            <a:noAutofit/>
          </a:bodyPr>
          <a:lstStyle>
            <a:lvl1pPr>
              <a:defRPr lang="en-US" sz="1200" dirty="0" smtClean="0"/>
            </a:lvl1pPr>
          </a:lstStyle>
          <a:p>
            <a:pPr marL="164592" lvl="0" indent="-164592">
              <a:spcBef>
                <a:spcPts val="400"/>
              </a:spcBef>
              <a:spcAft>
                <a:spcPts val="800"/>
              </a:spcAft>
              <a:buClr>
                <a:schemeClr val="accent1"/>
              </a:buClr>
            </a:pPr>
            <a:r>
              <a:rPr lang="en-US"/>
              <a:t>Click to edit Master text styles</a:t>
            </a:r>
          </a:p>
        </p:txBody>
      </p:sp>
      <p:sp>
        <p:nvSpPr>
          <p:cNvPr id="17" name="Header Text - 2">
            <a:extLst>
              <a:ext uri="{FF2B5EF4-FFF2-40B4-BE49-F238E27FC236}">
                <a16:creationId xmlns:a16="http://schemas.microsoft.com/office/drawing/2014/main" id="{C1F083AF-5865-4B3D-BD85-C5FB8AFB460E}"/>
              </a:ext>
            </a:extLst>
          </p:cNvPr>
          <p:cNvSpPr>
            <a:spLocks noGrp="1"/>
          </p:cNvSpPr>
          <p:nvPr>
            <p:ph type="body" sz="quarter" idx="13"/>
          </p:nvPr>
        </p:nvSpPr>
        <p:spPr>
          <a:xfrm>
            <a:off x="10072386" y="1828800"/>
            <a:ext cx="1480836"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stStyle>
          <a:p>
            <a:pPr marL="228600" lvl="0" indent="-228600">
              <a:lnSpc>
                <a:spcPct val="100000"/>
              </a:lnSpc>
              <a:spcBef>
                <a:spcPct val="0"/>
              </a:spcBef>
            </a:pPr>
            <a:r>
              <a:rPr lang="en-US"/>
              <a:t>Click to edit Master text styles</a:t>
            </a:r>
          </a:p>
        </p:txBody>
      </p:sp>
      <p:sp>
        <p:nvSpPr>
          <p:cNvPr id="23" name="Picture - 2">
            <a:extLst>
              <a:ext uri="{FF2B5EF4-FFF2-40B4-BE49-F238E27FC236}">
                <a16:creationId xmlns:a16="http://schemas.microsoft.com/office/drawing/2014/main" id="{CE3DD4DE-6AFE-46F5-987C-1BF28A393C59}"/>
              </a:ext>
            </a:extLst>
          </p:cNvPr>
          <p:cNvSpPr>
            <a:spLocks noGrp="1"/>
          </p:cNvSpPr>
          <p:nvPr>
            <p:ph type="pic" sz="quarter" idx="20" hasCustomPrompt="1"/>
          </p:nvPr>
        </p:nvSpPr>
        <p:spPr>
          <a:xfrm>
            <a:off x="6274142" y="1828801"/>
            <a:ext cx="3555658" cy="2886876"/>
          </a:xfrm>
          <a:prstGeom prst="rect">
            <a:avLst/>
          </a:prstGeom>
          <a:solidFill>
            <a:schemeClr val="bg1">
              <a:lumMod val="95000"/>
            </a:schemeClr>
          </a:solidFill>
        </p:spPr>
        <p:txBody>
          <a:bodyPr tIns="45720" anchor="ctr"/>
          <a:lstStyle>
            <a:lvl1pPr marL="0" indent="0" algn="ctr">
              <a:buNone/>
              <a:defRPr/>
            </a:lvl1pPr>
          </a:lstStyle>
          <a:p>
            <a:r>
              <a:rPr lang="en-US" dirty="0"/>
              <a:t>Click to insert picture</a:t>
            </a:r>
          </a:p>
        </p:txBody>
      </p:sp>
      <p:sp>
        <p:nvSpPr>
          <p:cNvPr id="21" name="Body Text - 1">
            <a:extLst>
              <a:ext uri="{FF2B5EF4-FFF2-40B4-BE49-F238E27FC236}">
                <a16:creationId xmlns:a16="http://schemas.microsoft.com/office/drawing/2014/main" id="{BCC65857-4811-4B2D-BAAF-9A48914D7BE4}"/>
              </a:ext>
            </a:extLst>
          </p:cNvPr>
          <p:cNvSpPr>
            <a:spLocks noGrp="1"/>
          </p:cNvSpPr>
          <p:nvPr>
            <p:ph type="body" sz="quarter" idx="18"/>
          </p:nvPr>
        </p:nvSpPr>
        <p:spPr>
          <a:xfrm>
            <a:off x="4229101" y="2878993"/>
            <a:ext cx="1480836" cy="1836684"/>
          </a:xfrm>
          <a:prstGeom prst="rect">
            <a:avLst/>
          </a:prstGeom>
          <a:noFill/>
        </p:spPr>
        <p:txBody>
          <a:bodyPr wrap="square" rtlCol="0">
            <a:noAutofit/>
          </a:bodyPr>
          <a:lstStyle>
            <a:lvl1pPr>
              <a:defRPr lang="en-US" sz="1200" dirty="0" smtClean="0"/>
            </a:lvl1pPr>
          </a:lstStyle>
          <a:p>
            <a:pPr marL="164592" lvl="0" indent="-164592">
              <a:spcBef>
                <a:spcPts val="400"/>
              </a:spcBef>
              <a:spcAft>
                <a:spcPts val="800"/>
              </a:spcAft>
              <a:buClr>
                <a:schemeClr val="accent1"/>
              </a:buClr>
            </a:pPr>
            <a:r>
              <a:rPr lang="en-US"/>
              <a:t>Click to edit Master text styles</a:t>
            </a:r>
          </a:p>
        </p:txBody>
      </p:sp>
      <p:sp>
        <p:nvSpPr>
          <p:cNvPr id="20" name="Header Text - 1">
            <a:extLst>
              <a:ext uri="{FF2B5EF4-FFF2-40B4-BE49-F238E27FC236}">
                <a16:creationId xmlns:a16="http://schemas.microsoft.com/office/drawing/2014/main" id="{704ED619-4780-433B-8D47-16FE571D4A40}"/>
              </a:ext>
            </a:extLst>
          </p:cNvPr>
          <p:cNvSpPr>
            <a:spLocks noGrp="1"/>
          </p:cNvSpPr>
          <p:nvPr>
            <p:ph type="body" sz="quarter" idx="17"/>
          </p:nvPr>
        </p:nvSpPr>
        <p:spPr>
          <a:xfrm>
            <a:off x="4229101" y="1828800"/>
            <a:ext cx="1480836"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600" lvl="0" indent="-228600">
              <a:lnSpc>
                <a:spcPct val="100000"/>
              </a:lnSpc>
              <a:spcBef>
                <a:spcPct val="0"/>
              </a:spcBef>
            </a:pPr>
            <a:r>
              <a:rPr lang="en-US"/>
              <a:t>Click to edit Master text styles</a:t>
            </a:r>
          </a:p>
        </p:txBody>
      </p:sp>
      <p:sp>
        <p:nvSpPr>
          <p:cNvPr id="24" name="Picture - 1">
            <a:extLst>
              <a:ext uri="{FF2B5EF4-FFF2-40B4-BE49-F238E27FC236}">
                <a16:creationId xmlns:a16="http://schemas.microsoft.com/office/drawing/2014/main" id="{ED5B7A5E-A450-4EC5-BDD4-FA064F8D4789}"/>
              </a:ext>
            </a:extLst>
          </p:cNvPr>
          <p:cNvSpPr>
            <a:spLocks noGrp="1"/>
          </p:cNvSpPr>
          <p:nvPr>
            <p:ph type="pic" sz="quarter" idx="19" hasCustomPrompt="1"/>
          </p:nvPr>
        </p:nvSpPr>
        <p:spPr>
          <a:xfrm>
            <a:off x="427476" y="1828801"/>
            <a:ext cx="3555658" cy="2886876"/>
          </a:xfrm>
          <a:prstGeom prst="rect">
            <a:avLst/>
          </a:prstGeom>
          <a:solidFill>
            <a:schemeClr val="bg1">
              <a:lumMod val="95000"/>
            </a:schemeClr>
          </a:solidFill>
        </p:spPr>
        <p:txBody>
          <a:bodyPr tIns="45720" anchor="ctr"/>
          <a:lstStyle>
            <a:lvl1pPr marL="0" indent="0" algn="ctr">
              <a:buNone/>
              <a:defRPr/>
            </a:lvl1pPr>
          </a:lstStyle>
          <a:p>
            <a:r>
              <a:rPr lang="en-US" dirty="0"/>
              <a:t>Click to insert picture</a:t>
            </a:r>
          </a:p>
        </p:txBody>
      </p:sp>
      <p:sp>
        <p:nvSpPr>
          <p:cNvPr id="2" name="Slide Title">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6436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6033" y="1398587"/>
            <a:ext cx="5486400"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6252633" y="1398587"/>
            <a:ext cx="5486400"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36033" y="183240"/>
            <a:ext cx="1130300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2"/>
          </p:nvPr>
        </p:nvSpPr>
        <p:spPr/>
        <p:txBody>
          <a:bodyPr/>
          <a:lstStyle/>
          <a:p>
            <a:r>
              <a:rPr lang="en-US"/>
              <a:t>For Research Use Only.  Not for use in diagnostic procedures.</a:t>
            </a:r>
            <a:endParaRPr lang="en-US" dirty="0"/>
          </a:p>
        </p:txBody>
      </p:sp>
    </p:spTree>
    <p:extLst>
      <p:ext uri="{BB962C8B-B14F-4D97-AF65-F5344CB8AC3E}">
        <p14:creationId xmlns:p14="http://schemas.microsoft.com/office/powerpoint/2010/main" val="3631111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ILMN -  Pumpkin Slide Brea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B77274-04EC-47FD-A67A-C867B38C85AB}"/>
              </a:ext>
            </a:extLst>
          </p:cNvPr>
          <p:cNvPicPr>
            <a:picLocks noChangeAspect="1"/>
          </p:cNvPicPr>
          <p:nvPr userDrawn="1"/>
        </p:nvPicPr>
        <p:blipFill rotWithShape="1">
          <a:blip r:embed="rId2"/>
          <a:srcRect t="6829" b="6854"/>
          <a:stretch/>
        </p:blipFill>
        <p:spPr>
          <a:xfrm>
            <a:off x="0" y="1868"/>
            <a:ext cx="12192000" cy="6856132"/>
          </a:xfrm>
          <a:prstGeom prst="rect">
            <a:avLst/>
          </a:prstGeom>
        </p:spPr>
      </p:pic>
      <p:sp>
        <p:nvSpPr>
          <p:cNvPr id="2" name="Title 1">
            <a:extLst>
              <a:ext uri="{FF2B5EF4-FFF2-40B4-BE49-F238E27FC236}">
                <a16:creationId xmlns:a16="http://schemas.microsoft.com/office/drawing/2014/main" id="{1FECEB00-D9EF-4366-8E87-10DF1D83F2E7}"/>
              </a:ext>
            </a:extLst>
          </p:cNvPr>
          <p:cNvSpPr>
            <a:spLocks noGrp="1"/>
          </p:cNvSpPr>
          <p:nvPr>
            <p:ph type="title"/>
          </p:nvPr>
        </p:nvSpPr>
        <p:spPr>
          <a:xfrm>
            <a:off x="1333500" y="1702152"/>
            <a:ext cx="9296400" cy="2907947"/>
          </a:xfrm>
        </p:spPr>
        <p:txBody>
          <a:bodyPr vert="horz" lIns="91440" tIns="45720" rIns="91440" bIns="45720" rtlCol="0" anchor="t">
            <a:noAutofit/>
          </a:bodyPr>
          <a:lstStyle>
            <a:lvl1pPr>
              <a:defRPr lang="en-US" sz="4800" dirty="0">
                <a:solidFill>
                  <a:schemeClr val="bg1"/>
                </a:solidFill>
              </a:defRPr>
            </a:lvl1pPr>
          </a:lstStyle>
          <a:p>
            <a:pPr lvl="0"/>
            <a:r>
              <a:rPr lang="en-US"/>
              <a:t>Click to edit Master title style</a:t>
            </a:r>
            <a:endParaRPr lang="en-US" dirty="0"/>
          </a:p>
        </p:txBody>
      </p:sp>
      <p:sp>
        <p:nvSpPr>
          <p:cNvPr id="3" name="Slide Number Placeholder 2">
            <a:extLst>
              <a:ext uri="{FF2B5EF4-FFF2-40B4-BE49-F238E27FC236}">
                <a16:creationId xmlns:a16="http://schemas.microsoft.com/office/drawing/2014/main" id="{E7F8CCC3-C44E-4ED6-9353-FD5E1393C498}"/>
              </a:ext>
            </a:extLst>
          </p:cNvPr>
          <p:cNvSpPr>
            <a:spLocks noGrp="1"/>
          </p:cNvSpPr>
          <p:nvPr>
            <p:ph type="sldNum" sz="quarter" idx="10"/>
          </p:nvPr>
        </p:nvSpPr>
        <p:spPr/>
        <p:txBody>
          <a:bodyPr/>
          <a:lstStyle>
            <a:lvl1pPr>
              <a:defRPr>
                <a:solidFill>
                  <a:schemeClr val="bg1"/>
                </a:solidFill>
              </a:defRPr>
            </a:lvl1p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CCC6330D-E7F1-473A-BC30-24575A422F39}"/>
              </a:ext>
            </a:extLst>
          </p:cNvPr>
          <p:cNvSpPr>
            <a:spLocks noGrp="1"/>
          </p:cNvSpPr>
          <p:nvPr>
            <p:ph type="ftr" sz="quarter" idx="11"/>
          </p:nvPr>
        </p:nvSpPr>
        <p:spPr/>
        <p:txBody>
          <a:bodyPr/>
          <a:lstStyle>
            <a:lvl1pPr>
              <a:defRPr>
                <a:solidFill>
                  <a:schemeClr val="bg1"/>
                </a:solidFill>
              </a:defRPr>
            </a:lvl1pPr>
          </a:lstStyle>
          <a:p>
            <a:r>
              <a:rPr lang="en-US" dirty="0"/>
              <a:t>For Research Use Only.  Not for use in diagnostic procedures.</a:t>
            </a:r>
          </a:p>
        </p:txBody>
      </p:sp>
      <p:sp>
        <p:nvSpPr>
          <p:cNvPr id="10" name="Text Placeholder 21">
            <a:extLst>
              <a:ext uri="{FF2B5EF4-FFF2-40B4-BE49-F238E27FC236}">
                <a16:creationId xmlns:a16="http://schemas.microsoft.com/office/drawing/2014/main" id="{8495C99A-1C16-446A-A919-8E1F018BD782}"/>
              </a:ext>
            </a:extLst>
          </p:cNvPr>
          <p:cNvSpPr>
            <a:spLocks noGrp="1"/>
          </p:cNvSpPr>
          <p:nvPr>
            <p:ph type="body" sz="quarter" idx="12" hasCustomPrompt="1"/>
          </p:nvPr>
        </p:nvSpPr>
        <p:spPr>
          <a:xfrm>
            <a:off x="1333500" y="5243417"/>
            <a:ext cx="5210656" cy="276999"/>
          </a:xfrm>
          <a:prstGeom prst="rect">
            <a:avLst/>
          </a:prstGeom>
        </p:spPr>
        <p:txBody>
          <a:bodyPr>
            <a:spAutoFit/>
          </a:bodyPr>
          <a:lstStyle>
            <a:lvl1pPr marL="0" indent="0" algn="l" defTabSz="914400" rtl="0" eaLnBrk="1" latinLnBrk="0" hangingPunct="1">
              <a:lnSpc>
                <a:spcPct val="100000"/>
              </a:lnSpc>
              <a:spcBef>
                <a:spcPts val="0"/>
              </a:spcBef>
              <a:buFont typeface="Arial" panose="020B0604020202020204" pitchFamily="34" charset="0"/>
              <a:buNone/>
              <a:defRPr lang="en-US" sz="1200" kern="1200" dirty="0" smtClean="0">
                <a:solidFill>
                  <a:schemeClr val="bg1"/>
                </a:solidFill>
                <a:latin typeface="Arial" panose="020B0604020202020204" pitchFamily="34" charset="0"/>
                <a:ea typeface="+mn-ea"/>
                <a:cs typeface="Arial" panose="020B0604020202020204" pitchFamily="34" charset="0"/>
              </a:defRPr>
            </a:lvl1pPr>
            <a:lvl2pPr>
              <a:defRPr lang="en-US" sz="2000" smtClean="0"/>
            </a:lvl2pPr>
            <a:lvl3pPr>
              <a:defRPr lang="en-US" sz="1800" smtClean="0"/>
            </a:lvl3pPr>
            <a:lvl4pPr>
              <a:defRPr lang="en-US" sz="1600" smtClean="0"/>
            </a:lvl4pPr>
            <a:lvl5pPr>
              <a:defRPr lang="en-US" sz="1600"/>
            </a:lvl5pPr>
          </a:lstStyle>
          <a:p>
            <a:pPr marL="171450" lvl="0" indent="-171450">
              <a:lnSpc>
                <a:spcPct val="100000"/>
              </a:lnSpc>
            </a:pPr>
            <a:r>
              <a:rPr lang="en-US" dirty="0"/>
              <a:t>Quote Source</a:t>
            </a:r>
          </a:p>
        </p:txBody>
      </p:sp>
      <p:sp>
        <p:nvSpPr>
          <p:cNvPr id="11" name="Text Placeholder 21">
            <a:extLst>
              <a:ext uri="{FF2B5EF4-FFF2-40B4-BE49-F238E27FC236}">
                <a16:creationId xmlns:a16="http://schemas.microsoft.com/office/drawing/2014/main" id="{2160189C-ED4B-41ED-AA01-3B9EC150EEAB}"/>
              </a:ext>
            </a:extLst>
          </p:cNvPr>
          <p:cNvSpPr>
            <a:spLocks noGrp="1"/>
          </p:cNvSpPr>
          <p:nvPr>
            <p:ph type="body" sz="quarter" idx="13" hasCustomPrompt="1"/>
          </p:nvPr>
        </p:nvSpPr>
        <p:spPr>
          <a:xfrm>
            <a:off x="1333500" y="4860369"/>
            <a:ext cx="5210656" cy="400110"/>
          </a:xfrm>
          <a:prstGeom prst="rect">
            <a:avLst/>
          </a:prstGeom>
        </p:spPr>
        <p:txBody>
          <a:bodyPr anchor="b">
            <a:spAutoFit/>
          </a:bodyPr>
          <a:lstStyle>
            <a:lvl1pPr marL="0" indent="0">
              <a:buNone/>
              <a:defRPr lang="en-US" sz="200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228600" lvl="0" indent="-228600">
              <a:lnSpc>
                <a:spcPct val="100000"/>
              </a:lnSpc>
            </a:pPr>
            <a:r>
              <a:rPr lang="en-US" dirty="0"/>
              <a:t>First Name Last</a:t>
            </a:r>
          </a:p>
        </p:txBody>
      </p:sp>
      <p:cxnSp>
        <p:nvCxnSpPr>
          <p:cNvPr id="12" name="Straight Connector 11">
            <a:extLst>
              <a:ext uri="{FF2B5EF4-FFF2-40B4-BE49-F238E27FC236}">
                <a16:creationId xmlns:a16="http://schemas.microsoft.com/office/drawing/2014/main" id="{BFA7A297-1B22-4912-81B4-1BF2745500DC}"/>
              </a:ext>
            </a:extLst>
          </p:cNvPr>
          <p:cNvCxnSpPr>
            <a:cxnSpLocks/>
          </p:cNvCxnSpPr>
          <p:nvPr userDrawn="1"/>
        </p:nvCxnSpPr>
        <p:spPr>
          <a:xfrm>
            <a:off x="869607" y="1446065"/>
            <a:ext cx="0" cy="435287"/>
          </a:xfrm>
          <a:prstGeom prst="line">
            <a:avLst/>
          </a:prstGeom>
          <a:ln w="41275" cap="rnd">
            <a:gradFill>
              <a:gsLst>
                <a:gs pos="0">
                  <a:schemeClr val="accent1">
                    <a:alpha val="0"/>
                    <a:lumMod val="10000"/>
                    <a:lumOff val="90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AD9031-0DEB-4A2E-86BD-4DFFEFD9A05F}"/>
              </a:ext>
            </a:extLst>
          </p:cNvPr>
          <p:cNvCxnSpPr>
            <a:cxnSpLocks/>
          </p:cNvCxnSpPr>
          <p:nvPr userDrawn="1"/>
        </p:nvCxnSpPr>
        <p:spPr>
          <a:xfrm>
            <a:off x="963391" y="1446065"/>
            <a:ext cx="0" cy="435287"/>
          </a:xfrm>
          <a:prstGeom prst="line">
            <a:avLst/>
          </a:prstGeom>
          <a:ln w="41275" cap="rnd">
            <a:gradFill>
              <a:gsLst>
                <a:gs pos="0">
                  <a:schemeClr val="accent1">
                    <a:alpha val="0"/>
                    <a:lumMod val="10000"/>
                    <a:lumOff val="90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shape&#10;&#10;Description automatically generated">
            <a:extLst>
              <a:ext uri="{FF2B5EF4-FFF2-40B4-BE49-F238E27FC236}">
                <a16:creationId xmlns:a16="http://schemas.microsoft.com/office/drawing/2014/main" id="{4A3E2B51-CB78-440C-9686-7C607F8F2C9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8625" y="6324748"/>
            <a:ext cx="1138238" cy="276778"/>
          </a:xfrm>
          <a:prstGeom prst="rect">
            <a:avLst/>
          </a:prstGeom>
        </p:spPr>
      </p:pic>
    </p:spTree>
    <p:extLst>
      <p:ext uri="{BB962C8B-B14F-4D97-AF65-F5344CB8AC3E}">
        <p14:creationId xmlns:p14="http://schemas.microsoft.com/office/powerpoint/2010/main" val="32745679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F1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42D1BE-D62F-A243-9056-B7DDE35583B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4028"/>
            <a:ext cx="12191999" cy="6829946"/>
          </a:xfrm>
          <a:prstGeom prst="rect">
            <a:avLst/>
          </a:prstGeom>
        </p:spPr>
      </p:pic>
      <p:sp>
        <p:nvSpPr>
          <p:cNvPr id="2" name="Title 1">
            <a:extLst>
              <a:ext uri="{FF2B5EF4-FFF2-40B4-BE49-F238E27FC236}">
                <a16:creationId xmlns:a16="http://schemas.microsoft.com/office/drawing/2014/main" id="{FF704530-01B1-744C-BDE7-B2BB46E7CAC0}"/>
              </a:ext>
            </a:extLst>
          </p:cNvPr>
          <p:cNvSpPr>
            <a:spLocks noGrp="1"/>
          </p:cNvSpPr>
          <p:nvPr>
            <p:ph type="ctrTitle" hasCustomPrompt="1"/>
          </p:nvPr>
        </p:nvSpPr>
        <p:spPr>
          <a:xfrm>
            <a:off x="1524000" y="1997007"/>
            <a:ext cx="9144000" cy="2387600"/>
          </a:xfrm>
        </p:spPr>
        <p:txBody>
          <a:bodyPr anchor="b"/>
          <a:lstStyle>
            <a:lvl1pPr algn="ctr">
              <a:defRPr sz="6000" b="1" spc="0">
                <a:solidFill>
                  <a:schemeClr val="accent1"/>
                </a:solidFill>
              </a:defRPr>
            </a:lvl1pPr>
          </a:lstStyle>
          <a:p>
            <a:r>
              <a:rPr lang="en-US" noProof="0" dirty="0"/>
              <a:t>PRESENTATION</a:t>
            </a:r>
            <a:br>
              <a:rPr lang="en-US" noProof="0" dirty="0"/>
            </a:br>
            <a:r>
              <a:rPr lang="en-US" noProof="0" dirty="0"/>
              <a:t>TITLE</a:t>
            </a:r>
            <a:endParaRPr lang="en-US" dirty="0"/>
          </a:p>
        </p:txBody>
      </p:sp>
      <p:sp>
        <p:nvSpPr>
          <p:cNvPr id="3" name="Subtitle 2">
            <a:extLst>
              <a:ext uri="{FF2B5EF4-FFF2-40B4-BE49-F238E27FC236}">
                <a16:creationId xmlns:a16="http://schemas.microsoft.com/office/drawing/2014/main" id="{8B7DFC8A-FA75-7F41-8518-87444787FA29}"/>
              </a:ext>
            </a:extLst>
          </p:cNvPr>
          <p:cNvSpPr>
            <a:spLocks noGrp="1"/>
          </p:cNvSpPr>
          <p:nvPr>
            <p:ph type="subTitle" idx="1" hasCustomPrompt="1"/>
          </p:nvPr>
        </p:nvSpPr>
        <p:spPr>
          <a:xfrm>
            <a:off x="1524000" y="4645646"/>
            <a:ext cx="9144000" cy="1655762"/>
          </a:xfrm>
        </p:spPr>
        <p:txBody>
          <a:bodyPr/>
          <a:lstStyle>
            <a:lvl1pPr marL="0" indent="0" algn="ctr">
              <a:buNone/>
              <a:defRPr sz="2400">
                <a:solidFill>
                  <a:schemeClr val="accent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dirty="0"/>
              <a:t>PRESENTATION TAGLINE</a:t>
            </a:r>
          </a:p>
        </p:txBody>
      </p:sp>
      <p:sp>
        <p:nvSpPr>
          <p:cNvPr id="10" name="Slide Number Placeholder 5">
            <a:extLst>
              <a:ext uri="{FF2B5EF4-FFF2-40B4-BE49-F238E27FC236}">
                <a16:creationId xmlns:a16="http://schemas.microsoft.com/office/drawing/2014/main" id="{C0509061-01D7-4D39-9352-C76221DF5EE0}"/>
              </a:ext>
            </a:extLst>
          </p:cNvPr>
          <p:cNvSpPr>
            <a:spLocks noGrp="1"/>
          </p:cNvSpPr>
          <p:nvPr>
            <p:ph type="sldNum" sz="quarter" idx="4"/>
          </p:nvPr>
        </p:nvSpPr>
        <p:spPr>
          <a:xfrm>
            <a:off x="4724399" y="6356351"/>
            <a:ext cx="2743200" cy="365125"/>
          </a:xfrm>
          <a:prstGeom prst="rect">
            <a:avLst/>
          </a:prstGeom>
        </p:spPr>
        <p:txBody>
          <a:bodyPr vert="horz" lIns="91440" tIns="45720" rIns="91440" bIns="45720" rtlCol="0" anchor="ctr"/>
          <a:lstStyle>
            <a:lvl1pPr algn="ct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27381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15F27F-651E-5541-A578-233CC9C154A5}"/>
              </a:ext>
              <a:ext uri="{C183D7F6-B498-43B3-948B-1728B52AA6E4}">
                <adec:decorative xmlns:adec="http://schemas.microsoft.com/office/drawing/2017/decorative" val="1"/>
              </a:ext>
            </a:extLst>
          </p:cNvPr>
          <p:cNvSpPr/>
          <p:nvPr userDrawn="1"/>
        </p:nvSpPr>
        <p:spPr>
          <a:xfrm>
            <a:off x="0" y="4870174"/>
            <a:ext cx="12192000" cy="1987825"/>
          </a:xfrm>
          <a:prstGeom prst="rect">
            <a:avLst/>
          </a:prstGeom>
          <a:solidFill>
            <a:srgbClr val="29256C">
              <a:alpha val="89804"/>
            </a:srgbClr>
          </a:solidFill>
          <a:ln w="12700" cap="flat">
            <a:noFill/>
            <a:prstDash val="solid"/>
            <a:miter/>
          </a:ln>
        </p:spPr>
        <p:txBody>
          <a:bodyPr rtlCol="0" anchor="ctr"/>
          <a:lstStyle/>
          <a:p>
            <a:pPr algn="l"/>
            <a:endParaRPr lang="en-US" sz="1400" b="1" i="0" noProof="0" dirty="0">
              <a:solidFill>
                <a:schemeClr val="tx1"/>
              </a:solidFill>
              <a:latin typeface="Century Gothic" panose="020B0502020202020204" pitchFamily="34" charset="0"/>
            </a:endParaRPr>
          </a:p>
        </p:txBody>
      </p:sp>
      <p:sp>
        <p:nvSpPr>
          <p:cNvPr id="2" name="Title 1">
            <a:extLst>
              <a:ext uri="{FF2B5EF4-FFF2-40B4-BE49-F238E27FC236}">
                <a16:creationId xmlns:a16="http://schemas.microsoft.com/office/drawing/2014/main" id="{E5404556-924E-0A44-B0D5-378451D87B0A}"/>
              </a:ext>
            </a:extLst>
          </p:cNvPr>
          <p:cNvSpPr>
            <a:spLocks noGrp="1"/>
          </p:cNvSpPr>
          <p:nvPr>
            <p:ph type="title" hasCustomPrompt="1"/>
          </p:nvPr>
        </p:nvSpPr>
        <p:spPr>
          <a:xfrm>
            <a:off x="838200" y="4927187"/>
            <a:ext cx="10515600" cy="1325563"/>
          </a:xfrm>
        </p:spPr>
        <p:txBody>
          <a:bodyPr>
            <a:normAutofit/>
          </a:bodyPr>
          <a:lstStyle>
            <a:lvl1pPr>
              <a:defRPr sz="4000" spc="0">
                <a:solidFill>
                  <a:srgbClr val="FFFFFF"/>
                </a:solidFill>
              </a:defRPr>
            </a:lvl1pPr>
          </a:lstStyle>
          <a:p>
            <a:r>
              <a:rPr lang="en-US" sz="4000" dirty="0"/>
              <a:t>SECTION DIVIDER SLIDE</a:t>
            </a:r>
          </a:p>
        </p:txBody>
      </p:sp>
    </p:spTree>
    <p:extLst>
      <p:ext uri="{BB962C8B-B14F-4D97-AF65-F5344CB8AC3E}">
        <p14:creationId xmlns:p14="http://schemas.microsoft.com/office/powerpoint/2010/main" val="2086951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0BBE-95FD-9644-B174-1B77CBE90EA8}"/>
              </a:ext>
            </a:extLst>
          </p:cNvPr>
          <p:cNvSpPr>
            <a:spLocks noGrp="1"/>
          </p:cNvSpPr>
          <p:nvPr>
            <p:ph type="title" hasCustomPrompt="1"/>
          </p:nvPr>
        </p:nvSpPr>
        <p:spPr>
          <a:xfrm>
            <a:off x="831850" y="1709739"/>
            <a:ext cx="10515600" cy="2852737"/>
          </a:xfrm>
        </p:spPr>
        <p:txBody>
          <a:bodyPr anchor="b"/>
          <a:lstStyle>
            <a:lvl1pPr>
              <a:defRPr sz="6000" b="1" i="0" spc="0">
                <a:solidFill>
                  <a:srgbClr val="29256C"/>
                </a:solidFill>
                <a:latin typeface="Century Gothic" panose="020B0502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02381F66-0A59-0A41-AF4D-07C980BAB6C2}"/>
              </a:ext>
            </a:extLst>
          </p:cNvPr>
          <p:cNvSpPr>
            <a:spLocks noGrp="1"/>
          </p:cNvSpPr>
          <p:nvPr>
            <p:ph type="body" idx="1" hasCustomPrompt="1"/>
          </p:nvPr>
        </p:nvSpPr>
        <p:spPr>
          <a:xfrm>
            <a:off x="831850" y="4589464"/>
            <a:ext cx="10515600" cy="1500187"/>
          </a:xfrm>
        </p:spPr>
        <p:txBody>
          <a:bodyPr/>
          <a:lstStyle>
            <a:lvl1pPr marL="0" indent="0" algn="ctr">
              <a:buNone/>
              <a:defRPr sz="2400">
                <a:solidFill>
                  <a:srgbClr val="29256C"/>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dirty="0"/>
              <a:t>Subtitle Here</a:t>
            </a:r>
          </a:p>
        </p:txBody>
      </p:sp>
      <p:sp>
        <p:nvSpPr>
          <p:cNvPr id="4" name="Slide Number Placeholder 5">
            <a:extLst>
              <a:ext uri="{FF2B5EF4-FFF2-40B4-BE49-F238E27FC236}">
                <a16:creationId xmlns:a16="http://schemas.microsoft.com/office/drawing/2014/main" id="{1BCB3D99-E4BC-4B05-B935-CA3C534DA6FB}"/>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2122871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Layout 1-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nchor="t"/>
          <a:lstStyle>
            <a:lvl1pPr>
              <a:defRPr b="1" spc="0">
                <a:solidFill>
                  <a:srgbClr val="29246D"/>
                </a:solidFill>
              </a:defRPr>
            </a:lvl1pPr>
          </a:lstStyle>
          <a:p>
            <a:r>
              <a:rPr lang="en-US" dirty="0"/>
              <a:t>TEXT LAYOUT 1</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6"/>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6"/>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981ADCA-1254-DC48-9E28-55C3AF1BCA62}"/>
              </a:ext>
            </a:extLst>
          </p:cNvPr>
          <p:cNvSpPr>
            <a:spLocks noGrp="1"/>
          </p:cNvSpPr>
          <p:nvPr>
            <p:ph type="sldNum" sz="quarter" idx="12"/>
          </p:nvPr>
        </p:nvSpPr>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72EF2C82-41A2-A441-A1EF-3882C05E58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Text Placeholder 5">
            <a:extLst>
              <a:ext uri="{FF2B5EF4-FFF2-40B4-BE49-F238E27FC236}">
                <a16:creationId xmlns:a16="http://schemas.microsoft.com/office/drawing/2014/main" id="{0BCB02E4-7136-EB47-AA80-4D8C56BD82A7}"/>
              </a:ext>
            </a:extLst>
          </p:cNvPr>
          <p:cNvSpPr>
            <a:spLocks noGrp="1"/>
          </p:cNvSpPr>
          <p:nvPr>
            <p:ph type="body" sz="quarter" idx="13" hasCustomPrompt="1"/>
          </p:nvPr>
        </p:nvSpPr>
        <p:spPr>
          <a:xfrm>
            <a:off x="838200" y="1122364"/>
            <a:ext cx="10515600" cy="568325"/>
          </a:xfrm>
        </p:spPr>
        <p:txBody>
          <a:bodyPr>
            <a:normAutofit/>
          </a:bodyPr>
          <a:lstStyle>
            <a:lvl1pPr marL="0" indent="0" algn="ctr">
              <a:buNone/>
              <a:defRPr sz="2400"/>
            </a:lvl1pPr>
          </a:lstStyle>
          <a:p>
            <a:pPr lvl="0"/>
            <a:r>
              <a:rPr lang="en-US" dirty="0"/>
              <a:t>SUBHEAD HERE</a:t>
            </a:r>
          </a:p>
        </p:txBody>
      </p:sp>
    </p:spTree>
    <p:extLst>
      <p:ext uri="{BB962C8B-B14F-4D97-AF65-F5344CB8AC3E}">
        <p14:creationId xmlns:p14="http://schemas.microsoft.com/office/powerpoint/2010/main" val="2263021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77B-2D9E-5C4C-917B-24588C2D5D57}"/>
              </a:ext>
            </a:extLst>
          </p:cNvPr>
          <p:cNvSpPr>
            <a:spLocks noGrp="1"/>
          </p:cNvSpPr>
          <p:nvPr>
            <p:ph type="title" hasCustomPrompt="1"/>
          </p:nvPr>
        </p:nvSpPr>
        <p:spPr>
          <a:xfrm>
            <a:off x="839788" y="365126"/>
            <a:ext cx="10515600" cy="1325563"/>
          </a:xfrm>
        </p:spPr>
        <p:txBody>
          <a:bodyPr/>
          <a:lstStyle>
            <a:lvl1pPr algn="l">
              <a:defRPr b="1" spc="0">
                <a:solidFill>
                  <a:schemeClr val="accent1"/>
                </a:solidFill>
              </a:defRPr>
            </a:lvl1pPr>
          </a:lstStyle>
          <a:p>
            <a:r>
              <a:rPr lang="en-US" dirty="0"/>
              <a:t>TEXT LAYOUT 2</a:t>
            </a:r>
          </a:p>
        </p:txBody>
      </p:sp>
      <p:sp>
        <p:nvSpPr>
          <p:cNvPr id="3" name="Text Placeholder 2">
            <a:extLst>
              <a:ext uri="{FF2B5EF4-FFF2-40B4-BE49-F238E27FC236}">
                <a16:creationId xmlns:a16="http://schemas.microsoft.com/office/drawing/2014/main" id="{B98A2F9D-F2DB-3D4C-A0D7-FB0D4631ED16}"/>
              </a:ext>
            </a:extLst>
          </p:cNvPr>
          <p:cNvSpPr>
            <a:spLocks noGrp="1"/>
          </p:cNvSpPr>
          <p:nvPr>
            <p:ph type="body" idx="1"/>
          </p:nvPr>
        </p:nvSpPr>
        <p:spPr>
          <a:xfrm>
            <a:off x="839789" y="1755305"/>
            <a:ext cx="5157787" cy="823912"/>
          </a:xfrm>
        </p:spPr>
        <p:txBody>
          <a:bodyPr anchor="b"/>
          <a:lstStyle>
            <a:lvl1pPr marL="0" indent="0">
              <a:buNone/>
              <a:defRPr sz="2400" b="0" i="0">
                <a:solidFill>
                  <a:schemeClr val="accent1"/>
                </a:solidFill>
                <a:latin typeface="Century Gothic" panose="020B0502020202020204" pitchFamily="34" charset="0"/>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3D683A-4A90-8743-9E3B-1682A35357F6}"/>
              </a:ext>
            </a:extLst>
          </p:cNvPr>
          <p:cNvSpPr>
            <a:spLocks noGrp="1"/>
          </p:cNvSpPr>
          <p:nvPr>
            <p:ph sz="half" idx="2"/>
          </p:nvPr>
        </p:nvSpPr>
        <p:spPr>
          <a:xfrm>
            <a:off x="839789" y="2715141"/>
            <a:ext cx="5157787" cy="3684588"/>
          </a:xfrm>
        </p:spPr>
        <p:txBody>
          <a:bodyPr>
            <a:normAutofit/>
          </a:bodyPr>
          <a:lstStyle>
            <a:lvl1pPr>
              <a:defRPr sz="2400" b="0" i="0">
                <a:solidFill>
                  <a:schemeClr val="accent1"/>
                </a:solidFill>
                <a:latin typeface="Century Gothic" panose="020B0502020202020204" pitchFamily="34" charset="0"/>
              </a:defRPr>
            </a:lvl1pPr>
            <a:lvl2pPr>
              <a:defRPr b="0" i="0">
                <a:solidFill>
                  <a:srgbClr val="FFFFFF"/>
                </a:solidFill>
                <a:latin typeface="Gotham Book" pitchFamily="2" charset="0"/>
              </a:defRPr>
            </a:lvl2pPr>
            <a:lvl3pPr marL="914446" indent="0">
              <a:buNone/>
              <a:defRPr b="0" i="0">
                <a:solidFill>
                  <a:srgbClr val="FFFFFF"/>
                </a:solidFill>
                <a:latin typeface="Gotham Book" pitchFamily="2" charset="0"/>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BEF7ADD9-188B-904A-BC93-64C9FA9CE5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0C0BD959-C273-4A14-9D14-2951D6048646}"/>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809684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95497"/>
            <a:ext cx="10515600" cy="1325563"/>
          </a:xfrm>
        </p:spPr>
        <p:txBody>
          <a:bodyPr/>
          <a:lstStyle>
            <a:lvl1pPr>
              <a:defRPr b="1" spc="0">
                <a:solidFill>
                  <a:schemeClr val="accent1"/>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6"/>
            <a:ext cx="5181600" cy="1036845"/>
          </a:xfrm>
        </p:spPr>
        <p:txBody>
          <a:bodyPr/>
          <a:lstStyle>
            <a:lvl1pPr marL="0" indent="0">
              <a:buNone/>
              <a:defRPr sz="3000">
                <a:solidFill>
                  <a:schemeClr val="accent1"/>
                </a:solidFill>
              </a:defRPr>
            </a:lvl1pPr>
            <a:lvl2pPr marL="457223"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6"/>
            <a:ext cx="5181600" cy="1036845"/>
          </a:xfrm>
        </p:spPr>
        <p:txBody>
          <a:bodyPr/>
          <a:lstStyle>
            <a:lvl1pPr marL="0" indent="0">
              <a:buNone/>
              <a:defRPr sz="3000">
                <a:solidFill>
                  <a:schemeClr val="accent1"/>
                </a:solidFill>
              </a:defRPr>
            </a:lvl1pPr>
            <a:lvl2pPr marL="457223"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C31C7A6-8F1E-7D4F-970E-E559FB7597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8" name="Slide Number Placeholder 6">
            <a:extLst>
              <a:ext uri="{FF2B5EF4-FFF2-40B4-BE49-F238E27FC236}">
                <a16:creationId xmlns:a16="http://schemas.microsoft.com/office/drawing/2014/main" id="{779F4C8C-F457-4D19-A694-65925D7FA7CD}"/>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
        <p:nvSpPr>
          <p:cNvPr id="6" name="Text Placeholder 5">
            <a:extLst>
              <a:ext uri="{FF2B5EF4-FFF2-40B4-BE49-F238E27FC236}">
                <a16:creationId xmlns:a16="http://schemas.microsoft.com/office/drawing/2014/main" id="{4020A715-B1F2-1044-8672-06D6A5A0CFCD}"/>
              </a:ext>
            </a:extLst>
          </p:cNvPr>
          <p:cNvSpPr>
            <a:spLocks noGrp="1"/>
          </p:cNvSpPr>
          <p:nvPr>
            <p:ph type="body" sz="quarter" idx="13" hasCustomPrompt="1"/>
          </p:nvPr>
        </p:nvSpPr>
        <p:spPr>
          <a:xfrm>
            <a:off x="838200" y="1073702"/>
            <a:ext cx="10515600" cy="436563"/>
          </a:xfrm>
        </p:spPr>
        <p:txBody>
          <a:bodyPr/>
          <a:lstStyle>
            <a:lvl1pPr marL="0" indent="0" algn="ctr">
              <a:buNone/>
              <a:defRPr sz="2400"/>
            </a:lvl1pPr>
            <a:lvl2pPr marL="457223" indent="0">
              <a:buNone/>
              <a:defRPr/>
            </a:lvl2pPr>
          </a:lstStyle>
          <a:p>
            <a:pPr lvl="0"/>
            <a:r>
              <a:rPr lang="en-US" dirty="0"/>
              <a:t>SUBHEAD HERE</a:t>
            </a:r>
          </a:p>
          <a:p>
            <a:pPr lvl="1"/>
            <a:endParaRPr lang="en-US" dirty="0"/>
          </a:p>
        </p:txBody>
      </p:sp>
      <p:sp>
        <p:nvSpPr>
          <p:cNvPr id="12" name="Text Placeholder 11">
            <a:extLst>
              <a:ext uri="{FF2B5EF4-FFF2-40B4-BE49-F238E27FC236}">
                <a16:creationId xmlns:a16="http://schemas.microsoft.com/office/drawing/2014/main" id="{B211169E-F7CB-7840-90D7-2625B11670F8}"/>
              </a:ext>
            </a:extLst>
          </p:cNvPr>
          <p:cNvSpPr>
            <a:spLocks noGrp="1"/>
          </p:cNvSpPr>
          <p:nvPr>
            <p:ph type="body" sz="quarter" idx="14" hasCustomPrompt="1"/>
          </p:nvPr>
        </p:nvSpPr>
        <p:spPr>
          <a:xfrm>
            <a:off x="838200" y="2886647"/>
            <a:ext cx="5181600" cy="3233737"/>
          </a:xfrm>
        </p:spPr>
        <p:txBody>
          <a:bodyPr/>
          <a:lstStyle>
            <a:lvl2pPr>
              <a:defRPr b="0" i="0">
                <a:latin typeface="Century Gothic" panose="020B0502020202020204" pitchFamily="34" charset="0"/>
              </a:defRPr>
            </a:lvl2pPr>
          </a:lstStyle>
          <a:p>
            <a:pPr lvl="1"/>
            <a:r>
              <a:rPr lang="en-US" dirty="0"/>
              <a:t>Second level</a:t>
            </a:r>
          </a:p>
        </p:txBody>
      </p:sp>
      <p:sp>
        <p:nvSpPr>
          <p:cNvPr id="14" name="Text Placeholder 13">
            <a:extLst>
              <a:ext uri="{FF2B5EF4-FFF2-40B4-BE49-F238E27FC236}">
                <a16:creationId xmlns:a16="http://schemas.microsoft.com/office/drawing/2014/main" id="{D0C53856-E411-544B-B32B-89EFFE1B3744}"/>
              </a:ext>
            </a:extLst>
          </p:cNvPr>
          <p:cNvSpPr>
            <a:spLocks noGrp="1"/>
          </p:cNvSpPr>
          <p:nvPr>
            <p:ph type="body" sz="quarter" idx="15" hasCustomPrompt="1"/>
          </p:nvPr>
        </p:nvSpPr>
        <p:spPr>
          <a:xfrm>
            <a:off x="6172200" y="2911031"/>
            <a:ext cx="5181600" cy="3209352"/>
          </a:xfrm>
        </p:spPr>
        <p:txBody>
          <a:bodyPr/>
          <a:lstStyle>
            <a:lvl2pPr marL="800140" indent="-342917">
              <a:buFont typeface="Arial" panose="020B0604020202020204" pitchFamily="34" charset="0"/>
              <a:buChar char="•"/>
              <a:defRPr b="0" i="0">
                <a:latin typeface="Century Gothic" panose="020B0502020202020204" pitchFamily="34" charset="0"/>
              </a:defRPr>
            </a:lvl2pPr>
          </a:lstStyle>
          <a:p>
            <a:pPr lvl="1"/>
            <a:r>
              <a:rPr lang="en-US" dirty="0"/>
              <a:t>Second level</a:t>
            </a:r>
          </a:p>
        </p:txBody>
      </p:sp>
    </p:spTree>
    <p:extLst>
      <p:ext uri="{BB962C8B-B14F-4D97-AF65-F5344CB8AC3E}">
        <p14:creationId xmlns:p14="http://schemas.microsoft.com/office/powerpoint/2010/main" val="26949268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1_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130666"/>
            <a:ext cx="10515600" cy="1325563"/>
          </a:xfrm>
        </p:spPr>
        <p:txBody>
          <a:bodyPr/>
          <a:lstStyle>
            <a:lvl1pPr>
              <a:defRPr b="1" spc="0">
                <a:solidFill>
                  <a:srgbClr val="29256C"/>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6"/>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6"/>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8" name="Slide Number Placeholder 6">
            <a:extLst>
              <a:ext uri="{FF2B5EF4-FFF2-40B4-BE49-F238E27FC236}">
                <a16:creationId xmlns:a16="http://schemas.microsoft.com/office/drawing/2014/main" id="{0D6AE961-305F-4C81-8582-6FA9C8ACE555}"/>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6438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1-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nchor="t"/>
          <a:lstStyle>
            <a:lvl1pPr>
              <a:defRPr b="1" spc="0">
                <a:solidFill>
                  <a:srgbClr val="29246D"/>
                </a:solidFill>
              </a:defRPr>
            </a:lvl1pPr>
          </a:lstStyle>
          <a:p>
            <a:r>
              <a:rPr lang="en-US" dirty="0"/>
              <a:t>TEXT LAYOUT 1</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normAutofit/>
          </a:bodyPr>
          <a:lstStyle>
            <a:lvl1pPr>
              <a:defRPr sz="2400">
                <a:solidFill>
                  <a:srgbClr val="29256C"/>
                </a:solidFill>
              </a:defRPr>
            </a:lvl1pPr>
            <a:lvl2pPr>
              <a:defRPr sz="2400">
                <a:solidFill>
                  <a:srgbClr val="29256C"/>
                </a:solidFill>
              </a:defRPr>
            </a:lvl2pPr>
            <a:lvl3pPr>
              <a:defRPr sz="2400">
                <a:solidFill>
                  <a:srgbClr val="29256C"/>
                </a:solidFill>
              </a:defRPr>
            </a:lvl3pPr>
            <a:lvl4pPr>
              <a:defRPr sz="2400">
                <a:solidFill>
                  <a:srgbClr val="29256C"/>
                </a:solidFill>
              </a:defRPr>
            </a:lvl4pPr>
            <a:lvl5pPr>
              <a:defRPr sz="2400">
                <a:solidFill>
                  <a:srgbClr val="29256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981ADCA-1254-DC48-9E28-55C3AF1BCA62}"/>
              </a:ext>
            </a:extLst>
          </p:cNvPr>
          <p:cNvSpPr>
            <a:spLocks noGrp="1"/>
          </p:cNvSpPr>
          <p:nvPr>
            <p:ph type="sldNum" sz="quarter" idx="12"/>
          </p:nvPr>
        </p:nvSpPr>
        <p:spPr/>
        <p:txBody>
          <a:bodyPr/>
          <a:lstStyle>
            <a:lvl1pPr>
              <a:defRPr>
                <a:solidFill>
                  <a:schemeClr val="accent2"/>
                </a:solidFill>
              </a:defRPr>
            </a:lvl1pPr>
          </a:lstStyle>
          <a:p>
            <a:r>
              <a:rPr lang="en-US" dirty="0"/>
              <a:t>www.cwea.org</a:t>
            </a:r>
          </a:p>
        </p:txBody>
      </p:sp>
      <p:pic>
        <p:nvPicPr>
          <p:cNvPr id="8" name="Picture 7">
            <a:extLst>
              <a:ext uri="{FF2B5EF4-FFF2-40B4-BE49-F238E27FC236}">
                <a16:creationId xmlns:a16="http://schemas.microsoft.com/office/drawing/2014/main" id="{72EF2C82-41A2-A441-A1EF-3882C05E58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Text Placeholder 5">
            <a:extLst>
              <a:ext uri="{FF2B5EF4-FFF2-40B4-BE49-F238E27FC236}">
                <a16:creationId xmlns:a16="http://schemas.microsoft.com/office/drawing/2014/main" id="{0BCB02E4-7136-EB47-AA80-4D8C56BD82A7}"/>
              </a:ext>
            </a:extLst>
          </p:cNvPr>
          <p:cNvSpPr>
            <a:spLocks noGrp="1"/>
          </p:cNvSpPr>
          <p:nvPr>
            <p:ph type="body" sz="quarter" idx="13" hasCustomPrompt="1"/>
          </p:nvPr>
        </p:nvSpPr>
        <p:spPr>
          <a:xfrm>
            <a:off x="838200" y="1122363"/>
            <a:ext cx="10515600" cy="568325"/>
          </a:xfrm>
        </p:spPr>
        <p:txBody>
          <a:bodyPr>
            <a:normAutofit/>
          </a:bodyPr>
          <a:lstStyle>
            <a:lvl1pPr marL="0" indent="0" algn="ctr">
              <a:buNone/>
              <a:defRPr sz="2400"/>
            </a:lvl1pPr>
          </a:lstStyle>
          <a:p>
            <a:pPr lvl="0"/>
            <a:r>
              <a:rPr lang="en-US" dirty="0"/>
              <a:t>SUBHEAD HERE</a:t>
            </a:r>
          </a:p>
        </p:txBody>
      </p:sp>
    </p:spTree>
    <p:extLst>
      <p:ext uri="{BB962C8B-B14F-4D97-AF65-F5344CB8AC3E}">
        <p14:creationId xmlns:p14="http://schemas.microsoft.com/office/powerpoint/2010/main" val="924654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hart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839789" y="967872"/>
            <a:ext cx="3932237" cy="625215"/>
          </a:xfrm>
        </p:spPr>
        <p:txBody>
          <a:bodyPr anchor="t"/>
          <a:lstStyle>
            <a:lvl1pPr algn="l">
              <a:defRPr sz="3200" b="1">
                <a:solidFill>
                  <a:schemeClr val="accent1"/>
                </a:solidFill>
              </a:defRPr>
            </a:lvl1pPr>
          </a:lstStyle>
          <a:p>
            <a:r>
              <a:rPr lang="en-US" dirty="0"/>
              <a:t>CHART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5183188" y="987426"/>
            <a:ext cx="6172200" cy="4873625"/>
          </a:xfrm>
        </p:spPr>
        <p:txBody>
          <a:bodyPr/>
          <a:lstStyle>
            <a:lvl1pPr>
              <a:defRPr sz="3200">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chart</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839789" y="2057400"/>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4C193C8F-3E1D-D846-8435-3F8DDF1973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6BC2CF49-C3AD-47BD-AE02-032F71A6566D}"/>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375860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TableSlide-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80" y="981633"/>
            <a:ext cx="3932237" cy="826477"/>
          </a:xfrm>
        </p:spPr>
        <p:txBody>
          <a:bodyPr anchor="t"/>
          <a:lstStyle>
            <a:lvl1pPr algn="l">
              <a:defRPr sz="3200" b="1">
                <a:solidFill>
                  <a:schemeClr val="accent1"/>
                </a:solidFill>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8"/>
            <a:ext cx="6172200" cy="4873625"/>
          </a:xfrm>
        </p:spPr>
        <p:txBody>
          <a:bodyPr/>
          <a:lstStyle>
            <a:lvl1pPr>
              <a:defRPr sz="3200">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80" y="2047794"/>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BC0DB9C0-BC40-6147-AA83-28E2D2F99C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0EA80533-7C44-4ABF-98E5-2E61B9DEEB7A}"/>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1079429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ableSlide-WarmGray">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80" y="981633"/>
            <a:ext cx="3932237" cy="826477"/>
          </a:xfrm>
        </p:spPr>
        <p:txBody>
          <a:bodyPr anchor="t"/>
          <a:lstStyle>
            <a:lvl1pPr algn="l">
              <a:defRPr sz="3200" b="1" i="0">
                <a:solidFill>
                  <a:srgbClr val="29256C"/>
                </a:solidFill>
                <a:latin typeface="Century Gothic" panose="020B0502020202020204" pitchFamily="34" charset="0"/>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8"/>
            <a:ext cx="6172200" cy="4873625"/>
          </a:xfrm>
        </p:spPr>
        <p:txBody>
          <a:bodyPr/>
          <a:lstStyle>
            <a:lvl1pPr>
              <a:defRPr sz="3200">
                <a:solidFill>
                  <a:srgbClr val="29256C"/>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80" y="2047794"/>
            <a:ext cx="3932237" cy="3811588"/>
          </a:xfrm>
        </p:spPr>
        <p:txBody>
          <a:bodyPr>
            <a:normAutofit/>
          </a:bodyPr>
          <a:lstStyle>
            <a:lvl1pPr marL="0" indent="0">
              <a:buNone/>
              <a:defRPr sz="2000" b="0" i="0">
                <a:solidFill>
                  <a:srgbClr val="29256C"/>
                </a:solidFill>
                <a:latin typeface="Century Gothic" panose="020B0502020202020204" pitchFamily="34" charset="0"/>
              </a:defRPr>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C56174D1-51B6-374E-A47C-92E2CC0FC3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9BFC6F02-8417-4237-9735-B5761C2E966C}"/>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594747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ImageSlide">
    <p:bg>
      <p:bgPr>
        <a:solidFill>
          <a:srgbClr val="F2F1EC"/>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EA556D-9A89-DE45-9B41-0E3C3456DA34}"/>
              </a:ext>
            </a:extLst>
          </p:cNvPr>
          <p:cNvSpPr>
            <a:spLocks noGrp="1"/>
          </p:cNvSpPr>
          <p:nvPr>
            <p:ph type="pic" idx="1"/>
          </p:nvPr>
        </p:nvSpPr>
        <p:spPr>
          <a:xfrm>
            <a:off x="-11727" y="1292226"/>
            <a:ext cx="12203724" cy="556577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dirty="0"/>
              <a:t>Click icon to add picture</a:t>
            </a:r>
          </a:p>
        </p:txBody>
      </p:sp>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82062"/>
            <a:ext cx="12238896" cy="1374287"/>
          </a:xfrm>
          <a:solidFill>
            <a:srgbClr val="29256C"/>
          </a:solidFill>
        </p:spPr>
        <p:txBody>
          <a:bodyPr anchor="ctr">
            <a:normAutofit/>
          </a:bodyPr>
          <a:lstStyle>
            <a:lvl1pPr algn="ctr">
              <a:defRPr sz="4400" b="1">
                <a:solidFill>
                  <a:schemeClr val="bg1"/>
                </a:solidFill>
              </a:defRPr>
            </a:lvl1pPr>
          </a:lstStyle>
          <a:p>
            <a:pPr algn="ctr"/>
            <a:r>
              <a:rPr lang="en-US" dirty="0">
                <a:solidFill>
                  <a:schemeClr val="bg1"/>
                </a:solidFill>
              </a:rPr>
              <a:t>BIG IMAGE SLIDE </a:t>
            </a:r>
          </a:p>
        </p:txBody>
      </p:sp>
      <p:pic>
        <p:nvPicPr>
          <p:cNvPr id="5" name="Picture 4">
            <a:extLst>
              <a:ext uri="{FF2B5EF4-FFF2-40B4-BE49-F238E27FC236}">
                <a16:creationId xmlns:a16="http://schemas.microsoft.com/office/drawing/2014/main" id="{502A382F-CCC6-FE43-848B-E2D14390BD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Tree>
    <p:extLst>
      <p:ext uri="{BB962C8B-B14F-4D97-AF65-F5344CB8AC3E}">
        <p14:creationId xmlns:p14="http://schemas.microsoft.com/office/powerpoint/2010/main" val="1990551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E4348-4582-484D-A1A2-6CABC8A87D0B}"/>
              </a:ext>
            </a:extLst>
          </p:cNvPr>
          <p:cNvSpPr>
            <a:spLocks noGrp="1"/>
          </p:cNvSpPr>
          <p:nvPr>
            <p:ph type="title" hasCustomPrompt="1"/>
          </p:nvPr>
        </p:nvSpPr>
        <p:spPr>
          <a:xfrm>
            <a:off x="-46896" y="16331"/>
            <a:ext cx="12227171" cy="1275894"/>
          </a:xfrm>
          <a:solidFill>
            <a:srgbClr val="29256C"/>
          </a:solidFill>
        </p:spPr>
        <p:txBody>
          <a:bodyPr anchor="ctr">
            <a:normAutofit/>
          </a:bodyPr>
          <a:lstStyle>
            <a:lvl1pPr algn="ctr">
              <a:defRPr sz="4400" b="1">
                <a:solidFill>
                  <a:schemeClr val="bg1"/>
                </a:solidFill>
              </a:defRPr>
            </a:lvl1pPr>
          </a:lstStyle>
          <a:p>
            <a:pPr algn="ctr"/>
            <a:r>
              <a:rPr lang="en-US" dirty="0">
                <a:solidFill>
                  <a:schemeClr val="bg1"/>
                </a:solidFill>
              </a:rPr>
              <a:t>VIDEO SLIDE</a:t>
            </a:r>
          </a:p>
        </p:txBody>
      </p:sp>
      <p:pic>
        <p:nvPicPr>
          <p:cNvPr id="7" name="Picture 6">
            <a:extLst>
              <a:ext uri="{FF2B5EF4-FFF2-40B4-BE49-F238E27FC236}">
                <a16:creationId xmlns:a16="http://schemas.microsoft.com/office/drawing/2014/main" id="{65E5E95B-922E-5644-97BD-28171DAD3A2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8" name="Content Placeholder 3">
            <a:extLst>
              <a:ext uri="{FF2B5EF4-FFF2-40B4-BE49-F238E27FC236}">
                <a16:creationId xmlns:a16="http://schemas.microsoft.com/office/drawing/2014/main" id="{D527CB41-6617-D64B-8EED-74A5433880C1}"/>
              </a:ext>
            </a:extLst>
          </p:cNvPr>
          <p:cNvSpPr>
            <a:spLocks noGrp="1"/>
          </p:cNvSpPr>
          <p:nvPr>
            <p:ph sz="half" idx="2" hasCustomPrompt="1"/>
          </p:nvPr>
        </p:nvSpPr>
        <p:spPr>
          <a:xfrm>
            <a:off x="1820874" y="1547447"/>
            <a:ext cx="8671281" cy="4568385"/>
          </a:xfrm>
        </p:spPr>
        <p:txBody>
          <a:bodyPr/>
          <a:lstStyle>
            <a:lvl1pPr marL="0" indent="0">
              <a:buNone/>
              <a:defRPr>
                <a:solidFill>
                  <a:srgbClr val="29256C"/>
                </a:solidFill>
              </a:defRPr>
            </a:lvl1pPr>
            <a:lvl2pPr>
              <a:defRPr b="0" i="0">
                <a:solidFill>
                  <a:srgbClr val="29256C"/>
                </a:solidFill>
                <a:latin typeface="Gotham Book" pitchFamily="2"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icon to add video</a:t>
            </a:r>
          </a:p>
        </p:txBody>
      </p:sp>
      <p:sp>
        <p:nvSpPr>
          <p:cNvPr id="5" name="Slide Number Placeholder 6">
            <a:extLst>
              <a:ext uri="{FF2B5EF4-FFF2-40B4-BE49-F238E27FC236}">
                <a16:creationId xmlns:a16="http://schemas.microsoft.com/office/drawing/2014/main" id="{0B84A67F-292C-4452-9F88-471F11F3C7DC}"/>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793819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Question and Answer 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p:txBody>
          <a:bodyPr/>
          <a:lstStyle>
            <a:lvl1pPr>
              <a:defRPr b="1" spc="0">
                <a:solidFill>
                  <a:srgbClr val="29256C"/>
                </a:solidFill>
              </a:defRPr>
            </a:lvl1pPr>
          </a:lstStyle>
          <a:p>
            <a:r>
              <a:rPr lang="en-US" dirty="0"/>
              <a:t>Q &amp; A</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6"/>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marL="914446" indent="0">
              <a:buNone/>
              <a:defRPr b="0" i="0">
                <a:solidFill>
                  <a:srgbClr val="29256C"/>
                </a:solidFill>
                <a:latin typeface="Century Gothic" panose="020B0502020202020204" pitchFamily="34"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a:p>
            <a:pPr lvl="2"/>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6"/>
            <a:ext cx="5181600" cy="4351338"/>
          </a:xfrm>
        </p:spPr>
        <p:txBody>
          <a:bodyPr/>
          <a:lstStyle>
            <a:lvl1pPr marL="0" indent="0">
              <a:buNone/>
              <a:defRPr>
                <a:solidFill>
                  <a:srgbClr val="29256C"/>
                </a:solidFill>
              </a:defRPr>
            </a:lvl1pPr>
            <a:lvl2pPr>
              <a:defRPr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r>
              <a:rPr lang="en-US" dirty="0"/>
              <a:t>Second level</a:t>
            </a:r>
          </a:p>
        </p:txBody>
      </p: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
        <p:nvSpPr>
          <p:cNvPr id="6" name="Slide Number Placeholder 6">
            <a:extLst>
              <a:ext uri="{FF2B5EF4-FFF2-40B4-BE49-F238E27FC236}">
                <a16:creationId xmlns:a16="http://schemas.microsoft.com/office/drawing/2014/main" id="{B9EC1333-850D-4FCA-B9C4-22843CDD7B94}"/>
              </a:ext>
            </a:extLst>
          </p:cNvPr>
          <p:cNvSpPr>
            <a:spLocks noGrp="1"/>
          </p:cNvSpPr>
          <p:nvPr>
            <p:ph type="sldNum" sz="quarter" idx="12"/>
          </p:nvPr>
        </p:nvSpPr>
        <p:spPr>
          <a:xfrm>
            <a:off x="8610600" y="6356351"/>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4040390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hank You Slide">
    <p:bg>
      <p:bgPr>
        <a:solidFill>
          <a:srgbClr val="F2F1EC"/>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835D06E7-A895-8546-9621-FF61DCA139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028"/>
            <a:ext cx="12192000" cy="6829946"/>
          </a:xfrm>
          <a:prstGeom prst="rect">
            <a:avLst/>
          </a:prstGeom>
        </p:spPr>
      </p:pic>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1725001"/>
            <a:ext cx="10515600" cy="1325563"/>
          </a:xfrm>
        </p:spPr>
        <p:txBody>
          <a:bodyPr/>
          <a:lstStyle>
            <a:lvl1pPr>
              <a:defRPr b="1" spc="0">
                <a:solidFill>
                  <a:schemeClr val="tx1"/>
                </a:solidFill>
              </a:defRPr>
            </a:lvl1pPr>
          </a:lstStyle>
          <a:p>
            <a:r>
              <a:rPr lang="en-US" dirty="0"/>
              <a:t>THANK YOU</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hasCustomPrompt="1"/>
          </p:nvPr>
        </p:nvSpPr>
        <p:spPr>
          <a:xfrm>
            <a:off x="838200" y="3185501"/>
            <a:ext cx="5181600" cy="1902313"/>
          </a:xfrm>
        </p:spPr>
        <p:txBody>
          <a:bodyPr>
            <a:normAutofit/>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hasCustomPrompt="1"/>
          </p:nvPr>
        </p:nvSpPr>
        <p:spPr>
          <a:xfrm>
            <a:off x="6172200" y="3185501"/>
            <a:ext cx="5181600" cy="1902313"/>
          </a:xfrm>
        </p:spPr>
        <p:txBody>
          <a:bodyPr/>
          <a:lstStyle>
            <a:lvl1pPr marL="0" indent="0" algn="ctr">
              <a:buNone/>
              <a:defRPr sz="2400" b="0" i="0">
                <a:solidFill>
                  <a:schemeClr val="tx1"/>
                </a:solidFill>
                <a:latin typeface="Century Gothic" panose="020B0502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NAME</a:t>
            </a:r>
          </a:p>
          <a:p>
            <a:pPr lvl="0"/>
            <a:r>
              <a:rPr lang="en-US" dirty="0"/>
              <a:t>EMAIL</a:t>
            </a:r>
          </a:p>
          <a:p>
            <a:pPr lvl="0"/>
            <a:r>
              <a:rPr lang="en-US" dirty="0"/>
              <a:t>PHONE</a:t>
            </a:r>
          </a:p>
          <a:p>
            <a:pPr lvl="1"/>
            <a:endParaRPr lang="en-US" dirty="0"/>
          </a:p>
        </p:txBody>
      </p:sp>
      <p:sp>
        <p:nvSpPr>
          <p:cNvPr id="12" name="Title 1">
            <a:extLst>
              <a:ext uri="{FF2B5EF4-FFF2-40B4-BE49-F238E27FC236}">
                <a16:creationId xmlns:a16="http://schemas.microsoft.com/office/drawing/2014/main" id="{56604E71-E87F-BB4E-A168-CD3640495A54}"/>
              </a:ext>
            </a:extLst>
          </p:cNvPr>
          <p:cNvSpPr txBox="1">
            <a:spLocks/>
          </p:cNvSpPr>
          <p:nvPr userDrawn="1"/>
        </p:nvSpPr>
        <p:spPr>
          <a:xfrm>
            <a:off x="838200" y="5881396"/>
            <a:ext cx="10515600" cy="782638"/>
          </a:xfrm>
          <a:prstGeom prst="rect">
            <a:avLst/>
          </a:prstGeom>
        </p:spPr>
        <p:txBody>
          <a:bodyPr/>
          <a:lstStyle>
            <a:lvl1pPr algn="ctr" defTabSz="914400" rtl="0" eaLnBrk="1" latinLnBrk="0" hangingPunct="1">
              <a:lnSpc>
                <a:spcPct val="90000"/>
              </a:lnSpc>
              <a:spcBef>
                <a:spcPct val="0"/>
              </a:spcBef>
              <a:buNone/>
              <a:defRPr sz="6000" b="1" i="0" kern="1200">
                <a:solidFill>
                  <a:schemeClr val="bg1"/>
                </a:solidFill>
                <a:latin typeface="Gotham Bold" pitchFamily="2" charset="0"/>
                <a:ea typeface="+mj-ea"/>
                <a:cs typeface="+mj-cs"/>
              </a:defRPr>
            </a:lvl1pPr>
          </a:lstStyle>
          <a:p>
            <a:pPr marL="0" marR="0" lvl="0" indent="0" algn="ctr" defTabSz="914446" rtl="0" eaLnBrk="1" fontAlgn="auto" latinLnBrk="0" hangingPunct="1">
              <a:lnSpc>
                <a:spcPct val="100000"/>
              </a:lnSpc>
              <a:spcBef>
                <a:spcPct val="0"/>
              </a:spcBef>
              <a:spcAft>
                <a:spcPts val="0"/>
              </a:spcAft>
              <a:buClrTx/>
              <a:buSzTx/>
              <a:buFontTx/>
              <a:buNone/>
              <a:tabLst/>
              <a:defRPr/>
            </a:pPr>
            <a:r>
              <a:rPr lang="en-US" sz="1800" b="0" i="0" dirty="0">
                <a:solidFill>
                  <a:schemeClr val="tx1"/>
                </a:solidFill>
                <a:effectLst/>
                <a:latin typeface="Century Gothic" panose="020B0502020202020204" pitchFamily="34" charset="0"/>
              </a:rPr>
              <a:t>7677 </a:t>
            </a:r>
            <a:r>
              <a:rPr lang="en-US" sz="1800" b="0" i="0" dirty="0" err="1">
                <a:solidFill>
                  <a:schemeClr val="tx1"/>
                </a:solidFill>
                <a:latin typeface="Century Gothic" panose="020B0502020202020204" pitchFamily="34" charset="0"/>
              </a:rPr>
              <a:t>Oakport</a:t>
            </a:r>
            <a:r>
              <a:rPr lang="en-US" sz="1800" b="0" i="0" dirty="0">
                <a:solidFill>
                  <a:schemeClr val="tx1"/>
                </a:solidFill>
                <a:latin typeface="Century Gothic" panose="020B0502020202020204" pitchFamily="34" charset="0"/>
              </a:rPr>
              <a:t> Street Suite 600 Oakland CA 94621</a:t>
            </a:r>
            <a:br>
              <a:rPr lang="en-US" sz="1800" b="0" i="0" dirty="0">
                <a:solidFill>
                  <a:schemeClr val="tx1"/>
                </a:solidFill>
                <a:latin typeface="Century Gothic" panose="020B0502020202020204" pitchFamily="34" charset="0"/>
              </a:rPr>
            </a:br>
            <a:r>
              <a:rPr lang="en-US" sz="1800" b="0" i="0" dirty="0">
                <a:solidFill>
                  <a:schemeClr val="tx1"/>
                </a:solidFill>
                <a:latin typeface="Century Gothic" panose="020B0502020202020204" pitchFamily="34" charset="0"/>
              </a:rPr>
              <a:t>510.382.7800 | </a:t>
            </a:r>
            <a:r>
              <a:rPr lang="en-US" sz="1800" b="1" i="0" dirty="0" err="1">
                <a:solidFill>
                  <a:schemeClr val="accent2"/>
                </a:solidFill>
                <a:latin typeface="Century Gothic" panose="020B0502020202020204" pitchFamily="34" charset="0"/>
              </a:rPr>
              <a:t>www.cwea.org</a:t>
            </a:r>
            <a:r>
              <a:rPr lang="en-US" sz="1800" b="1" i="0" dirty="0">
                <a:solidFill>
                  <a:schemeClr val="accent2"/>
                </a:solidFill>
                <a:latin typeface="Century Gothic" panose="020B0502020202020204" pitchFamily="34" charset="0"/>
              </a:rPr>
              <a:t> </a:t>
            </a:r>
          </a:p>
          <a:p>
            <a:pPr algn="ctr"/>
            <a:endParaRPr lang="en-US" sz="1200" b="0" i="0" dirty="0">
              <a:latin typeface="Century Gothic" panose="020B0502020202020204" pitchFamily="34" charset="0"/>
            </a:endParaRPr>
          </a:p>
        </p:txBody>
      </p:sp>
      <p:pic>
        <p:nvPicPr>
          <p:cNvPr id="8" name="Picture 7">
            <a:extLst>
              <a:ext uri="{FF2B5EF4-FFF2-40B4-BE49-F238E27FC236}">
                <a16:creationId xmlns:a16="http://schemas.microsoft.com/office/drawing/2014/main" id="{E273C60B-365E-8846-9C7E-53C003F292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82930" y="5210202"/>
            <a:ext cx="2178541" cy="671195"/>
          </a:xfrm>
          <a:prstGeom prst="rect">
            <a:avLst/>
          </a:prstGeom>
        </p:spPr>
      </p:pic>
    </p:spTree>
    <p:extLst>
      <p:ext uri="{BB962C8B-B14F-4D97-AF65-F5344CB8AC3E}">
        <p14:creationId xmlns:p14="http://schemas.microsoft.com/office/powerpoint/2010/main" val="2229104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0C43-91A4-1543-B0A7-9DB73D638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3071-3F81-7C4E-A325-A9B279AF86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8017235-3B39-334F-8E26-F4388AA4F34B}"/>
              </a:ext>
            </a:extLst>
          </p:cNvPr>
          <p:cNvSpPr>
            <a:spLocks noGrp="1"/>
          </p:cNvSpPr>
          <p:nvPr>
            <p:ph type="sldNum" sz="quarter" idx="12"/>
          </p:nvPr>
        </p:nvSpPr>
        <p:spPr/>
        <p:txBody>
          <a:bodyPr/>
          <a:lstStyle>
            <a:lvl1pPr>
              <a:defRPr/>
            </a:lvl1pPr>
          </a:lstStyle>
          <a:p>
            <a:r>
              <a:rPr lang="en-US" dirty="0"/>
              <a:t>www.cwea.org</a:t>
            </a:r>
          </a:p>
        </p:txBody>
      </p:sp>
      <p:pic>
        <p:nvPicPr>
          <p:cNvPr id="7" name="Picture 6">
            <a:extLst>
              <a:ext uri="{FF2B5EF4-FFF2-40B4-BE49-F238E27FC236}">
                <a16:creationId xmlns:a16="http://schemas.microsoft.com/office/drawing/2014/main" id="{CAD6D73E-86C6-154F-8573-0F26FA0E7D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Tree>
    <p:extLst>
      <p:ext uri="{BB962C8B-B14F-4D97-AF65-F5344CB8AC3E}">
        <p14:creationId xmlns:p14="http://schemas.microsoft.com/office/powerpoint/2010/main" val="27627696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F2F1EC"/>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8F66D8-A0DF-8C4C-A21F-6A9101BB9C0E}"/>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E18C23-A7C2-1242-B189-23B88FE64B3B}"/>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FE9F08-900D-1749-A052-85CED057192F}"/>
              </a:ext>
            </a:extLst>
          </p:cNvPr>
          <p:cNvSpPr>
            <a:spLocks noGrp="1"/>
          </p:cNvSpPr>
          <p:nvPr>
            <p:ph type="sldNum" sz="quarter" idx="12"/>
          </p:nvPr>
        </p:nvSpPr>
        <p:spPr/>
        <p:txBody>
          <a:bodyPr/>
          <a:lstStyle/>
          <a:p>
            <a:r>
              <a:rPr lang="en-US" dirty="0"/>
              <a:t>www.cwea.org</a:t>
            </a:r>
          </a:p>
        </p:txBody>
      </p:sp>
      <p:pic>
        <p:nvPicPr>
          <p:cNvPr id="7" name="Picture 6">
            <a:extLst>
              <a:ext uri="{FF2B5EF4-FFF2-40B4-BE49-F238E27FC236}">
                <a16:creationId xmlns:a16="http://schemas.microsoft.com/office/drawing/2014/main" id="{E5D4D3E1-1543-EC4F-8F55-9A30D15D287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4"/>
            <a:ext cx="1567052" cy="482799"/>
          </a:xfrm>
          <a:prstGeom prst="rect">
            <a:avLst/>
          </a:prstGeom>
        </p:spPr>
      </p:pic>
    </p:spTree>
    <p:extLst>
      <p:ext uri="{BB962C8B-B14F-4D97-AF65-F5344CB8AC3E}">
        <p14:creationId xmlns:p14="http://schemas.microsoft.com/office/powerpoint/2010/main" val="157946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3F2C3-3314-4F8C-9B0E-7502B75DA7F5}"/>
              </a:ext>
            </a:extLst>
          </p:cNvPr>
          <p:cNvSpPr>
            <a:spLocks noGrp="1"/>
          </p:cNvSpPr>
          <p:nvPr>
            <p:ph type="dt" sz="half" idx="10"/>
          </p:nvPr>
        </p:nvSpPr>
        <p:spPr/>
        <p:txBody>
          <a:bodyPr/>
          <a:lstStyle/>
          <a:p>
            <a:fld id="{B810B7C5-ABBD-4949-A73B-7C71A8FC314F}" type="datetimeFigureOut">
              <a:rPr lang="en-US" smtClean="0"/>
              <a:t>10/13/2021</a:t>
            </a:fld>
            <a:endParaRPr lang="en-US"/>
          </a:p>
        </p:txBody>
      </p:sp>
      <p:sp>
        <p:nvSpPr>
          <p:cNvPr id="3" name="Footer Placeholder 2">
            <a:extLst>
              <a:ext uri="{FF2B5EF4-FFF2-40B4-BE49-F238E27FC236}">
                <a16:creationId xmlns:a16="http://schemas.microsoft.com/office/drawing/2014/main" id="{5780CA77-FD4D-4C07-B4F7-762576922F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0FB4E8-093B-4F24-8661-D800177439AD}"/>
              </a:ext>
            </a:extLst>
          </p:cNvPr>
          <p:cNvSpPr>
            <a:spLocks noGrp="1"/>
          </p:cNvSpPr>
          <p:nvPr>
            <p:ph type="sldNum" sz="quarter" idx="12"/>
          </p:nvPr>
        </p:nvSpPr>
        <p:spPr/>
        <p:txBody>
          <a:bodyPr/>
          <a:lstStyle/>
          <a:p>
            <a:fld id="{2C2A59C1-C25F-40B2-B710-88B1FB21F741}" type="slidenum">
              <a:rPr lang="en-US" smtClean="0"/>
              <a:t>‹#›</a:t>
            </a:fld>
            <a:endParaRPr lang="en-US"/>
          </a:p>
        </p:txBody>
      </p:sp>
    </p:spTree>
    <p:extLst>
      <p:ext uri="{BB962C8B-B14F-4D97-AF65-F5344CB8AC3E}">
        <p14:creationId xmlns:p14="http://schemas.microsoft.com/office/powerpoint/2010/main" val="3148176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77B-2D9E-5C4C-917B-24588C2D5D57}"/>
              </a:ext>
            </a:extLst>
          </p:cNvPr>
          <p:cNvSpPr>
            <a:spLocks noGrp="1"/>
          </p:cNvSpPr>
          <p:nvPr>
            <p:ph type="title" hasCustomPrompt="1"/>
          </p:nvPr>
        </p:nvSpPr>
        <p:spPr>
          <a:xfrm>
            <a:off x="839788" y="365125"/>
            <a:ext cx="10515600" cy="1325563"/>
          </a:xfrm>
        </p:spPr>
        <p:txBody>
          <a:bodyPr/>
          <a:lstStyle>
            <a:lvl1pPr algn="l">
              <a:defRPr b="1" spc="0">
                <a:solidFill>
                  <a:schemeClr val="accent1"/>
                </a:solidFill>
              </a:defRPr>
            </a:lvl1pPr>
          </a:lstStyle>
          <a:p>
            <a:r>
              <a:rPr lang="en-US" dirty="0"/>
              <a:t>TEXT LAYOUT 2</a:t>
            </a:r>
          </a:p>
        </p:txBody>
      </p:sp>
      <p:sp>
        <p:nvSpPr>
          <p:cNvPr id="3" name="Text Placeholder 2">
            <a:extLst>
              <a:ext uri="{FF2B5EF4-FFF2-40B4-BE49-F238E27FC236}">
                <a16:creationId xmlns:a16="http://schemas.microsoft.com/office/drawing/2014/main" id="{B98A2F9D-F2DB-3D4C-A0D7-FB0D4631ED16}"/>
              </a:ext>
            </a:extLst>
          </p:cNvPr>
          <p:cNvSpPr>
            <a:spLocks noGrp="1"/>
          </p:cNvSpPr>
          <p:nvPr>
            <p:ph type="body" idx="1"/>
          </p:nvPr>
        </p:nvSpPr>
        <p:spPr>
          <a:xfrm>
            <a:off x="839788" y="1755305"/>
            <a:ext cx="5157787" cy="823912"/>
          </a:xfrm>
        </p:spPr>
        <p:txBody>
          <a:bodyPr anchor="b"/>
          <a:lstStyle>
            <a:lvl1pPr marL="0" indent="0">
              <a:buNone/>
              <a:defRPr sz="2400" b="0" i="0">
                <a:solidFill>
                  <a:schemeClr val="accent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A3D683A-4A90-8743-9E3B-1682A35357F6}"/>
              </a:ext>
            </a:extLst>
          </p:cNvPr>
          <p:cNvSpPr>
            <a:spLocks noGrp="1"/>
          </p:cNvSpPr>
          <p:nvPr>
            <p:ph sz="half" idx="2"/>
          </p:nvPr>
        </p:nvSpPr>
        <p:spPr>
          <a:xfrm>
            <a:off x="839788" y="2715141"/>
            <a:ext cx="5157787" cy="3684588"/>
          </a:xfrm>
        </p:spPr>
        <p:txBody>
          <a:bodyPr>
            <a:normAutofit/>
          </a:bodyPr>
          <a:lstStyle>
            <a:lvl1pPr>
              <a:defRPr sz="2400" b="0" i="0">
                <a:solidFill>
                  <a:schemeClr val="accent1"/>
                </a:solidFill>
                <a:latin typeface="Century Gothic" panose="020B0502020202020204" pitchFamily="34" charset="0"/>
              </a:defRPr>
            </a:lvl1pPr>
            <a:lvl2pPr>
              <a:defRPr b="0" i="0">
                <a:solidFill>
                  <a:srgbClr val="FFFFFF"/>
                </a:solidFill>
                <a:latin typeface="Gotham Book" pitchFamily="2" charset="0"/>
              </a:defRPr>
            </a:lvl2pPr>
            <a:lvl3pPr marL="914400" indent="0">
              <a:buNone/>
              <a:defRPr b="0" i="0">
                <a:solidFill>
                  <a:srgbClr val="FFFFFF"/>
                </a:solidFill>
                <a:latin typeface="Gotham Book" pitchFamily="2" charset="0"/>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8" name="Picture 7">
            <a:extLst>
              <a:ext uri="{FF2B5EF4-FFF2-40B4-BE49-F238E27FC236}">
                <a16:creationId xmlns:a16="http://schemas.microsoft.com/office/drawing/2014/main" id="{BEF7ADD9-188B-904A-BC93-64C9FA9CE5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0C0BD959-C273-4A14-9D14-2951D6048646}"/>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553852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8008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616" lvl="0" indent="-457212">
              <a:spcBef>
                <a:spcPts val="0"/>
              </a:spcBef>
              <a:spcAft>
                <a:spcPts val="0"/>
              </a:spcAft>
              <a:buSzPts val="1800"/>
              <a:buChar char="●"/>
              <a:defRPr/>
            </a:lvl1pPr>
            <a:lvl2pPr marL="1219231" lvl="1" indent="-423344">
              <a:spcBef>
                <a:spcPts val="0"/>
              </a:spcBef>
              <a:spcAft>
                <a:spcPts val="0"/>
              </a:spcAft>
              <a:buSzPts val="1400"/>
              <a:buChar char="○"/>
              <a:defRPr/>
            </a:lvl2pPr>
            <a:lvl3pPr marL="1828845" lvl="2" indent="-423344">
              <a:spcBef>
                <a:spcPts val="0"/>
              </a:spcBef>
              <a:spcAft>
                <a:spcPts val="0"/>
              </a:spcAft>
              <a:buSzPts val="1400"/>
              <a:buChar char="■"/>
              <a:defRPr/>
            </a:lvl3pPr>
            <a:lvl4pPr marL="2438461" lvl="3" indent="-423344">
              <a:spcBef>
                <a:spcPts val="0"/>
              </a:spcBef>
              <a:spcAft>
                <a:spcPts val="0"/>
              </a:spcAft>
              <a:buSzPts val="1400"/>
              <a:buChar char="●"/>
              <a:defRPr/>
            </a:lvl4pPr>
            <a:lvl5pPr marL="3048076" lvl="4" indent="-423344">
              <a:spcBef>
                <a:spcPts val="0"/>
              </a:spcBef>
              <a:spcAft>
                <a:spcPts val="0"/>
              </a:spcAft>
              <a:buSzPts val="1400"/>
              <a:buChar char="○"/>
              <a:defRPr/>
            </a:lvl5pPr>
            <a:lvl6pPr marL="3657692" lvl="5" indent="-423344">
              <a:spcBef>
                <a:spcPts val="0"/>
              </a:spcBef>
              <a:spcAft>
                <a:spcPts val="0"/>
              </a:spcAft>
              <a:buSzPts val="1400"/>
              <a:buChar char="■"/>
              <a:defRPr/>
            </a:lvl6pPr>
            <a:lvl7pPr marL="4267307" lvl="6" indent="-423344">
              <a:spcBef>
                <a:spcPts val="0"/>
              </a:spcBef>
              <a:spcAft>
                <a:spcPts val="0"/>
              </a:spcAft>
              <a:buSzPts val="1400"/>
              <a:buChar char="●"/>
              <a:defRPr/>
            </a:lvl7pPr>
            <a:lvl8pPr marL="4876922" lvl="7" indent="-423344">
              <a:spcBef>
                <a:spcPts val="0"/>
              </a:spcBef>
              <a:spcAft>
                <a:spcPts val="0"/>
              </a:spcAft>
              <a:buSzPts val="1400"/>
              <a:buChar char="○"/>
              <a:defRPr/>
            </a:lvl8pPr>
            <a:lvl9pPr marL="5486538" lvl="8" indent="-423344">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63734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39890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C32D-B409-487A-B946-2D3FF95A23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6367D-9D5D-468D-8C5B-CFCE2F4EAB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1C1B5-0EEC-4BE6-AE35-04473284CFCC}"/>
              </a:ext>
            </a:extLst>
          </p:cNvPr>
          <p:cNvSpPr>
            <a:spLocks noGrp="1"/>
          </p:cNvSpPr>
          <p:nvPr>
            <p:ph type="dt" sz="half" idx="10"/>
          </p:nvPr>
        </p:nvSpPr>
        <p:spPr/>
        <p:txBody>
          <a:bodyPr/>
          <a:lstStyle/>
          <a:p>
            <a:fld id="{451A8D44-A27E-4F65-BCE0-15DE7AEE5FF8}" type="datetimeFigureOut">
              <a:rPr lang="en-US" smtClean="0"/>
              <a:t>10/13/2021</a:t>
            </a:fld>
            <a:endParaRPr lang="en-US"/>
          </a:p>
        </p:txBody>
      </p:sp>
      <p:sp>
        <p:nvSpPr>
          <p:cNvPr id="5" name="Footer Placeholder 4">
            <a:extLst>
              <a:ext uri="{FF2B5EF4-FFF2-40B4-BE49-F238E27FC236}">
                <a16:creationId xmlns:a16="http://schemas.microsoft.com/office/drawing/2014/main" id="{4AA6E55B-16B2-4F16-AF6C-67451F2C2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2C24C1-636C-4FD2-8689-DCB4AF78955D}"/>
              </a:ext>
            </a:extLst>
          </p:cNvPr>
          <p:cNvSpPr>
            <a:spLocks noGrp="1"/>
          </p:cNvSpPr>
          <p:nvPr>
            <p:ph type="sldNum" sz="quarter" idx="12"/>
          </p:nvPr>
        </p:nvSpPr>
        <p:spPr/>
        <p:txBody>
          <a:bodyPr/>
          <a:lstStyle/>
          <a:p>
            <a:fld id="{39A78E3E-922F-4176-9CE2-BA72592EE600}" type="slidenum">
              <a:rPr lang="en-US" smtClean="0"/>
              <a:t>‹#›</a:t>
            </a:fld>
            <a:endParaRPr lang="en-US"/>
          </a:p>
        </p:txBody>
      </p:sp>
    </p:spTree>
    <p:extLst>
      <p:ext uri="{BB962C8B-B14F-4D97-AF65-F5344CB8AC3E}">
        <p14:creationId xmlns:p14="http://schemas.microsoft.com/office/powerpoint/2010/main" val="25497680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ILMN - Pumpkin Cov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963292-863C-4CB5-8858-D3E25EFF640C}"/>
              </a:ext>
            </a:extLst>
          </p:cNvPr>
          <p:cNvPicPr>
            <a:picLocks noChangeAspect="1"/>
          </p:cNvPicPr>
          <p:nvPr userDrawn="1"/>
        </p:nvPicPr>
        <p:blipFill rotWithShape="1">
          <a:blip r:embed="rId2"/>
          <a:srcRect t="6829" b="6854"/>
          <a:stretch/>
        </p:blipFill>
        <p:spPr>
          <a:xfrm>
            <a:off x="0" y="1868"/>
            <a:ext cx="12192000" cy="6856132"/>
          </a:xfrm>
          <a:prstGeom prst="rect">
            <a:avLst/>
          </a:prstGeom>
        </p:spPr>
      </p:pic>
      <p:cxnSp>
        <p:nvCxnSpPr>
          <p:cNvPr id="9" name="Straight Connector 8">
            <a:extLst>
              <a:ext uri="{FF2B5EF4-FFF2-40B4-BE49-F238E27FC236}">
                <a16:creationId xmlns:a16="http://schemas.microsoft.com/office/drawing/2014/main" id="{E681BA15-D8C4-4B28-937E-72FCB43A6307}"/>
              </a:ext>
            </a:extLst>
          </p:cNvPr>
          <p:cNvCxnSpPr>
            <a:cxnSpLocks/>
          </p:cNvCxnSpPr>
          <p:nvPr userDrawn="1"/>
        </p:nvCxnSpPr>
        <p:spPr>
          <a:xfrm>
            <a:off x="355257" y="5784619"/>
            <a:ext cx="5252441" cy="0"/>
          </a:xfrm>
          <a:prstGeom prst="line">
            <a:avLst/>
          </a:prstGeom>
          <a:ln w="12700" cap="rnd">
            <a:gradFill>
              <a:gsLst>
                <a:gs pos="0">
                  <a:schemeClr val="accent1">
                    <a:lumMod val="5000"/>
                    <a:lumOff val="95000"/>
                    <a:alpha val="0"/>
                  </a:schemeClr>
                </a:gs>
                <a:gs pos="100000">
                  <a:schemeClr val="bg1"/>
                </a:gs>
              </a:gsLst>
              <a:lin ang="21594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A25EAF-F40F-47C3-8DA5-DDB070C82DD1}"/>
              </a:ext>
            </a:extLst>
          </p:cNvPr>
          <p:cNvCxnSpPr>
            <a:cxnSpLocks/>
          </p:cNvCxnSpPr>
          <p:nvPr userDrawn="1"/>
        </p:nvCxnSpPr>
        <p:spPr>
          <a:xfrm>
            <a:off x="355257" y="4591002"/>
            <a:ext cx="5252441" cy="0"/>
          </a:xfrm>
          <a:prstGeom prst="line">
            <a:avLst/>
          </a:prstGeom>
          <a:ln w="19050" cap="rnd">
            <a:gradFill>
              <a:gsLst>
                <a:gs pos="0">
                  <a:schemeClr val="accent1">
                    <a:lumMod val="5000"/>
                    <a:lumOff val="95000"/>
                    <a:alpha val="0"/>
                  </a:schemeClr>
                </a:gs>
                <a:gs pos="100000">
                  <a:schemeClr val="bg1"/>
                </a:gs>
              </a:gsLst>
              <a:lin ang="21594000" scaled="0"/>
            </a:gradFill>
          </a:ln>
        </p:spPr>
        <p:style>
          <a:lnRef idx="1">
            <a:schemeClr val="accent1"/>
          </a:lnRef>
          <a:fillRef idx="0">
            <a:schemeClr val="accent1"/>
          </a:fillRef>
          <a:effectRef idx="0">
            <a:schemeClr val="accent1"/>
          </a:effectRef>
          <a:fontRef idx="minor">
            <a:schemeClr val="tx1"/>
          </a:fontRef>
        </p:style>
      </p:cxnSp>
      <p:sp>
        <p:nvSpPr>
          <p:cNvPr id="23" name="Text Placeholder 21">
            <a:extLst>
              <a:ext uri="{FF2B5EF4-FFF2-40B4-BE49-F238E27FC236}">
                <a16:creationId xmlns:a16="http://schemas.microsoft.com/office/drawing/2014/main" id="{ED77D6B3-8D25-4635-BF06-3C35FF892B34}"/>
              </a:ext>
            </a:extLst>
          </p:cNvPr>
          <p:cNvSpPr>
            <a:spLocks noGrp="1"/>
          </p:cNvSpPr>
          <p:nvPr>
            <p:ph type="body" sz="quarter" idx="12" hasCustomPrompt="1"/>
          </p:nvPr>
        </p:nvSpPr>
        <p:spPr>
          <a:xfrm>
            <a:off x="355257" y="5175682"/>
            <a:ext cx="5210656" cy="276999"/>
          </a:xfrm>
          <a:prstGeom prst="rect">
            <a:avLst/>
          </a:prstGeom>
        </p:spPr>
        <p:txBody>
          <a:bodyPr>
            <a:spAutoFit/>
          </a:bodyPr>
          <a:lstStyle>
            <a:lvl1pPr marL="0" indent="0" algn="l" defTabSz="914446" rtl="0" eaLnBrk="1" latinLnBrk="0" hangingPunct="1">
              <a:lnSpc>
                <a:spcPct val="100000"/>
              </a:lnSpc>
              <a:spcBef>
                <a:spcPts val="0"/>
              </a:spcBef>
              <a:buFont typeface="Arial" panose="020B0604020202020204" pitchFamily="34" charset="0"/>
              <a:buNone/>
              <a:defRPr lang="en-US" sz="1200" kern="1200" dirty="0" smtClean="0">
                <a:solidFill>
                  <a:schemeClr val="bg1"/>
                </a:solidFill>
                <a:latin typeface="Arial" panose="020B0604020202020204" pitchFamily="34" charset="0"/>
                <a:ea typeface="+mn-ea"/>
                <a:cs typeface="Arial" panose="020B0604020202020204" pitchFamily="34" charset="0"/>
              </a:defRPr>
            </a:lvl1pPr>
            <a:lvl2pPr>
              <a:defRPr lang="en-US" sz="2000" smtClean="0"/>
            </a:lvl2pPr>
            <a:lvl3pPr>
              <a:defRPr lang="en-US" sz="1800" smtClean="0"/>
            </a:lvl3pPr>
            <a:lvl4pPr>
              <a:defRPr lang="en-US" sz="1600" smtClean="0"/>
            </a:lvl4pPr>
            <a:lvl5pPr>
              <a:defRPr lang="en-US" sz="1600"/>
            </a:lvl5pPr>
          </a:lstStyle>
          <a:p>
            <a:pPr marL="171459" lvl="0" indent="-171459">
              <a:lnSpc>
                <a:spcPct val="100000"/>
              </a:lnSpc>
            </a:pPr>
            <a:r>
              <a:rPr lang="en-US" dirty="0"/>
              <a:t>Title, Organization Name</a:t>
            </a:r>
          </a:p>
        </p:txBody>
      </p:sp>
      <p:sp>
        <p:nvSpPr>
          <p:cNvPr id="22" name="Text Placeholder 21">
            <a:extLst>
              <a:ext uri="{FF2B5EF4-FFF2-40B4-BE49-F238E27FC236}">
                <a16:creationId xmlns:a16="http://schemas.microsoft.com/office/drawing/2014/main" id="{07D5AC5E-2FD2-4EA6-9C80-F595A08B2F94}"/>
              </a:ext>
            </a:extLst>
          </p:cNvPr>
          <p:cNvSpPr>
            <a:spLocks noGrp="1"/>
          </p:cNvSpPr>
          <p:nvPr>
            <p:ph type="body" sz="quarter" idx="11" hasCustomPrompt="1"/>
          </p:nvPr>
        </p:nvSpPr>
        <p:spPr>
          <a:xfrm>
            <a:off x="355257" y="4806351"/>
            <a:ext cx="5210656" cy="369332"/>
          </a:xfrm>
          <a:prstGeom prst="rect">
            <a:avLst/>
          </a:prstGeom>
        </p:spPr>
        <p:txBody>
          <a:bodyPr>
            <a:spAutoFit/>
          </a:bodyPr>
          <a:lstStyle>
            <a:lvl1pPr marL="0" indent="0">
              <a:buFontTx/>
              <a:buNone/>
              <a:defRPr lang="en-US" sz="180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228611" lvl="0" indent="-228611">
              <a:lnSpc>
                <a:spcPct val="100000"/>
              </a:lnSpc>
            </a:pPr>
            <a:r>
              <a:rPr lang="en-US" dirty="0"/>
              <a:t>Speaker Name Goes Here</a:t>
            </a:r>
          </a:p>
        </p:txBody>
      </p:sp>
      <p:sp>
        <p:nvSpPr>
          <p:cNvPr id="2" name="Footer Placeholder 1">
            <a:extLst>
              <a:ext uri="{FF2B5EF4-FFF2-40B4-BE49-F238E27FC236}">
                <a16:creationId xmlns:a16="http://schemas.microsoft.com/office/drawing/2014/main" id="{38C4716A-1F56-473F-88F8-D55A9A7A9FF7}"/>
              </a:ext>
            </a:extLst>
          </p:cNvPr>
          <p:cNvSpPr>
            <a:spLocks noGrp="1"/>
          </p:cNvSpPr>
          <p:nvPr>
            <p:ph type="ftr" sz="quarter" idx="13"/>
          </p:nvPr>
        </p:nvSpPr>
        <p:spPr>
          <a:xfrm>
            <a:off x="2079348" y="6157896"/>
            <a:ext cx="3640318" cy="230832"/>
          </a:xfrm>
        </p:spPr>
        <p:txBody>
          <a:bodyPr wrap="square" anchor="b">
            <a:spAutoFit/>
          </a:bodyPr>
          <a:lstStyle>
            <a:lvl1pPr algn="r">
              <a:defRPr lang="en-US" b="1" smtClean="0">
                <a:solidFill>
                  <a:schemeClr val="bg1"/>
                </a:solidFill>
                <a:latin typeface="Arial" panose="020B0604020202020204" pitchFamily="34" charset="0"/>
                <a:cs typeface="Arial" panose="020B0604020202020204" pitchFamily="34" charset="0"/>
              </a:defRPr>
            </a:lvl1pPr>
          </a:lstStyle>
          <a:p>
            <a:pPr>
              <a:buFont typeface="Arial" panose="020B0604020202020204" pitchFamily="34" charset="0"/>
              <a:buNone/>
            </a:pPr>
            <a:r>
              <a:rPr lang="en-US" dirty="0"/>
              <a:t>For Research Use Only.  Not for use in diagnostic procedures.</a:t>
            </a:r>
          </a:p>
        </p:txBody>
      </p:sp>
      <p:sp>
        <p:nvSpPr>
          <p:cNvPr id="15" name="Text Placeholder 2">
            <a:extLst>
              <a:ext uri="{FF2B5EF4-FFF2-40B4-BE49-F238E27FC236}">
                <a16:creationId xmlns:a16="http://schemas.microsoft.com/office/drawing/2014/main" id="{1CF7FF65-22AE-4B03-BA7F-DABA1AC8E0C0}"/>
              </a:ext>
            </a:extLst>
          </p:cNvPr>
          <p:cNvSpPr>
            <a:spLocks noGrp="1"/>
          </p:cNvSpPr>
          <p:nvPr>
            <p:ph type="body" sz="quarter" idx="15" hasCustomPrompt="1"/>
          </p:nvPr>
        </p:nvSpPr>
        <p:spPr>
          <a:xfrm>
            <a:off x="355258" y="351510"/>
            <a:ext cx="19307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Today’s Date</a:t>
            </a:r>
          </a:p>
        </p:txBody>
      </p:sp>
      <p:sp>
        <p:nvSpPr>
          <p:cNvPr id="6" name="Text Placeholder 5">
            <a:extLst>
              <a:ext uri="{FF2B5EF4-FFF2-40B4-BE49-F238E27FC236}">
                <a16:creationId xmlns:a16="http://schemas.microsoft.com/office/drawing/2014/main" id="{E44BFABE-D25D-4116-AE41-3DB000095896}"/>
              </a:ext>
            </a:extLst>
          </p:cNvPr>
          <p:cNvSpPr>
            <a:spLocks noGrp="1"/>
          </p:cNvSpPr>
          <p:nvPr>
            <p:ph type="body" sz="quarter" idx="16" hasCustomPrompt="1"/>
          </p:nvPr>
        </p:nvSpPr>
        <p:spPr>
          <a:xfrm>
            <a:off x="3788923" y="289173"/>
            <a:ext cx="1930743" cy="341632"/>
          </a:xfrm>
          <a:prstGeom prst="rect">
            <a:avLst/>
          </a:prstGeom>
        </p:spPr>
        <p:txBody>
          <a:bodyPr vert="horz" wrap="square" lIns="91440" tIns="45720" rIns="91440" bIns="45720" rtlCol="0" anchor="ctr">
            <a:spAutoFit/>
          </a:bodyPr>
          <a:lstStyle>
            <a:lvl1pPr marL="0" indent="0">
              <a:buFontTx/>
              <a:buNone/>
              <a:defRPr lang="en-US" sz="900" dirty="0">
                <a:solidFill>
                  <a:schemeClr val="bg1"/>
                </a:solidFill>
              </a:defRPr>
            </a:lvl1pPr>
          </a:lstStyle>
          <a:p>
            <a:pPr marL="228611" lvl="0" indent="-228611" algn="r"/>
            <a:r>
              <a:rPr lang="en-US" dirty="0"/>
              <a:t>Add CAP Approval Number Here</a:t>
            </a:r>
          </a:p>
        </p:txBody>
      </p:sp>
      <p:sp>
        <p:nvSpPr>
          <p:cNvPr id="8" name="Title 7">
            <a:extLst>
              <a:ext uri="{FF2B5EF4-FFF2-40B4-BE49-F238E27FC236}">
                <a16:creationId xmlns:a16="http://schemas.microsoft.com/office/drawing/2014/main" id="{BA898A94-7508-4ACB-A3F0-B35BB0CD37D5}"/>
              </a:ext>
            </a:extLst>
          </p:cNvPr>
          <p:cNvSpPr>
            <a:spLocks noGrp="1"/>
          </p:cNvSpPr>
          <p:nvPr>
            <p:ph type="title" hasCustomPrompt="1"/>
          </p:nvPr>
        </p:nvSpPr>
        <p:spPr>
          <a:xfrm>
            <a:off x="355257" y="927552"/>
            <a:ext cx="5364408" cy="2720710"/>
          </a:xfrm>
        </p:spPr>
        <p:txBody>
          <a:bodyPr anchor="ctr">
            <a:noAutofit/>
          </a:bodyPr>
          <a:lstStyle>
            <a:lvl1pPr>
              <a:defRPr lang="en-US" sz="4000" dirty="0">
                <a:solidFill>
                  <a:schemeClr val="bg1"/>
                </a:solidFill>
              </a:defRPr>
            </a:lvl1pPr>
          </a:lstStyle>
          <a:p>
            <a:pPr marL="0" lvl="0"/>
            <a:r>
              <a:rPr lang="en-US" dirty="0"/>
              <a:t>Click to edit Master</a:t>
            </a:r>
            <a:br>
              <a:rPr lang="en-US" dirty="0"/>
            </a:br>
            <a:r>
              <a:rPr lang="en-US" dirty="0"/>
              <a:t>title style</a:t>
            </a:r>
          </a:p>
        </p:txBody>
      </p:sp>
      <p:sp>
        <p:nvSpPr>
          <p:cNvPr id="24" name="TextBox 23">
            <a:extLst>
              <a:ext uri="{FF2B5EF4-FFF2-40B4-BE49-F238E27FC236}">
                <a16:creationId xmlns:a16="http://schemas.microsoft.com/office/drawing/2014/main" id="{C214C982-6B70-41C7-A0CF-4D7932F65F76}"/>
              </a:ext>
            </a:extLst>
          </p:cNvPr>
          <p:cNvSpPr txBox="1"/>
          <p:nvPr userDrawn="1"/>
        </p:nvSpPr>
        <p:spPr>
          <a:xfrm>
            <a:off x="2079348" y="6334672"/>
            <a:ext cx="3640319" cy="216982"/>
          </a:xfrm>
          <a:prstGeom prst="rect">
            <a:avLst/>
          </a:prstGeom>
        </p:spPr>
        <p:txBody>
          <a:bodyPr vert="horz" wrap="square" lIns="91440" tIns="45720" rIns="91440" bIns="45720" rtlCol="0" anchor="ctr">
            <a:spAutoFit/>
          </a:bodyPr>
          <a:lstStyle>
            <a:lvl1pPr lvl="0" indent="0">
              <a:lnSpc>
                <a:spcPct val="90000"/>
              </a:lnSpc>
              <a:spcBef>
                <a:spcPts val="1000"/>
              </a:spcBef>
              <a:buFontTx/>
              <a:buNone/>
              <a:defRPr sz="9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lvl2pPr>
            <a:lvl3pPr marL="1143000" indent="-228600">
              <a:lnSpc>
                <a:spcPct val="90000"/>
              </a:lnSpc>
              <a:spcBef>
                <a:spcPts val="500"/>
              </a:spcBef>
              <a:buFont typeface="Arial" panose="020B0604020202020204" pitchFamily="34" charset="0"/>
              <a:buChar cha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900" dirty="0"/>
              <a:t>© 2020 Illumina, Inc. All rights reserved.</a:t>
            </a:r>
          </a:p>
        </p:txBody>
      </p:sp>
      <p:pic>
        <p:nvPicPr>
          <p:cNvPr id="3" name="Picture 2" descr="A picture containing shape&#10;&#10;Description automatically generated">
            <a:extLst>
              <a:ext uri="{FF2B5EF4-FFF2-40B4-BE49-F238E27FC236}">
                <a16:creationId xmlns:a16="http://schemas.microsoft.com/office/drawing/2014/main" id="{FB38187F-E8DE-4303-B5A2-C3259411399F}"/>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8626" y="6215210"/>
            <a:ext cx="1138238" cy="276778"/>
          </a:xfrm>
          <a:prstGeom prst="rect">
            <a:avLst/>
          </a:prstGeom>
        </p:spPr>
      </p:pic>
    </p:spTree>
    <p:extLst>
      <p:ext uri="{BB962C8B-B14F-4D97-AF65-F5344CB8AC3E}">
        <p14:creationId xmlns:p14="http://schemas.microsoft.com/office/powerpoint/2010/main" val="489697831"/>
      </p:ext>
    </p:extLst>
  </p:cSld>
  <p:clrMapOvr>
    <a:masterClrMapping/>
  </p:clrMapOvr>
  <p:hf hdr="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ILMN -  Pumpkin Bas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F23B35D4-37FB-4227-875D-E447552D7082}"/>
              </a:ext>
            </a:extLst>
          </p:cNvPr>
          <p:cNvSpPr>
            <a:spLocks noGrp="1"/>
          </p:cNvSpPr>
          <p:nvPr>
            <p:ph type="ftr" sz="quarter" idx="11"/>
          </p:nvPr>
        </p:nvSpPr>
        <p:spPr/>
        <p:txBody>
          <a:bodyPr/>
          <a:lstStyle/>
          <a:p>
            <a:r>
              <a:rPr lang="en-US"/>
              <a:t>For Research Use Only. Not for use in diagnostic procedures.</a:t>
            </a:r>
            <a:endParaRPr lang="en-US" dirty="0">
              <a:solidFill>
                <a:schemeClr val="bg1">
                  <a:lumMod val="50000"/>
                </a:schemeClr>
              </a:solidFill>
            </a:endParaRPr>
          </a:p>
        </p:txBody>
      </p:sp>
      <p:sp>
        <p:nvSpPr>
          <p:cNvPr id="20" name="Text Placeholder 2">
            <a:extLst>
              <a:ext uri="{FF2B5EF4-FFF2-40B4-BE49-F238E27FC236}">
                <a16:creationId xmlns:a16="http://schemas.microsoft.com/office/drawing/2014/main" id="{6C95FEBD-6ACB-4A1C-A12F-8A6B1FE4D7A7}"/>
              </a:ext>
            </a:extLst>
          </p:cNvPr>
          <p:cNvSpPr>
            <a:spLocks noGrp="1"/>
          </p:cNvSpPr>
          <p:nvPr>
            <p:ph type="body" sz="quarter" idx="13" hasCustomPrompt="1"/>
          </p:nvPr>
        </p:nvSpPr>
        <p:spPr>
          <a:xfrm>
            <a:off x="355258" y="208692"/>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Section Title Goes Here</a:t>
            </a:r>
          </a:p>
        </p:txBody>
      </p:sp>
    </p:spTree>
    <p:extLst>
      <p:ext uri="{BB962C8B-B14F-4D97-AF65-F5344CB8AC3E}">
        <p14:creationId xmlns:p14="http://schemas.microsoft.com/office/powerpoint/2010/main" val="601686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ILMN -  Blue/Purple Graph Two Column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18E264-0816-46C9-A20C-EC986A255403}"/>
              </a:ext>
            </a:extLst>
          </p:cNvPr>
          <p:cNvSpPr>
            <a:spLocks noGrp="1"/>
          </p:cNvSpPr>
          <p:nvPr>
            <p:ph type="sldNum" sz="quarter" idx="10"/>
          </p:nvPr>
        </p:nvSpPr>
        <p:spPr/>
        <p:txBody>
          <a:body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085DE351-AEE2-48BB-9864-687088E560DB}"/>
              </a:ext>
            </a:extLst>
          </p:cNvPr>
          <p:cNvSpPr>
            <a:spLocks noGrp="1"/>
          </p:cNvSpPr>
          <p:nvPr>
            <p:ph type="ftr" sz="quarter" idx="11"/>
          </p:nvPr>
        </p:nvSpPr>
        <p:spPr/>
        <p:txBody>
          <a:bodyPr/>
          <a:lstStyle/>
          <a:p>
            <a:r>
              <a:rPr lang="en-US" dirty="0"/>
              <a:t>For Research Use Only.  </a:t>
            </a:r>
            <a:r>
              <a:rPr lang="en-US" dirty="0">
                <a:solidFill>
                  <a:schemeClr val="bg1">
                    <a:lumMod val="50000"/>
                  </a:schemeClr>
                </a:solidFill>
              </a:rPr>
              <a:t>Not for use in diagnostic procedures.</a:t>
            </a:r>
            <a:endParaRPr lang="en-US" sz="900" b="1" kern="1200" dirty="0">
              <a:solidFill>
                <a:schemeClr val="bg1">
                  <a:lumMod val="50000"/>
                </a:schemeClr>
              </a:solidFill>
              <a:latin typeface="+mn-lt"/>
              <a:ea typeface="+mn-ea"/>
              <a:cs typeface="+mn-cs"/>
            </a:endParaRPr>
          </a:p>
        </p:txBody>
      </p:sp>
      <p:sp>
        <p:nvSpPr>
          <p:cNvPr id="26" name="Content Placeholder 8">
            <a:extLst>
              <a:ext uri="{FF2B5EF4-FFF2-40B4-BE49-F238E27FC236}">
                <a16:creationId xmlns:a16="http://schemas.microsoft.com/office/drawing/2014/main" id="{7480546F-0B23-4D8F-ABBB-3F61DD4DDD33}"/>
              </a:ext>
            </a:extLst>
          </p:cNvPr>
          <p:cNvSpPr>
            <a:spLocks noGrp="1"/>
          </p:cNvSpPr>
          <p:nvPr>
            <p:ph sz="quarter" idx="26" hasCustomPrompt="1"/>
          </p:nvPr>
        </p:nvSpPr>
        <p:spPr>
          <a:xfrm>
            <a:off x="355258" y="2187840"/>
            <a:ext cx="3645243" cy="3671358"/>
          </a:xfrm>
          <a:prstGeom prst="rect">
            <a:avLst/>
          </a:prstGeom>
        </p:spPr>
        <p:txBody>
          <a:bodyPr anchor="ctr"/>
          <a:lstStyle>
            <a:lvl1pPr marL="0" indent="0" algn="ctr">
              <a:buNone/>
              <a:defRPr/>
            </a:lvl1pPr>
            <a:lvl2pPr marL="457223" indent="0">
              <a:buNone/>
              <a:defRPr/>
            </a:lvl2pPr>
            <a:lvl3pPr marL="914446" indent="0">
              <a:buNone/>
              <a:defRPr/>
            </a:lvl3pPr>
            <a:lvl4pPr marL="1371669" indent="0">
              <a:buNone/>
              <a:defRPr/>
            </a:lvl4pPr>
            <a:lvl5pPr marL="1828891" indent="0">
              <a:buNone/>
              <a:defRPr/>
            </a:lvl5pPr>
          </a:lstStyle>
          <a:p>
            <a:pPr lvl="0"/>
            <a:r>
              <a:rPr lang="en-US" dirty="0"/>
              <a:t>Insert chart/graph/table here</a:t>
            </a:r>
          </a:p>
        </p:txBody>
      </p:sp>
      <p:sp>
        <p:nvSpPr>
          <p:cNvPr id="9" name="Text Placeholder 9">
            <a:extLst>
              <a:ext uri="{FF2B5EF4-FFF2-40B4-BE49-F238E27FC236}">
                <a16:creationId xmlns:a16="http://schemas.microsoft.com/office/drawing/2014/main" id="{A21B8666-7DB0-40B6-8959-0EEDFB0BFED0}"/>
              </a:ext>
            </a:extLst>
          </p:cNvPr>
          <p:cNvSpPr>
            <a:spLocks noGrp="1"/>
          </p:cNvSpPr>
          <p:nvPr>
            <p:ph type="body" sz="quarter" idx="13"/>
          </p:nvPr>
        </p:nvSpPr>
        <p:spPr>
          <a:xfrm>
            <a:off x="8475050" y="2187839"/>
            <a:ext cx="328947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vl2pPr marL="228611" indent="0">
              <a:buNone/>
              <a:defRPr lang="en-US" sz="1800" smtClean="0">
                <a:latin typeface="+mn-lt"/>
                <a:cs typeface="+mn-cs"/>
              </a:defRPr>
            </a:lvl2pPr>
            <a:lvl3pPr marL="685834" indent="0">
              <a:buNone/>
              <a:defRPr lang="en-US" sz="1800" smtClean="0">
                <a:latin typeface="+mn-lt"/>
                <a:cs typeface="+mn-cs"/>
              </a:defRPr>
            </a:lvl3pPr>
            <a:lvl4pPr marL="1143057" indent="0">
              <a:buNone/>
              <a:defRPr lang="en-US" smtClean="0">
                <a:latin typeface="+mn-lt"/>
                <a:cs typeface="+mn-cs"/>
              </a:defRPr>
            </a:lvl4pPr>
            <a:lvl5pPr marL="1600280" indent="0">
              <a:buNone/>
              <a:defRPr lang="en-US">
                <a:latin typeface="+mn-lt"/>
                <a:cs typeface="+mn-cs"/>
              </a:defRPr>
            </a:lvl5pPr>
          </a:lstStyle>
          <a:p>
            <a:pPr marL="114306" lvl="0" indent="-342917">
              <a:lnSpc>
                <a:spcPct val="100000"/>
              </a:lnSpc>
              <a:spcBef>
                <a:spcPct val="0"/>
              </a:spcBef>
            </a:pPr>
            <a:r>
              <a:rPr lang="en-US" dirty="0"/>
              <a:t>Click to edit Master text styles</a:t>
            </a:r>
          </a:p>
        </p:txBody>
      </p:sp>
      <p:sp>
        <p:nvSpPr>
          <p:cNvPr id="10" name="Text Placeholder 15">
            <a:extLst>
              <a:ext uri="{FF2B5EF4-FFF2-40B4-BE49-F238E27FC236}">
                <a16:creationId xmlns:a16="http://schemas.microsoft.com/office/drawing/2014/main" id="{ACE24C77-4ED6-49E2-83DD-87B3179ECD09}"/>
              </a:ext>
            </a:extLst>
          </p:cNvPr>
          <p:cNvSpPr>
            <a:spLocks noGrp="1"/>
          </p:cNvSpPr>
          <p:nvPr>
            <p:ph type="body" sz="quarter" idx="16"/>
          </p:nvPr>
        </p:nvSpPr>
        <p:spPr>
          <a:xfrm>
            <a:off x="8475050" y="3238032"/>
            <a:ext cx="3289474" cy="1795363"/>
          </a:xfrm>
          <a:prstGeom prst="rect">
            <a:avLst/>
          </a:prstGeom>
          <a:noFill/>
        </p:spPr>
        <p:txBody>
          <a:bodyPr wrap="square" rtlCol="0">
            <a:spAutoFit/>
          </a:bodyPr>
          <a:lstStyle>
            <a:lvl1pPr>
              <a:defRPr lang="en-US" sz="1200" dirty="0" smtClean="0"/>
            </a:lvl1pPr>
            <a:lvl2pPr>
              <a:defRPr lang="en-US" sz="1200" dirty="0"/>
            </a:lvl2pPr>
            <a:lvl3pPr>
              <a:defRPr sz="1200"/>
            </a:lvl3pPr>
            <a:lvl4pPr>
              <a:defRPr sz="1200"/>
            </a:lvl4pPr>
            <a:lvl5pPr>
              <a:defRPr sz="1200"/>
            </a:lvl5pPr>
          </a:lstStyle>
          <a:p>
            <a:pPr marL="171459" lvl="0" indent="-171459">
              <a:spcAft>
                <a:spcPts val="1200"/>
              </a:spcAft>
              <a:buClr>
                <a:schemeClr val="accent1"/>
              </a:buClr>
            </a:pPr>
            <a:r>
              <a:rPr lang="en-US" dirty="0"/>
              <a:t>Click to edit Master text styles</a:t>
            </a:r>
          </a:p>
          <a:p>
            <a:pPr marL="628681" lvl="1" indent="-171459">
              <a:spcAft>
                <a:spcPts val="1200"/>
              </a:spcAft>
              <a:buClr>
                <a:schemeClr val="accent1"/>
              </a:buClr>
            </a:pPr>
            <a:r>
              <a:rPr lang="en-US" dirty="0"/>
              <a:t>Second level</a:t>
            </a:r>
          </a:p>
          <a:p>
            <a:pPr marL="1085904" lvl="2" indent="-171459">
              <a:spcAft>
                <a:spcPts val="1200"/>
              </a:spcAft>
              <a:buClr>
                <a:schemeClr val="accent1"/>
              </a:buClr>
            </a:pPr>
            <a:r>
              <a:rPr lang="en-US" dirty="0"/>
              <a:t>Third level</a:t>
            </a:r>
          </a:p>
          <a:p>
            <a:pPr marL="1543127" lvl="3" indent="-171459">
              <a:spcAft>
                <a:spcPts val="1200"/>
              </a:spcAft>
              <a:buClr>
                <a:schemeClr val="accent1"/>
              </a:buClr>
            </a:pPr>
            <a:r>
              <a:rPr lang="en-US" dirty="0"/>
              <a:t>Fourth level</a:t>
            </a:r>
          </a:p>
          <a:p>
            <a:pPr marL="2000350" lvl="4" indent="-171459">
              <a:spcAft>
                <a:spcPts val="1200"/>
              </a:spcAft>
              <a:buClr>
                <a:schemeClr val="accent1"/>
              </a:buClr>
            </a:pPr>
            <a:r>
              <a:rPr lang="en-US" dirty="0"/>
              <a:t>Fifth level</a:t>
            </a:r>
          </a:p>
        </p:txBody>
      </p:sp>
      <p:sp>
        <p:nvSpPr>
          <p:cNvPr id="11" name="Text Placeholder 9">
            <a:extLst>
              <a:ext uri="{FF2B5EF4-FFF2-40B4-BE49-F238E27FC236}">
                <a16:creationId xmlns:a16="http://schemas.microsoft.com/office/drawing/2014/main" id="{FEB8879F-B003-491A-9FCE-D744802400FE}"/>
              </a:ext>
            </a:extLst>
          </p:cNvPr>
          <p:cNvSpPr>
            <a:spLocks noGrp="1"/>
          </p:cNvSpPr>
          <p:nvPr>
            <p:ph type="body" sz="quarter" idx="17"/>
          </p:nvPr>
        </p:nvSpPr>
        <p:spPr>
          <a:xfrm>
            <a:off x="4597228" y="2187839"/>
            <a:ext cx="328947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vl2pPr marL="228611" indent="0">
              <a:buNone/>
              <a:defRPr lang="en-US" sz="1800" smtClean="0">
                <a:latin typeface="+mn-lt"/>
                <a:cs typeface="+mn-cs"/>
              </a:defRPr>
            </a:lvl2pPr>
            <a:lvl3pPr marL="685834" indent="0">
              <a:buNone/>
              <a:defRPr lang="en-US" sz="1800" smtClean="0">
                <a:latin typeface="+mn-lt"/>
                <a:cs typeface="+mn-cs"/>
              </a:defRPr>
            </a:lvl3pPr>
            <a:lvl4pPr marL="1143057" indent="0">
              <a:buNone/>
              <a:defRPr lang="en-US" smtClean="0">
                <a:latin typeface="+mn-lt"/>
                <a:cs typeface="+mn-cs"/>
              </a:defRPr>
            </a:lvl4pPr>
            <a:lvl5pPr marL="1600280" indent="0">
              <a:buNone/>
              <a:defRPr lang="en-US">
                <a:latin typeface="+mn-lt"/>
                <a:cs typeface="+mn-cs"/>
              </a:defRPr>
            </a:lvl5pPr>
          </a:lstStyle>
          <a:p>
            <a:pPr marL="114306" lvl="0" indent="-342917">
              <a:lnSpc>
                <a:spcPct val="100000"/>
              </a:lnSpc>
              <a:spcBef>
                <a:spcPct val="0"/>
              </a:spcBef>
            </a:pPr>
            <a:r>
              <a:rPr lang="en-US" dirty="0"/>
              <a:t>Click to edit Master text styles</a:t>
            </a:r>
          </a:p>
        </p:txBody>
      </p:sp>
      <p:sp>
        <p:nvSpPr>
          <p:cNvPr id="12" name="Text Placeholder 15">
            <a:extLst>
              <a:ext uri="{FF2B5EF4-FFF2-40B4-BE49-F238E27FC236}">
                <a16:creationId xmlns:a16="http://schemas.microsoft.com/office/drawing/2014/main" id="{C2AD4560-1581-44F7-91BA-EB42F2766BCB}"/>
              </a:ext>
            </a:extLst>
          </p:cNvPr>
          <p:cNvSpPr>
            <a:spLocks noGrp="1"/>
          </p:cNvSpPr>
          <p:nvPr>
            <p:ph type="body" sz="quarter" idx="18"/>
          </p:nvPr>
        </p:nvSpPr>
        <p:spPr>
          <a:xfrm>
            <a:off x="4597228" y="3238032"/>
            <a:ext cx="3289474" cy="1795363"/>
          </a:xfrm>
          <a:prstGeom prst="rect">
            <a:avLst/>
          </a:prstGeom>
          <a:noFill/>
        </p:spPr>
        <p:txBody>
          <a:bodyPr wrap="square" rtlCol="0">
            <a:spAutoFit/>
          </a:bodyPr>
          <a:lstStyle>
            <a:lvl1pPr>
              <a:defRPr lang="en-US" sz="1200" dirty="0" smtClean="0"/>
            </a:lvl1pPr>
            <a:lvl2pPr>
              <a:defRPr lang="en-US" sz="1200" dirty="0"/>
            </a:lvl2pPr>
            <a:lvl3pPr>
              <a:defRPr sz="1200"/>
            </a:lvl3pPr>
            <a:lvl4pPr>
              <a:defRPr sz="1200"/>
            </a:lvl4pPr>
            <a:lvl5pPr>
              <a:defRPr sz="1200"/>
            </a:lvl5pPr>
          </a:lstStyle>
          <a:p>
            <a:pPr marL="171459" lvl="0" indent="-171459">
              <a:spcAft>
                <a:spcPts val="1200"/>
              </a:spcAft>
              <a:buClr>
                <a:schemeClr val="accent1"/>
              </a:buClr>
            </a:pPr>
            <a:r>
              <a:rPr lang="en-US" dirty="0"/>
              <a:t>Click to edit Master text styles</a:t>
            </a:r>
          </a:p>
          <a:p>
            <a:pPr marL="628681" lvl="1" indent="-171459">
              <a:spcAft>
                <a:spcPts val="1200"/>
              </a:spcAft>
              <a:buClr>
                <a:schemeClr val="accent1"/>
              </a:buClr>
            </a:pPr>
            <a:r>
              <a:rPr lang="en-US" dirty="0"/>
              <a:t>Second level</a:t>
            </a:r>
          </a:p>
          <a:p>
            <a:pPr marL="1085904" lvl="2" indent="-171459">
              <a:spcAft>
                <a:spcPts val="1200"/>
              </a:spcAft>
              <a:buClr>
                <a:schemeClr val="accent1"/>
              </a:buClr>
            </a:pPr>
            <a:r>
              <a:rPr lang="en-US" dirty="0"/>
              <a:t>Third level</a:t>
            </a:r>
          </a:p>
          <a:p>
            <a:pPr marL="1543127" lvl="3" indent="-171459">
              <a:spcAft>
                <a:spcPts val="1200"/>
              </a:spcAft>
              <a:buClr>
                <a:schemeClr val="accent1"/>
              </a:buClr>
            </a:pPr>
            <a:r>
              <a:rPr lang="en-US" dirty="0"/>
              <a:t>Fourth level</a:t>
            </a:r>
          </a:p>
          <a:p>
            <a:pPr marL="2000350" lvl="4" indent="-171459">
              <a:spcAft>
                <a:spcPts val="1200"/>
              </a:spcAft>
              <a:buClr>
                <a:schemeClr val="accent1"/>
              </a:buClr>
            </a:pPr>
            <a:r>
              <a:rPr lang="en-US" dirty="0"/>
              <a:t>Fifth level</a:t>
            </a:r>
          </a:p>
        </p:txBody>
      </p:sp>
      <p:sp>
        <p:nvSpPr>
          <p:cNvPr id="13" name="Text Placeholder 2">
            <a:extLst>
              <a:ext uri="{FF2B5EF4-FFF2-40B4-BE49-F238E27FC236}">
                <a16:creationId xmlns:a16="http://schemas.microsoft.com/office/drawing/2014/main" id="{C4D81575-FF83-47C6-B41D-1039998AFB23}"/>
              </a:ext>
            </a:extLst>
          </p:cNvPr>
          <p:cNvSpPr>
            <a:spLocks noGrp="1"/>
          </p:cNvSpPr>
          <p:nvPr>
            <p:ph type="body" sz="quarter" idx="27" hasCustomPrompt="1"/>
          </p:nvPr>
        </p:nvSpPr>
        <p:spPr>
          <a:xfrm>
            <a:off x="355258" y="208692"/>
            <a:ext cx="4635843" cy="216982"/>
          </a:xfrm>
          <a:prstGeom prst="rect">
            <a:avLst/>
          </a:prstGeom>
        </p:spPr>
        <p:txBody>
          <a:bodyPr vert="horz" wrap="square" lIns="91440" tIns="45720" rIns="91440" bIns="45720" rtlCol="0" anchor="ctr">
            <a:spAutoFit/>
          </a:bodyPr>
          <a:lstStyle>
            <a:lvl1pPr marL="0" indent="0">
              <a:buFontTx/>
              <a:buNone/>
              <a:defRPr lang="en-US" sz="900" dirty="0">
                <a:solidFill>
                  <a:schemeClr val="bg1">
                    <a:lumMod val="50000"/>
                  </a:schemeClr>
                </a:solidFill>
                <a:latin typeface="Arial" panose="020B0604020202020204" pitchFamily="34" charset="0"/>
                <a:cs typeface="Arial" panose="020B0604020202020204" pitchFamily="34" charset="0"/>
              </a:defRPr>
            </a:lvl1pPr>
          </a:lstStyle>
          <a:p>
            <a:pPr marL="0" lvl="0"/>
            <a:r>
              <a:rPr lang="en-US" dirty="0"/>
              <a:t>Section Title Goes Here</a:t>
            </a:r>
          </a:p>
        </p:txBody>
      </p:sp>
      <p:sp>
        <p:nvSpPr>
          <p:cNvPr id="5" name="Title 4">
            <a:extLst>
              <a:ext uri="{FF2B5EF4-FFF2-40B4-BE49-F238E27FC236}">
                <a16:creationId xmlns:a16="http://schemas.microsoft.com/office/drawing/2014/main" id="{A729D505-6B74-48C0-A440-2B37A29FD9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3743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ILMN - Two Column">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F23B35D4-37FB-4227-875D-E447552D7082}"/>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13" name="Section Title">
            <a:extLst>
              <a:ext uri="{FF2B5EF4-FFF2-40B4-BE49-F238E27FC236}">
                <a16:creationId xmlns:a16="http://schemas.microsoft.com/office/drawing/2014/main" id="{0F2278D5-5C58-4C4D-9B79-E2ADA0956344}"/>
              </a:ext>
            </a:extLst>
          </p:cNvPr>
          <p:cNvSpPr>
            <a:spLocks noGrp="1"/>
          </p:cNvSpPr>
          <p:nvPr>
            <p:ph type="body" sz="quarter" idx="19" hasCustomPrompt="1"/>
          </p:nvPr>
        </p:nvSpPr>
        <p:spPr>
          <a:xfrm>
            <a:off x="355258" y="208692"/>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vl2pPr>
              <a:defRPr lang="en-US" sz="1800" smtClean="0">
                <a:latin typeface="+mn-lt"/>
                <a:cs typeface="+mn-cs"/>
              </a:defRPr>
            </a:lvl2pPr>
            <a:lvl3pPr>
              <a:defRPr lang="en-US" sz="1800" smtClean="0">
                <a:latin typeface="+mn-lt"/>
                <a:cs typeface="+mn-cs"/>
              </a:defRPr>
            </a:lvl3pPr>
            <a:lvl4pPr>
              <a:defRPr lang="en-US" smtClean="0">
                <a:latin typeface="+mn-lt"/>
                <a:cs typeface="+mn-cs"/>
              </a:defRPr>
            </a:lvl4pPr>
            <a:lvl5pPr>
              <a:defRPr lang="en-US">
                <a:latin typeface="+mn-lt"/>
                <a:cs typeface="+mn-cs"/>
              </a:defRPr>
            </a:lvl5pPr>
          </a:lstStyle>
          <a:p>
            <a:pPr marL="0" lvl="0"/>
            <a:r>
              <a:rPr lang="en-US" dirty="0"/>
              <a:t>Section Title Goes Here</a:t>
            </a:r>
          </a:p>
        </p:txBody>
      </p:sp>
      <p:sp>
        <p:nvSpPr>
          <p:cNvPr id="14" name="Body Text - 2">
            <a:extLst>
              <a:ext uri="{FF2B5EF4-FFF2-40B4-BE49-F238E27FC236}">
                <a16:creationId xmlns:a16="http://schemas.microsoft.com/office/drawing/2014/main" id="{403C1728-2484-4250-8E24-3331EA6F11DD}"/>
              </a:ext>
            </a:extLst>
          </p:cNvPr>
          <p:cNvSpPr>
            <a:spLocks noGrp="1"/>
          </p:cNvSpPr>
          <p:nvPr>
            <p:ph type="body" sz="quarter" idx="21"/>
          </p:nvPr>
        </p:nvSpPr>
        <p:spPr>
          <a:xfrm>
            <a:off x="6184560" y="2878994"/>
            <a:ext cx="5156541" cy="3064607"/>
          </a:xfrm>
          <a:prstGeom prst="rect">
            <a:avLst/>
          </a:prstGeom>
          <a:noFill/>
        </p:spPr>
        <p:txBody>
          <a:bodyPr wrap="square" rtlCol="0">
            <a:noAutofit/>
          </a:bodyPr>
          <a:lstStyle>
            <a:lvl1pPr>
              <a:defRPr lang="en-US" sz="1200" dirty="0" smtClean="0"/>
            </a:lvl1pPr>
            <a:lvl2pPr marL="685834" indent="-228611">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600" lvl="0" indent="-164600">
              <a:spcBef>
                <a:spcPts val="400"/>
              </a:spcBef>
              <a:spcAft>
                <a:spcPts val="800"/>
              </a:spcAft>
              <a:buClr>
                <a:schemeClr val="accent1"/>
              </a:buClr>
            </a:pPr>
            <a:r>
              <a:rPr lang="en-US"/>
              <a:t>Click to edit Master text styles</a:t>
            </a:r>
          </a:p>
          <a:p>
            <a:pPr marL="164600" lvl="1" indent="-164600">
              <a:spcBef>
                <a:spcPts val="400"/>
              </a:spcBef>
              <a:spcAft>
                <a:spcPts val="800"/>
              </a:spcAft>
              <a:buClr>
                <a:schemeClr val="accent1"/>
              </a:buClr>
            </a:pPr>
            <a:r>
              <a:rPr lang="en-US"/>
              <a:t>Second level</a:t>
            </a:r>
          </a:p>
          <a:p>
            <a:pPr marL="164600" lvl="2" indent="-164600">
              <a:spcBef>
                <a:spcPts val="400"/>
              </a:spcBef>
              <a:spcAft>
                <a:spcPts val="800"/>
              </a:spcAft>
              <a:buClr>
                <a:schemeClr val="accent1"/>
              </a:buClr>
            </a:pPr>
            <a:r>
              <a:rPr lang="en-US"/>
              <a:t>Third level</a:t>
            </a:r>
          </a:p>
        </p:txBody>
      </p:sp>
      <p:sp>
        <p:nvSpPr>
          <p:cNvPr id="12" name="Header Text - 2">
            <a:extLst>
              <a:ext uri="{FF2B5EF4-FFF2-40B4-BE49-F238E27FC236}">
                <a16:creationId xmlns:a16="http://schemas.microsoft.com/office/drawing/2014/main" id="{862A4FD9-C282-49B4-BF32-F8AE686677CF}"/>
              </a:ext>
            </a:extLst>
          </p:cNvPr>
          <p:cNvSpPr>
            <a:spLocks noGrp="1"/>
          </p:cNvSpPr>
          <p:nvPr>
            <p:ph type="body" sz="quarter" idx="15"/>
          </p:nvPr>
        </p:nvSpPr>
        <p:spPr>
          <a:xfrm>
            <a:off x="6184560" y="1828800"/>
            <a:ext cx="5156541"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611" lvl="0" indent="-228611">
              <a:lnSpc>
                <a:spcPct val="100000"/>
              </a:lnSpc>
              <a:spcBef>
                <a:spcPct val="0"/>
              </a:spcBef>
            </a:pPr>
            <a:r>
              <a:rPr lang="en-US"/>
              <a:t>Click to edit Master text styles</a:t>
            </a:r>
          </a:p>
        </p:txBody>
      </p:sp>
      <p:sp>
        <p:nvSpPr>
          <p:cNvPr id="11" name="Body Text - 1">
            <a:extLst>
              <a:ext uri="{FF2B5EF4-FFF2-40B4-BE49-F238E27FC236}">
                <a16:creationId xmlns:a16="http://schemas.microsoft.com/office/drawing/2014/main" id="{057B92AF-B46E-4C2E-A6CF-D2A112E10D45}"/>
              </a:ext>
            </a:extLst>
          </p:cNvPr>
          <p:cNvSpPr>
            <a:spLocks noGrp="1"/>
          </p:cNvSpPr>
          <p:nvPr>
            <p:ph type="body" sz="quarter" idx="20"/>
          </p:nvPr>
        </p:nvSpPr>
        <p:spPr>
          <a:xfrm>
            <a:off x="355258" y="2878994"/>
            <a:ext cx="5156541" cy="3064607"/>
          </a:xfrm>
          <a:prstGeom prst="rect">
            <a:avLst/>
          </a:prstGeom>
          <a:noFill/>
        </p:spPr>
        <p:txBody>
          <a:bodyPr wrap="square" rtlCol="0">
            <a:noAutofit/>
          </a:bodyPr>
          <a:lstStyle>
            <a:lvl1pPr>
              <a:defRPr lang="en-US" sz="1200" dirty="0" smtClean="0"/>
            </a:lvl1pPr>
            <a:lvl2pPr marL="685834" indent="-228611">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600" lvl="0" indent="-164600">
              <a:spcBef>
                <a:spcPts val="400"/>
              </a:spcBef>
              <a:spcAft>
                <a:spcPts val="800"/>
              </a:spcAft>
              <a:buClr>
                <a:schemeClr val="accent1"/>
              </a:buClr>
            </a:pPr>
            <a:r>
              <a:rPr lang="en-US"/>
              <a:t>Click to edit Master text styles</a:t>
            </a:r>
          </a:p>
          <a:p>
            <a:pPr marL="164600" lvl="1" indent="-164600">
              <a:spcBef>
                <a:spcPts val="400"/>
              </a:spcBef>
              <a:spcAft>
                <a:spcPts val="800"/>
              </a:spcAft>
              <a:buClr>
                <a:schemeClr val="accent1"/>
              </a:buClr>
            </a:pPr>
            <a:r>
              <a:rPr lang="en-US"/>
              <a:t>Second level</a:t>
            </a:r>
          </a:p>
          <a:p>
            <a:pPr marL="164600" lvl="2" indent="-164600">
              <a:spcBef>
                <a:spcPts val="400"/>
              </a:spcBef>
              <a:spcAft>
                <a:spcPts val="800"/>
              </a:spcAft>
              <a:buClr>
                <a:schemeClr val="accent1"/>
              </a:buClr>
            </a:pPr>
            <a:r>
              <a:rPr lang="en-US"/>
              <a:t>Third level</a:t>
            </a:r>
          </a:p>
        </p:txBody>
      </p:sp>
      <p:sp>
        <p:nvSpPr>
          <p:cNvPr id="10" name="Header Text - 1">
            <a:extLst>
              <a:ext uri="{FF2B5EF4-FFF2-40B4-BE49-F238E27FC236}">
                <a16:creationId xmlns:a16="http://schemas.microsoft.com/office/drawing/2014/main" id="{7839502F-0658-4423-8AAD-73BEB77474A4}"/>
              </a:ext>
            </a:extLst>
          </p:cNvPr>
          <p:cNvSpPr>
            <a:spLocks noGrp="1"/>
          </p:cNvSpPr>
          <p:nvPr>
            <p:ph type="body" sz="quarter" idx="13"/>
          </p:nvPr>
        </p:nvSpPr>
        <p:spPr>
          <a:xfrm>
            <a:off x="355258" y="1828800"/>
            <a:ext cx="5156541"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611" lvl="0" indent="-228611">
              <a:lnSpc>
                <a:spcPct val="100000"/>
              </a:lnSpc>
              <a:spcBef>
                <a:spcPct val="0"/>
              </a:spcBef>
            </a:pPr>
            <a:r>
              <a:rPr lang="en-US"/>
              <a:t>Click to edit Master text styles</a:t>
            </a:r>
          </a:p>
        </p:txBody>
      </p:sp>
      <p:sp>
        <p:nvSpPr>
          <p:cNvPr id="2" name="Slide Title">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02978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LMN - List">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3418E264-0816-46C9-A20C-EC986A255403}"/>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085DE351-AEE2-48BB-9864-687088E560DB}"/>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4" name="Section Title">
            <a:extLst>
              <a:ext uri="{FF2B5EF4-FFF2-40B4-BE49-F238E27FC236}">
                <a16:creationId xmlns:a16="http://schemas.microsoft.com/office/drawing/2014/main" id="{491CE62D-BDE1-4960-AE45-9F7803B7AFBD}"/>
              </a:ext>
            </a:extLst>
          </p:cNvPr>
          <p:cNvSpPr>
            <a:spLocks noGrp="1"/>
          </p:cNvSpPr>
          <p:nvPr>
            <p:ph type="body" sz="quarter" idx="29" hasCustomPrompt="1"/>
          </p:nvPr>
        </p:nvSpPr>
        <p:spPr>
          <a:xfrm>
            <a:off x="355258" y="208692"/>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42" name="List Text - 6">
            <a:extLst>
              <a:ext uri="{FF2B5EF4-FFF2-40B4-BE49-F238E27FC236}">
                <a16:creationId xmlns:a16="http://schemas.microsoft.com/office/drawing/2014/main" id="{D5018888-4792-43AD-96A6-F1788E85EC4F}"/>
              </a:ext>
            </a:extLst>
          </p:cNvPr>
          <p:cNvSpPr>
            <a:spLocks noGrp="1"/>
          </p:cNvSpPr>
          <p:nvPr>
            <p:ph type="body" sz="quarter" idx="28"/>
          </p:nvPr>
        </p:nvSpPr>
        <p:spPr>
          <a:xfrm>
            <a:off x="9127519" y="4166383"/>
            <a:ext cx="2650984" cy="818372"/>
          </a:xfrm>
          <a:prstGeom prst="rect">
            <a:avLst/>
          </a:prstGeom>
          <a:noFill/>
        </p:spPr>
        <p:txBody>
          <a:bodyPr wrap="square" rtlCol="0">
            <a:noAutofit/>
          </a:bodyPr>
          <a:lstStyle>
            <a:lvl1pPr marL="0" indent="0">
              <a:buNone/>
              <a:defRPr lang="en-US" sz="1200" smtClean="0"/>
            </a:lvl1pPr>
          </a:lstStyle>
          <a:p>
            <a:pPr marL="228611" lvl="0" indent="-228611">
              <a:spcAft>
                <a:spcPts val="1200"/>
              </a:spcAft>
              <a:buClr>
                <a:schemeClr val="accent1"/>
              </a:buClr>
            </a:pPr>
            <a:r>
              <a:rPr lang="en-US"/>
              <a:t>Click to edit Master text styles</a:t>
            </a:r>
          </a:p>
        </p:txBody>
      </p:sp>
      <p:sp>
        <p:nvSpPr>
          <p:cNvPr id="41" name="List Header - 6">
            <a:extLst>
              <a:ext uri="{FF2B5EF4-FFF2-40B4-BE49-F238E27FC236}">
                <a16:creationId xmlns:a16="http://schemas.microsoft.com/office/drawing/2014/main" id="{5989BEB4-09AA-4322-A1B5-91C4E1288A84}"/>
              </a:ext>
            </a:extLst>
          </p:cNvPr>
          <p:cNvSpPr>
            <a:spLocks noGrp="1"/>
          </p:cNvSpPr>
          <p:nvPr>
            <p:ph type="body" sz="quarter" idx="27" hasCustomPrompt="1"/>
          </p:nvPr>
        </p:nvSpPr>
        <p:spPr>
          <a:xfrm>
            <a:off x="8115301" y="4166383"/>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11" indent="0">
              <a:buNone/>
              <a:defRPr lang="en-US" sz="1800" smtClean="0">
                <a:latin typeface="+mn-lt"/>
                <a:cs typeface="+mn-cs"/>
              </a:defRPr>
            </a:lvl2pPr>
            <a:lvl3pPr marL="685834" indent="0">
              <a:buNone/>
              <a:defRPr lang="en-US" sz="1800" smtClean="0">
                <a:latin typeface="+mn-lt"/>
                <a:cs typeface="+mn-cs"/>
              </a:defRPr>
            </a:lvl3pPr>
            <a:lvl4pPr marL="1143057" indent="0">
              <a:buNone/>
              <a:defRPr lang="en-US" smtClean="0">
                <a:latin typeface="+mn-lt"/>
                <a:cs typeface="+mn-cs"/>
              </a:defRPr>
            </a:lvl4pPr>
            <a:lvl5pPr marL="1600280" indent="0">
              <a:buNone/>
              <a:defRPr lang="en-US">
                <a:latin typeface="+mn-lt"/>
                <a:cs typeface="+mn-cs"/>
              </a:defRPr>
            </a:lvl5pPr>
          </a:lstStyle>
          <a:p>
            <a:pPr marL="114306" lvl="0" indent="-342917">
              <a:lnSpc>
                <a:spcPct val="100000"/>
              </a:lnSpc>
              <a:spcBef>
                <a:spcPct val="0"/>
              </a:spcBef>
            </a:pPr>
            <a:r>
              <a:rPr lang="en-US" dirty="0"/>
              <a:t>##</a:t>
            </a:r>
          </a:p>
        </p:txBody>
      </p:sp>
      <p:sp>
        <p:nvSpPr>
          <p:cNvPr id="40" name="List Text - 5">
            <a:extLst>
              <a:ext uri="{FF2B5EF4-FFF2-40B4-BE49-F238E27FC236}">
                <a16:creationId xmlns:a16="http://schemas.microsoft.com/office/drawing/2014/main" id="{878D2088-FCB9-4437-854B-695BE8281645}"/>
              </a:ext>
            </a:extLst>
          </p:cNvPr>
          <p:cNvSpPr>
            <a:spLocks noGrp="1"/>
          </p:cNvSpPr>
          <p:nvPr>
            <p:ph type="body" sz="quarter" idx="26"/>
          </p:nvPr>
        </p:nvSpPr>
        <p:spPr>
          <a:xfrm>
            <a:off x="5235716" y="4166383"/>
            <a:ext cx="2650984" cy="818372"/>
          </a:xfrm>
          <a:prstGeom prst="rect">
            <a:avLst/>
          </a:prstGeom>
          <a:noFill/>
        </p:spPr>
        <p:txBody>
          <a:bodyPr wrap="square" rtlCol="0">
            <a:noAutofit/>
          </a:bodyPr>
          <a:lstStyle>
            <a:lvl1pPr marL="0" indent="0">
              <a:buNone/>
              <a:defRPr lang="en-US" sz="1200" smtClean="0"/>
            </a:lvl1pPr>
          </a:lstStyle>
          <a:p>
            <a:pPr marL="228611" lvl="0" indent="-228611">
              <a:spcAft>
                <a:spcPts val="1200"/>
              </a:spcAft>
              <a:buClr>
                <a:schemeClr val="accent1"/>
              </a:buClr>
            </a:pPr>
            <a:r>
              <a:rPr lang="en-US"/>
              <a:t>Click to edit Master text styles</a:t>
            </a:r>
          </a:p>
        </p:txBody>
      </p:sp>
      <p:sp>
        <p:nvSpPr>
          <p:cNvPr id="39" name="List Header - 5">
            <a:extLst>
              <a:ext uri="{FF2B5EF4-FFF2-40B4-BE49-F238E27FC236}">
                <a16:creationId xmlns:a16="http://schemas.microsoft.com/office/drawing/2014/main" id="{143DD3CC-0115-4582-B28E-1E240AEA3628}"/>
              </a:ext>
            </a:extLst>
          </p:cNvPr>
          <p:cNvSpPr>
            <a:spLocks noGrp="1"/>
          </p:cNvSpPr>
          <p:nvPr>
            <p:ph type="body" sz="quarter" idx="25" hasCustomPrompt="1"/>
          </p:nvPr>
        </p:nvSpPr>
        <p:spPr>
          <a:xfrm>
            <a:off x="4223498" y="4166383"/>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11" indent="0">
              <a:buNone/>
              <a:defRPr lang="en-US" sz="1800" smtClean="0">
                <a:latin typeface="+mn-lt"/>
                <a:cs typeface="+mn-cs"/>
              </a:defRPr>
            </a:lvl2pPr>
            <a:lvl3pPr marL="685834" indent="0">
              <a:buNone/>
              <a:defRPr lang="en-US" sz="1800" smtClean="0">
                <a:latin typeface="+mn-lt"/>
                <a:cs typeface="+mn-cs"/>
              </a:defRPr>
            </a:lvl3pPr>
            <a:lvl4pPr marL="1143057" indent="0">
              <a:buNone/>
              <a:defRPr lang="en-US" smtClean="0">
                <a:latin typeface="+mn-lt"/>
                <a:cs typeface="+mn-cs"/>
              </a:defRPr>
            </a:lvl4pPr>
            <a:lvl5pPr marL="1600280" indent="0">
              <a:buNone/>
              <a:defRPr lang="en-US">
                <a:latin typeface="+mn-lt"/>
                <a:cs typeface="+mn-cs"/>
              </a:defRPr>
            </a:lvl5pPr>
          </a:lstStyle>
          <a:p>
            <a:pPr marL="114306" lvl="0" indent="-342917">
              <a:lnSpc>
                <a:spcPct val="100000"/>
              </a:lnSpc>
              <a:spcBef>
                <a:spcPct val="0"/>
              </a:spcBef>
            </a:pPr>
            <a:r>
              <a:rPr lang="en-US" dirty="0"/>
              <a:t>##</a:t>
            </a:r>
          </a:p>
        </p:txBody>
      </p:sp>
      <p:sp>
        <p:nvSpPr>
          <p:cNvPr id="38" name="List Text - 4">
            <a:extLst>
              <a:ext uri="{FF2B5EF4-FFF2-40B4-BE49-F238E27FC236}">
                <a16:creationId xmlns:a16="http://schemas.microsoft.com/office/drawing/2014/main" id="{8EA78E17-57AD-4B7E-B14C-1E52B20B6835}"/>
              </a:ext>
            </a:extLst>
          </p:cNvPr>
          <p:cNvSpPr>
            <a:spLocks noGrp="1"/>
          </p:cNvSpPr>
          <p:nvPr>
            <p:ph type="body" sz="quarter" idx="24"/>
          </p:nvPr>
        </p:nvSpPr>
        <p:spPr>
          <a:xfrm>
            <a:off x="1333500" y="4166383"/>
            <a:ext cx="2667000" cy="818372"/>
          </a:xfrm>
          <a:prstGeom prst="rect">
            <a:avLst/>
          </a:prstGeom>
          <a:noFill/>
        </p:spPr>
        <p:txBody>
          <a:bodyPr wrap="square" rtlCol="0">
            <a:noAutofit/>
          </a:bodyPr>
          <a:lstStyle>
            <a:lvl1pPr marL="0" indent="0">
              <a:buNone/>
              <a:defRPr lang="en-US" sz="1200" smtClean="0"/>
            </a:lvl1pPr>
          </a:lstStyle>
          <a:p>
            <a:pPr marL="228611" lvl="0" indent="-228611">
              <a:spcAft>
                <a:spcPts val="1200"/>
              </a:spcAft>
              <a:buClr>
                <a:schemeClr val="accent1"/>
              </a:buClr>
            </a:pPr>
            <a:r>
              <a:rPr lang="en-US"/>
              <a:t>Click to edit Master text styles</a:t>
            </a:r>
          </a:p>
        </p:txBody>
      </p:sp>
      <p:sp>
        <p:nvSpPr>
          <p:cNvPr id="37" name="List Header - 4">
            <a:extLst>
              <a:ext uri="{FF2B5EF4-FFF2-40B4-BE49-F238E27FC236}">
                <a16:creationId xmlns:a16="http://schemas.microsoft.com/office/drawing/2014/main" id="{1C015150-0F9D-47B8-A9E2-10055294931E}"/>
              </a:ext>
            </a:extLst>
          </p:cNvPr>
          <p:cNvSpPr>
            <a:spLocks noGrp="1"/>
          </p:cNvSpPr>
          <p:nvPr>
            <p:ph type="body" sz="quarter" idx="23" hasCustomPrompt="1"/>
          </p:nvPr>
        </p:nvSpPr>
        <p:spPr>
          <a:xfrm>
            <a:off x="321282" y="4166383"/>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11" indent="0">
              <a:buNone/>
              <a:defRPr lang="en-US" sz="1800" smtClean="0">
                <a:latin typeface="+mn-lt"/>
                <a:cs typeface="+mn-cs"/>
              </a:defRPr>
            </a:lvl2pPr>
            <a:lvl3pPr marL="685834" indent="0">
              <a:buNone/>
              <a:defRPr lang="en-US" sz="1800" smtClean="0">
                <a:latin typeface="+mn-lt"/>
                <a:cs typeface="+mn-cs"/>
              </a:defRPr>
            </a:lvl3pPr>
            <a:lvl4pPr marL="1143057" indent="0">
              <a:buNone/>
              <a:defRPr lang="en-US" smtClean="0">
                <a:latin typeface="+mn-lt"/>
                <a:cs typeface="+mn-cs"/>
              </a:defRPr>
            </a:lvl4pPr>
            <a:lvl5pPr marL="1600280" indent="0">
              <a:buNone/>
              <a:defRPr lang="en-US">
                <a:latin typeface="+mn-lt"/>
                <a:cs typeface="+mn-cs"/>
              </a:defRPr>
            </a:lvl5pPr>
          </a:lstStyle>
          <a:p>
            <a:pPr marL="114306" lvl="0" indent="-342917">
              <a:lnSpc>
                <a:spcPct val="100000"/>
              </a:lnSpc>
              <a:spcBef>
                <a:spcPct val="0"/>
              </a:spcBef>
            </a:pPr>
            <a:r>
              <a:rPr lang="en-US" dirty="0"/>
              <a:t>##</a:t>
            </a:r>
          </a:p>
        </p:txBody>
      </p:sp>
      <p:sp>
        <p:nvSpPr>
          <p:cNvPr id="35" name="List Text - 3">
            <a:extLst>
              <a:ext uri="{FF2B5EF4-FFF2-40B4-BE49-F238E27FC236}">
                <a16:creationId xmlns:a16="http://schemas.microsoft.com/office/drawing/2014/main" id="{634BDECC-5522-472C-96B4-11CB91C2A7FB}"/>
              </a:ext>
            </a:extLst>
          </p:cNvPr>
          <p:cNvSpPr>
            <a:spLocks noGrp="1"/>
          </p:cNvSpPr>
          <p:nvPr>
            <p:ph type="body" sz="quarter" idx="22"/>
          </p:nvPr>
        </p:nvSpPr>
        <p:spPr>
          <a:xfrm>
            <a:off x="9127519" y="2302859"/>
            <a:ext cx="2650984" cy="818372"/>
          </a:xfrm>
          <a:prstGeom prst="rect">
            <a:avLst/>
          </a:prstGeom>
          <a:noFill/>
        </p:spPr>
        <p:txBody>
          <a:bodyPr wrap="square" rtlCol="0">
            <a:noAutofit/>
          </a:bodyPr>
          <a:lstStyle>
            <a:lvl1pPr marL="0" indent="0">
              <a:buNone/>
              <a:defRPr lang="en-US" sz="1200" smtClean="0"/>
            </a:lvl1pPr>
          </a:lstStyle>
          <a:p>
            <a:pPr marL="228611" lvl="0" indent="-228611">
              <a:spcAft>
                <a:spcPts val="1200"/>
              </a:spcAft>
              <a:buClr>
                <a:schemeClr val="accent1"/>
              </a:buClr>
            </a:pPr>
            <a:r>
              <a:rPr lang="en-US"/>
              <a:t>Click to edit Master text styles</a:t>
            </a:r>
          </a:p>
        </p:txBody>
      </p:sp>
      <p:sp>
        <p:nvSpPr>
          <p:cNvPr id="34" name="List Header - 3">
            <a:extLst>
              <a:ext uri="{FF2B5EF4-FFF2-40B4-BE49-F238E27FC236}">
                <a16:creationId xmlns:a16="http://schemas.microsoft.com/office/drawing/2014/main" id="{9DA8E0BD-700C-4F6F-97AF-3F8AB3ACE66E}"/>
              </a:ext>
            </a:extLst>
          </p:cNvPr>
          <p:cNvSpPr>
            <a:spLocks noGrp="1"/>
          </p:cNvSpPr>
          <p:nvPr>
            <p:ph type="body" sz="quarter" idx="21" hasCustomPrompt="1"/>
          </p:nvPr>
        </p:nvSpPr>
        <p:spPr>
          <a:xfrm>
            <a:off x="8115301" y="2302859"/>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11" indent="0">
              <a:buNone/>
              <a:defRPr lang="en-US" sz="1800" smtClean="0">
                <a:latin typeface="+mn-lt"/>
                <a:cs typeface="+mn-cs"/>
              </a:defRPr>
            </a:lvl2pPr>
            <a:lvl3pPr marL="685834" indent="0">
              <a:buNone/>
              <a:defRPr lang="en-US" sz="1800" smtClean="0">
                <a:latin typeface="+mn-lt"/>
                <a:cs typeface="+mn-cs"/>
              </a:defRPr>
            </a:lvl3pPr>
            <a:lvl4pPr marL="1143057" indent="0">
              <a:buNone/>
              <a:defRPr lang="en-US" smtClean="0">
                <a:latin typeface="+mn-lt"/>
                <a:cs typeface="+mn-cs"/>
              </a:defRPr>
            </a:lvl4pPr>
            <a:lvl5pPr marL="1600280" indent="0">
              <a:buNone/>
              <a:defRPr lang="en-US">
                <a:latin typeface="+mn-lt"/>
                <a:cs typeface="+mn-cs"/>
              </a:defRPr>
            </a:lvl5pPr>
          </a:lstStyle>
          <a:p>
            <a:pPr marL="114306" lvl="0" indent="-342917">
              <a:lnSpc>
                <a:spcPct val="100000"/>
              </a:lnSpc>
              <a:spcBef>
                <a:spcPct val="0"/>
              </a:spcBef>
            </a:pPr>
            <a:r>
              <a:rPr lang="en-US" dirty="0"/>
              <a:t>##</a:t>
            </a:r>
          </a:p>
        </p:txBody>
      </p:sp>
      <p:sp>
        <p:nvSpPr>
          <p:cNvPr id="33" name="List Text - 2">
            <a:extLst>
              <a:ext uri="{FF2B5EF4-FFF2-40B4-BE49-F238E27FC236}">
                <a16:creationId xmlns:a16="http://schemas.microsoft.com/office/drawing/2014/main" id="{DC697F0E-3F55-42F0-B890-2C31D53D7D4B}"/>
              </a:ext>
            </a:extLst>
          </p:cNvPr>
          <p:cNvSpPr>
            <a:spLocks noGrp="1"/>
          </p:cNvSpPr>
          <p:nvPr>
            <p:ph type="body" sz="quarter" idx="20"/>
          </p:nvPr>
        </p:nvSpPr>
        <p:spPr>
          <a:xfrm>
            <a:off x="5235716" y="2302859"/>
            <a:ext cx="2650984" cy="818372"/>
          </a:xfrm>
          <a:prstGeom prst="rect">
            <a:avLst/>
          </a:prstGeom>
          <a:noFill/>
        </p:spPr>
        <p:txBody>
          <a:bodyPr wrap="square" rtlCol="0">
            <a:noAutofit/>
          </a:bodyPr>
          <a:lstStyle>
            <a:lvl1pPr marL="0" indent="0">
              <a:buNone/>
              <a:defRPr lang="en-US" sz="1200" smtClean="0"/>
            </a:lvl1pPr>
          </a:lstStyle>
          <a:p>
            <a:pPr marL="228611" lvl="0" indent="-228611">
              <a:spcAft>
                <a:spcPts val="1200"/>
              </a:spcAft>
              <a:buClr>
                <a:schemeClr val="accent1"/>
              </a:buClr>
            </a:pPr>
            <a:r>
              <a:rPr lang="en-US"/>
              <a:t>Click to edit Master text styles</a:t>
            </a:r>
          </a:p>
        </p:txBody>
      </p:sp>
      <p:sp>
        <p:nvSpPr>
          <p:cNvPr id="32" name="List Header - 2">
            <a:extLst>
              <a:ext uri="{FF2B5EF4-FFF2-40B4-BE49-F238E27FC236}">
                <a16:creationId xmlns:a16="http://schemas.microsoft.com/office/drawing/2014/main" id="{DBE9FD31-64B5-4043-8FB6-59AFAD9ECBA5}"/>
              </a:ext>
            </a:extLst>
          </p:cNvPr>
          <p:cNvSpPr>
            <a:spLocks noGrp="1"/>
          </p:cNvSpPr>
          <p:nvPr>
            <p:ph type="body" sz="quarter" idx="19" hasCustomPrompt="1"/>
          </p:nvPr>
        </p:nvSpPr>
        <p:spPr>
          <a:xfrm>
            <a:off x="4223498" y="2302859"/>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11" indent="0">
              <a:buNone/>
              <a:defRPr lang="en-US" sz="1800" smtClean="0">
                <a:latin typeface="+mn-lt"/>
                <a:cs typeface="+mn-cs"/>
              </a:defRPr>
            </a:lvl2pPr>
            <a:lvl3pPr marL="685834" indent="0">
              <a:buNone/>
              <a:defRPr lang="en-US" sz="1800" smtClean="0">
                <a:latin typeface="+mn-lt"/>
                <a:cs typeface="+mn-cs"/>
              </a:defRPr>
            </a:lvl3pPr>
            <a:lvl4pPr marL="1143057" indent="0">
              <a:buNone/>
              <a:defRPr lang="en-US" smtClean="0">
                <a:latin typeface="+mn-lt"/>
                <a:cs typeface="+mn-cs"/>
              </a:defRPr>
            </a:lvl4pPr>
            <a:lvl5pPr marL="1600280" indent="0">
              <a:buNone/>
              <a:defRPr lang="en-US">
                <a:latin typeface="+mn-lt"/>
                <a:cs typeface="+mn-cs"/>
              </a:defRPr>
            </a:lvl5pPr>
          </a:lstStyle>
          <a:p>
            <a:pPr marL="114306" lvl="0" indent="-342917">
              <a:lnSpc>
                <a:spcPct val="100000"/>
              </a:lnSpc>
              <a:spcBef>
                <a:spcPct val="0"/>
              </a:spcBef>
            </a:pPr>
            <a:r>
              <a:rPr lang="en-US" dirty="0"/>
              <a:t>##</a:t>
            </a:r>
          </a:p>
        </p:txBody>
      </p:sp>
      <p:sp>
        <p:nvSpPr>
          <p:cNvPr id="28" name="List Text - 1">
            <a:extLst>
              <a:ext uri="{FF2B5EF4-FFF2-40B4-BE49-F238E27FC236}">
                <a16:creationId xmlns:a16="http://schemas.microsoft.com/office/drawing/2014/main" id="{A8F7234F-121E-4502-873B-24C696D69509}"/>
              </a:ext>
            </a:extLst>
          </p:cNvPr>
          <p:cNvSpPr>
            <a:spLocks noGrp="1"/>
          </p:cNvSpPr>
          <p:nvPr>
            <p:ph type="body" sz="quarter" idx="18"/>
          </p:nvPr>
        </p:nvSpPr>
        <p:spPr>
          <a:xfrm>
            <a:off x="1333500" y="2302859"/>
            <a:ext cx="2667000" cy="818372"/>
          </a:xfrm>
          <a:prstGeom prst="rect">
            <a:avLst/>
          </a:prstGeom>
          <a:noFill/>
        </p:spPr>
        <p:txBody>
          <a:bodyPr wrap="square" rtlCol="0">
            <a:noAutofit/>
          </a:bodyPr>
          <a:lstStyle>
            <a:lvl1pPr marL="0" indent="0">
              <a:buNone/>
              <a:defRPr lang="en-US" sz="1200" smtClean="0"/>
            </a:lvl1pPr>
          </a:lstStyle>
          <a:p>
            <a:pPr marL="228611" lvl="0" indent="-228611">
              <a:spcAft>
                <a:spcPts val="1200"/>
              </a:spcAft>
              <a:buClr>
                <a:schemeClr val="accent1"/>
              </a:buClr>
            </a:pPr>
            <a:r>
              <a:rPr lang="en-US"/>
              <a:t>Click to edit Master text styles</a:t>
            </a:r>
          </a:p>
        </p:txBody>
      </p:sp>
      <p:sp>
        <p:nvSpPr>
          <p:cNvPr id="27" name="List Header - 1">
            <a:extLst>
              <a:ext uri="{FF2B5EF4-FFF2-40B4-BE49-F238E27FC236}">
                <a16:creationId xmlns:a16="http://schemas.microsoft.com/office/drawing/2014/main" id="{F75BD5D3-ED7C-4FCC-A619-23E9DB9FF1D8}"/>
              </a:ext>
            </a:extLst>
          </p:cNvPr>
          <p:cNvSpPr>
            <a:spLocks noGrp="1"/>
          </p:cNvSpPr>
          <p:nvPr>
            <p:ph type="body" sz="quarter" idx="13" hasCustomPrompt="1"/>
          </p:nvPr>
        </p:nvSpPr>
        <p:spPr>
          <a:xfrm>
            <a:off x="321282" y="2302859"/>
            <a:ext cx="783619" cy="818372"/>
          </a:xfrm>
          <a:prstGeom prst="rect">
            <a:avLst/>
          </a:prstGeom>
        </p:spPr>
        <p:txBody>
          <a:bodyPr anchor="t">
            <a:noAutofit/>
          </a:bodyPr>
          <a:lstStyle>
            <a:lvl1pPr marL="0" indent="0">
              <a:buNone/>
              <a:defRPr lang="en-US" sz="3600" spc="-50" baseline="0" smtClean="0">
                <a:solidFill>
                  <a:schemeClr val="accent1"/>
                </a:solidFill>
                <a:latin typeface="+mj-lt"/>
                <a:ea typeface="+mj-ea"/>
              </a:defRPr>
            </a:lvl1pPr>
            <a:lvl2pPr marL="228611" indent="0">
              <a:buNone/>
              <a:defRPr lang="en-US" sz="1800" smtClean="0">
                <a:latin typeface="+mn-lt"/>
                <a:cs typeface="+mn-cs"/>
              </a:defRPr>
            </a:lvl2pPr>
            <a:lvl3pPr marL="685834" indent="0">
              <a:buNone/>
              <a:defRPr lang="en-US" sz="1800" smtClean="0">
                <a:latin typeface="+mn-lt"/>
                <a:cs typeface="+mn-cs"/>
              </a:defRPr>
            </a:lvl3pPr>
            <a:lvl4pPr marL="1143057" indent="0">
              <a:buNone/>
              <a:defRPr lang="en-US" smtClean="0">
                <a:latin typeface="+mn-lt"/>
                <a:cs typeface="+mn-cs"/>
              </a:defRPr>
            </a:lvl4pPr>
            <a:lvl5pPr marL="1600280" indent="0">
              <a:buNone/>
              <a:defRPr lang="en-US">
                <a:latin typeface="+mn-lt"/>
                <a:cs typeface="+mn-cs"/>
              </a:defRPr>
            </a:lvl5pPr>
          </a:lstStyle>
          <a:p>
            <a:pPr marL="114306" lvl="0" indent="-342917">
              <a:lnSpc>
                <a:spcPct val="100000"/>
              </a:lnSpc>
              <a:spcBef>
                <a:spcPct val="0"/>
              </a:spcBef>
            </a:pPr>
            <a:r>
              <a:rPr lang="en-US" dirty="0"/>
              <a:t>##</a:t>
            </a:r>
          </a:p>
        </p:txBody>
      </p:sp>
      <p:sp>
        <p:nvSpPr>
          <p:cNvPr id="2" name="Slide Title">
            <a:extLst>
              <a:ext uri="{FF2B5EF4-FFF2-40B4-BE49-F238E27FC236}">
                <a16:creationId xmlns:a16="http://schemas.microsoft.com/office/drawing/2014/main" id="{C65E0942-1B5C-4FF8-9268-E5DF2F05AD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08309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LMN - Graph Callout 1">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3418E264-0816-46C9-A20C-EC986A255403}"/>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085DE351-AEE2-48BB-9864-687088E560DB}"/>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7" name="Section Title">
            <a:extLst>
              <a:ext uri="{FF2B5EF4-FFF2-40B4-BE49-F238E27FC236}">
                <a16:creationId xmlns:a16="http://schemas.microsoft.com/office/drawing/2014/main" id="{D929265B-47B8-46F3-9B84-97143861932B}"/>
              </a:ext>
            </a:extLst>
          </p:cNvPr>
          <p:cNvSpPr>
            <a:spLocks noGrp="1"/>
          </p:cNvSpPr>
          <p:nvPr>
            <p:ph type="body" sz="quarter" idx="13" hasCustomPrompt="1"/>
          </p:nvPr>
        </p:nvSpPr>
        <p:spPr>
          <a:xfrm>
            <a:off x="355258" y="208692"/>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26" name="Content - 1">
            <a:extLst>
              <a:ext uri="{FF2B5EF4-FFF2-40B4-BE49-F238E27FC236}">
                <a16:creationId xmlns:a16="http://schemas.microsoft.com/office/drawing/2014/main" id="{7480546F-0B23-4D8F-ABBB-3F61DD4DDD33}"/>
              </a:ext>
            </a:extLst>
          </p:cNvPr>
          <p:cNvSpPr>
            <a:spLocks noGrp="1"/>
          </p:cNvSpPr>
          <p:nvPr>
            <p:ph sz="quarter" idx="26" hasCustomPrompt="1"/>
          </p:nvPr>
        </p:nvSpPr>
        <p:spPr>
          <a:xfrm>
            <a:off x="5219700" y="1828800"/>
            <a:ext cx="6553200" cy="4114800"/>
          </a:xfrm>
          <a:prstGeom prst="rect">
            <a:avLst/>
          </a:prstGeom>
        </p:spPr>
        <p:txBody>
          <a:bodyPr anchor="ctr"/>
          <a:lstStyle>
            <a:lvl1pPr marL="0" indent="0" algn="ctr">
              <a:buNone/>
              <a:defRPr/>
            </a:lvl1pPr>
            <a:lvl2pPr marL="457223" indent="0">
              <a:buNone/>
              <a:defRPr/>
            </a:lvl2pPr>
            <a:lvl3pPr marL="914446" indent="0">
              <a:buNone/>
              <a:defRPr/>
            </a:lvl3pPr>
            <a:lvl4pPr marL="1371669" indent="0">
              <a:buNone/>
              <a:defRPr/>
            </a:lvl4pPr>
            <a:lvl5pPr marL="1828891" indent="0">
              <a:buNone/>
              <a:defRPr/>
            </a:lvl5pPr>
          </a:lstStyle>
          <a:p>
            <a:pPr lvl="0"/>
            <a:r>
              <a:rPr lang="en-US" dirty="0"/>
              <a:t>Insert chart/graph/table here</a:t>
            </a:r>
          </a:p>
        </p:txBody>
      </p:sp>
      <p:sp>
        <p:nvSpPr>
          <p:cNvPr id="64" name="Body Text - 1">
            <a:extLst>
              <a:ext uri="{FF2B5EF4-FFF2-40B4-BE49-F238E27FC236}">
                <a16:creationId xmlns:a16="http://schemas.microsoft.com/office/drawing/2014/main" id="{1F025297-2BDF-406B-A0F2-71AA6D9B37AE}"/>
              </a:ext>
            </a:extLst>
          </p:cNvPr>
          <p:cNvSpPr>
            <a:spLocks noGrp="1"/>
          </p:cNvSpPr>
          <p:nvPr>
            <p:ph type="body" sz="quarter" idx="16"/>
          </p:nvPr>
        </p:nvSpPr>
        <p:spPr>
          <a:xfrm>
            <a:off x="355258" y="2878994"/>
            <a:ext cx="4220924" cy="3064607"/>
          </a:xfrm>
          <a:prstGeom prst="rect">
            <a:avLst/>
          </a:prstGeom>
          <a:noFill/>
        </p:spPr>
        <p:txBody>
          <a:bodyPr wrap="square" rtlCol="0">
            <a:noAutofit/>
          </a:bodyPr>
          <a:lstStyle>
            <a:lvl1pPr>
              <a:defRPr lang="en-US" sz="1200" dirty="0" smtClean="0"/>
            </a:lvl1pPr>
            <a:lvl2pPr marL="685834" indent="-228611">
              <a:defRPr lang="en-US" sz="1200" kern="1200" dirty="0">
                <a:solidFill>
                  <a:schemeClr val="tx1"/>
                </a:solidFill>
                <a:latin typeface="Arial" panose="020B0604020202020204" pitchFamily="34" charset="0"/>
                <a:ea typeface="+mn-ea"/>
                <a:cs typeface="Arial" panose="020B0604020202020204" pitchFamily="34" charset="0"/>
              </a:defRPr>
            </a:lvl2pPr>
            <a:lvl3pPr>
              <a:defRPr lang="en-US" sz="1200" dirty="0" smtClean="0"/>
            </a:lvl3pPr>
            <a:lvl4pPr>
              <a:defRPr lang="en-US" sz="1200" dirty="0" smtClean="0"/>
            </a:lvl4pPr>
            <a:lvl5pPr>
              <a:defRPr lang="en-US" sz="1200" dirty="0"/>
            </a:lvl5pPr>
          </a:lstStyle>
          <a:p>
            <a:pPr marL="164600" lvl="0" indent="-164600">
              <a:spcBef>
                <a:spcPts val="400"/>
              </a:spcBef>
              <a:spcAft>
                <a:spcPts val="800"/>
              </a:spcAft>
              <a:buClr>
                <a:schemeClr val="accent1"/>
              </a:buClr>
            </a:pPr>
            <a:r>
              <a:rPr lang="en-US"/>
              <a:t>Click to edit Master text styles</a:t>
            </a:r>
          </a:p>
          <a:p>
            <a:pPr marL="164600" lvl="1" indent="-164600">
              <a:spcBef>
                <a:spcPts val="400"/>
              </a:spcBef>
              <a:spcAft>
                <a:spcPts val="800"/>
              </a:spcAft>
              <a:buClr>
                <a:schemeClr val="accent1"/>
              </a:buClr>
            </a:pPr>
            <a:r>
              <a:rPr lang="en-US"/>
              <a:t>Second level</a:t>
            </a:r>
          </a:p>
          <a:p>
            <a:pPr marL="164600" lvl="2" indent="-164600">
              <a:spcBef>
                <a:spcPts val="400"/>
              </a:spcBef>
              <a:spcAft>
                <a:spcPts val="800"/>
              </a:spcAft>
              <a:buClr>
                <a:schemeClr val="accent1"/>
              </a:buClr>
            </a:pPr>
            <a:r>
              <a:rPr lang="en-US"/>
              <a:t>Third level</a:t>
            </a:r>
          </a:p>
        </p:txBody>
      </p:sp>
      <p:sp>
        <p:nvSpPr>
          <p:cNvPr id="63" name="Header Text - 1">
            <a:extLst>
              <a:ext uri="{FF2B5EF4-FFF2-40B4-BE49-F238E27FC236}">
                <a16:creationId xmlns:a16="http://schemas.microsoft.com/office/drawing/2014/main" id="{712E3C78-40F4-49B3-B7C7-40550ED7852B}"/>
              </a:ext>
            </a:extLst>
          </p:cNvPr>
          <p:cNvSpPr>
            <a:spLocks noGrp="1"/>
          </p:cNvSpPr>
          <p:nvPr>
            <p:ph type="body" sz="quarter" idx="25"/>
          </p:nvPr>
        </p:nvSpPr>
        <p:spPr>
          <a:xfrm>
            <a:off x="355258" y="1828800"/>
            <a:ext cx="4220924"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stStyle>
          <a:p>
            <a:pPr marL="228611" lvl="0" indent="-228611">
              <a:lnSpc>
                <a:spcPct val="100000"/>
              </a:lnSpc>
              <a:spcBef>
                <a:spcPct val="0"/>
              </a:spcBef>
            </a:pPr>
            <a:r>
              <a:rPr lang="en-US"/>
              <a:t>Click to edit Master text styles</a:t>
            </a:r>
          </a:p>
        </p:txBody>
      </p:sp>
      <p:sp>
        <p:nvSpPr>
          <p:cNvPr id="2" name="Slide Title">
            <a:extLst>
              <a:ext uri="{FF2B5EF4-FFF2-40B4-BE49-F238E27FC236}">
                <a16:creationId xmlns:a16="http://schemas.microsoft.com/office/drawing/2014/main" id="{C65E0942-1B5C-4FF8-9268-E5DF2F05AD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315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95496"/>
            <a:ext cx="10515600" cy="1325563"/>
          </a:xfrm>
        </p:spPr>
        <p:txBody>
          <a:bodyPr/>
          <a:lstStyle>
            <a:lvl1pPr>
              <a:defRPr b="1" spc="0">
                <a:solidFill>
                  <a:schemeClr val="accent1"/>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1036845"/>
          </a:xfrm>
        </p:spPr>
        <p:txBody>
          <a:bodyPr/>
          <a:lstStyle>
            <a:lvl1pPr marL="0" indent="0">
              <a:buNone/>
              <a:defRPr sz="3000">
                <a:solidFill>
                  <a:schemeClr val="accent1"/>
                </a:solidFill>
              </a:defRPr>
            </a:lvl1pPr>
            <a:lvl2pPr marL="457200"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1036845"/>
          </a:xfrm>
        </p:spPr>
        <p:txBody>
          <a:bodyPr/>
          <a:lstStyle>
            <a:lvl1pPr marL="0" indent="0">
              <a:buNone/>
              <a:defRPr sz="3000">
                <a:solidFill>
                  <a:schemeClr val="accent1"/>
                </a:solidFill>
              </a:defRPr>
            </a:lvl1pPr>
            <a:lvl2pPr marL="457200" indent="0">
              <a:buNone/>
              <a:defRPr sz="2400" b="0" i="0">
                <a:solidFill>
                  <a:schemeClr val="accent1"/>
                </a:solidFill>
                <a:latin typeface="Century Gothic" panose="020B0502020202020204" pitchFamily="34" charset="0"/>
              </a:defRPr>
            </a:lvl2pPr>
            <a:lvl3pPr>
              <a:defRPr b="0" i="0">
                <a:solidFill>
                  <a:srgbClr val="FFFFFF"/>
                </a:solidFill>
                <a:latin typeface="Gotham Book" pitchFamily="2" charset="0"/>
              </a:defRPr>
            </a:lvl3pPr>
            <a:lvl4pPr>
              <a:defRPr b="0" i="0">
                <a:solidFill>
                  <a:srgbClr val="FFFFFF"/>
                </a:solidFill>
                <a:latin typeface="Gotham Book" pitchFamily="2" charset="0"/>
              </a:defRPr>
            </a:lvl4pPr>
            <a:lvl5pPr>
              <a:defRPr b="0" i="0">
                <a:solidFill>
                  <a:srgbClr val="FFFFFF"/>
                </a:solidFill>
                <a:latin typeface="Gotham Book" pitchFamily="2" charset="0"/>
              </a:defRPr>
            </a:lvl5pPr>
          </a:lstStyle>
          <a:p>
            <a:pPr lvl="0"/>
            <a:r>
              <a:rPr lang="en-US" dirty="0"/>
              <a:t>Click to edit Master text styles</a:t>
            </a:r>
          </a:p>
          <a:p>
            <a:pPr lvl="1"/>
            <a:endParaRPr lang="en-US" dirty="0"/>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C31C7A6-8F1E-7D4F-970E-E559FB7597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8" name="Slide Number Placeholder 6">
            <a:extLst>
              <a:ext uri="{FF2B5EF4-FFF2-40B4-BE49-F238E27FC236}">
                <a16:creationId xmlns:a16="http://schemas.microsoft.com/office/drawing/2014/main" id="{779F4C8C-F457-4D19-A694-65925D7FA7CD}"/>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
        <p:nvSpPr>
          <p:cNvPr id="6" name="Text Placeholder 5">
            <a:extLst>
              <a:ext uri="{FF2B5EF4-FFF2-40B4-BE49-F238E27FC236}">
                <a16:creationId xmlns:a16="http://schemas.microsoft.com/office/drawing/2014/main" id="{4020A715-B1F2-1044-8672-06D6A5A0CFCD}"/>
              </a:ext>
            </a:extLst>
          </p:cNvPr>
          <p:cNvSpPr>
            <a:spLocks noGrp="1"/>
          </p:cNvSpPr>
          <p:nvPr>
            <p:ph type="body" sz="quarter" idx="13" hasCustomPrompt="1"/>
          </p:nvPr>
        </p:nvSpPr>
        <p:spPr>
          <a:xfrm>
            <a:off x="838200" y="1073701"/>
            <a:ext cx="10515600" cy="436563"/>
          </a:xfrm>
        </p:spPr>
        <p:txBody>
          <a:bodyPr/>
          <a:lstStyle>
            <a:lvl1pPr marL="0" indent="0" algn="ctr">
              <a:buNone/>
              <a:defRPr sz="2400"/>
            </a:lvl1pPr>
            <a:lvl2pPr marL="457200" indent="0">
              <a:buNone/>
              <a:defRPr/>
            </a:lvl2pPr>
          </a:lstStyle>
          <a:p>
            <a:pPr lvl="0"/>
            <a:r>
              <a:rPr lang="en-US" dirty="0"/>
              <a:t>SUBHEAD HERE</a:t>
            </a:r>
          </a:p>
          <a:p>
            <a:pPr lvl="1"/>
            <a:endParaRPr lang="en-US" dirty="0"/>
          </a:p>
        </p:txBody>
      </p:sp>
      <p:sp>
        <p:nvSpPr>
          <p:cNvPr id="12" name="Text Placeholder 11">
            <a:extLst>
              <a:ext uri="{FF2B5EF4-FFF2-40B4-BE49-F238E27FC236}">
                <a16:creationId xmlns:a16="http://schemas.microsoft.com/office/drawing/2014/main" id="{B211169E-F7CB-7840-90D7-2625B11670F8}"/>
              </a:ext>
            </a:extLst>
          </p:cNvPr>
          <p:cNvSpPr>
            <a:spLocks noGrp="1"/>
          </p:cNvSpPr>
          <p:nvPr>
            <p:ph type="body" sz="quarter" idx="14" hasCustomPrompt="1"/>
          </p:nvPr>
        </p:nvSpPr>
        <p:spPr>
          <a:xfrm>
            <a:off x="838200" y="2886646"/>
            <a:ext cx="5181600" cy="3233737"/>
          </a:xfrm>
        </p:spPr>
        <p:txBody>
          <a:bodyPr/>
          <a:lstStyle>
            <a:lvl2pPr>
              <a:defRPr b="0" i="0">
                <a:latin typeface="Century Gothic" panose="020B0502020202020204" pitchFamily="34" charset="0"/>
              </a:defRPr>
            </a:lvl2pPr>
          </a:lstStyle>
          <a:p>
            <a:pPr lvl="1"/>
            <a:r>
              <a:rPr lang="en-US" dirty="0"/>
              <a:t>Second level</a:t>
            </a:r>
          </a:p>
        </p:txBody>
      </p:sp>
      <p:sp>
        <p:nvSpPr>
          <p:cNvPr id="14" name="Text Placeholder 13">
            <a:extLst>
              <a:ext uri="{FF2B5EF4-FFF2-40B4-BE49-F238E27FC236}">
                <a16:creationId xmlns:a16="http://schemas.microsoft.com/office/drawing/2014/main" id="{D0C53856-E411-544B-B32B-89EFFE1B3744}"/>
              </a:ext>
            </a:extLst>
          </p:cNvPr>
          <p:cNvSpPr>
            <a:spLocks noGrp="1"/>
          </p:cNvSpPr>
          <p:nvPr>
            <p:ph type="body" sz="quarter" idx="15" hasCustomPrompt="1"/>
          </p:nvPr>
        </p:nvSpPr>
        <p:spPr>
          <a:xfrm>
            <a:off x="6172200" y="2911031"/>
            <a:ext cx="5181600" cy="3209352"/>
          </a:xfrm>
        </p:spPr>
        <p:txBody>
          <a:bodyPr/>
          <a:lstStyle>
            <a:lvl2pPr marL="800100" indent="-342900">
              <a:buFont typeface="Arial" panose="020B0604020202020204" pitchFamily="34" charset="0"/>
              <a:buChar char="•"/>
              <a:defRPr b="0" i="0">
                <a:latin typeface="Century Gothic" panose="020B0502020202020204" pitchFamily="34" charset="0"/>
              </a:defRPr>
            </a:lvl2pPr>
          </a:lstStyle>
          <a:p>
            <a:pPr lvl="1"/>
            <a:r>
              <a:rPr lang="en-US" dirty="0"/>
              <a:t>Second level</a:t>
            </a:r>
          </a:p>
        </p:txBody>
      </p:sp>
    </p:spTree>
    <p:extLst>
      <p:ext uri="{BB962C8B-B14F-4D97-AF65-F5344CB8AC3E}">
        <p14:creationId xmlns:p14="http://schemas.microsoft.com/office/powerpoint/2010/main" val="3940705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36033" y="183240"/>
            <a:ext cx="1130300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0"/>
          </p:nvPr>
        </p:nvSpPr>
        <p:spPr/>
        <p:txBody>
          <a:bodyPr/>
          <a:lstStyle/>
          <a:p>
            <a:r>
              <a:rPr lang="en-US"/>
              <a:t>For Research Use Only.  Not for use in diagnostic procedures.</a:t>
            </a:r>
            <a:endParaRPr lang="en-US" dirty="0"/>
          </a:p>
        </p:txBody>
      </p:sp>
    </p:spTree>
    <p:extLst>
      <p:ext uri="{BB962C8B-B14F-4D97-AF65-F5344CB8AC3E}">
        <p14:creationId xmlns:p14="http://schemas.microsoft.com/office/powerpoint/2010/main" val="3775357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On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0190" y="365126"/>
            <a:ext cx="11548872" cy="701731"/>
          </a:xfrm>
          <a:prstGeom prst="rect">
            <a:avLst/>
          </a:prstGeom>
        </p:spPr>
        <p:txBody>
          <a:bodyPr vert="horz" wrap="square" lIns="91440" tIns="45720" rIns="91440" bIns="45720" rtlCol="0" anchor="t">
            <a:spAutoFit/>
          </a:bodyPr>
          <a:lstStyle>
            <a:lvl1pPr>
              <a:defRPr lang="en-US" dirty="0"/>
            </a:lvl1pPr>
          </a:lstStyle>
          <a:p>
            <a:pPr lvl="0"/>
            <a:r>
              <a:rPr lang="en-US" dirty="0"/>
              <a:t>Slide Header Goes Here</a:t>
            </a:r>
          </a:p>
        </p:txBody>
      </p:sp>
      <p:sp>
        <p:nvSpPr>
          <p:cNvPr id="4" name="Content Placeholder 3"/>
          <p:cNvSpPr>
            <a:spLocks noGrp="1"/>
          </p:cNvSpPr>
          <p:nvPr>
            <p:ph sz="quarter" idx="10"/>
          </p:nvPr>
        </p:nvSpPr>
        <p:spPr>
          <a:xfrm>
            <a:off x="320190" y="1654215"/>
            <a:ext cx="11548872" cy="4506441"/>
          </a:xfrm>
          <a:prstGeom prst="rect">
            <a:avLst/>
          </a:prstGeom>
          <a:noFill/>
        </p:spPr>
        <p:txBody>
          <a:bodyPr/>
          <a:lstStyle>
            <a:lvl1pPr>
              <a:defRPr sz="2200" kern="600" spc="0" baseline="0">
                <a:solidFill>
                  <a:schemeClr val="tx2"/>
                </a:solidFill>
                <a:latin typeface="+mj-lt"/>
              </a:defRPr>
            </a:lvl1pPr>
            <a:lvl2pPr marL="571529" indent="-228611">
              <a:tabLst/>
              <a:defRPr sz="2000" kern="600" spc="0" baseline="0">
                <a:solidFill>
                  <a:schemeClr val="tx2"/>
                </a:solidFill>
                <a:latin typeface="+mj-lt"/>
              </a:defRPr>
            </a:lvl2pPr>
            <a:lvl3pPr marL="800140" indent="-228611">
              <a:tabLst/>
              <a:defRPr kern="600" baseline="0">
                <a:solidFill>
                  <a:schemeClr val="tx2"/>
                </a:solidFill>
                <a:latin typeface="+mj-lt"/>
              </a:defRPr>
            </a:lvl3pPr>
            <a:lvl4pPr marL="1028751" indent="-228611">
              <a:tabLst/>
              <a:defRPr kern="600">
                <a:solidFill>
                  <a:schemeClr val="tx2"/>
                </a:solidFill>
                <a:latin typeface="+mj-lt"/>
              </a:defRPr>
            </a:lvl4pPr>
            <a:lvl5pPr marL="1257363" indent="-228611">
              <a:tabLst/>
              <a:defRPr kern="600">
                <a:solidFill>
                  <a:schemeClr val="tx2"/>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7AA4217E-780C-1743-A6CF-703891E0C278}"/>
              </a:ext>
            </a:extLst>
          </p:cNvPr>
          <p:cNvSpPr>
            <a:spLocks noGrp="1"/>
          </p:cNvSpPr>
          <p:nvPr>
            <p:ph type="body" sz="quarter" idx="12" hasCustomPrompt="1"/>
          </p:nvPr>
        </p:nvSpPr>
        <p:spPr>
          <a:xfrm>
            <a:off x="320190" y="919123"/>
            <a:ext cx="11548872" cy="341632"/>
          </a:xfrm>
          <a:prstGeom prst="rect">
            <a:avLst/>
          </a:prstGeom>
        </p:spPr>
        <p:txBody>
          <a:bodyPr>
            <a:spAutoFit/>
          </a:bodyPr>
          <a:lstStyle>
            <a:lvl1pPr marL="0" indent="0">
              <a:buNone/>
              <a:defRPr lang="en-US" sz="1800" dirty="0">
                <a:solidFill>
                  <a:schemeClr val="bg1">
                    <a:lumMod val="50000"/>
                  </a:schemeClr>
                </a:solidFill>
              </a:defRPr>
            </a:lvl1pPr>
          </a:lstStyle>
          <a:p>
            <a:pPr marL="342917" lvl="0" indent="-342917"/>
            <a:r>
              <a:rPr lang="en-US" dirty="0"/>
              <a:t>Subtitle text goes here</a:t>
            </a:r>
          </a:p>
        </p:txBody>
      </p:sp>
      <p:sp>
        <p:nvSpPr>
          <p:cNvPr id="6" name="Footer Placeholder 1">
            <a:extLst>
              <a:ext uri="{FF2B5EF4-FFF2-40B4-BE49-F238E27FC236}">
                <a16:creationId xmlns:a16="http://schemas.microsoft.com/office/drawing/2014/main" id="{25F22BD3-90D6-4B90-8D1B-B83D5A0C1736}"/>
              </a:ext>
            </a:extLst>
          </p:cNvPr>
          <p:cNvSpPr>
            <a:spLocks noGrp="1"/>
          </p:cNvSpPr>
          <p:nvPr>
            <p:ph type="ftr" sz="quarter" idx="3"/>
          </p:nvPr>
        </p:nvSpPr>
        <p:spPr>
          <a:xfrm>
            <a:off x="914400" y="6389041"/>
            <a:ext cx="4565620" cy="276999"/>
          </a:xfrm>
          <a:prstGeom prst="rect">
            <a:avLst/>
          </a:prstGeom>
        </p:spPr>
        <p:txBody>
          <a:bodyPr wrap="square">
            <a:spAutoFit/>
          </a:bodyPr>
          <a:lstStyle>
            <a:lvl1pPr>
              <a:defRPr lang="en-US" sz="1200" smtClean="0">
                <a:solidFill>
                  <a:schemeClr val="tx1"/>
                </a:solidFill>
              </a:defRPr>
            </a:lvl1pPr>
          </a:lstStyle>
          <a:p>
            <a:r>
              <a:rPr lang="en-US" dirty="0"/>
              <a:t>For Research Use Only.  Not for use in diagnostic procedures.</a:t>
            </a:r>
          </a:p>
        </p:txBody>
      </p:sp>
      <p:sp>
        <p:nvSpPr>
          <p:cNvPr id="8" name="Slide Number Placeholder 4">
            <a:extLst>
              <a:ext uri="{FF2B5EF4-FFF2-40B4-BE49-F238E27FC236}">
                <a16:creationId xmlns:a16="http://schemas.microsoft.com/office/drawing/2014/main" id="{8C286A2F-D26B-403C-AAB7-9E3BB0778C2B}"/>
              </a:ext>
            </a:extLst>
          </p:cNvPr>
          <p:cNvSpPr>
            <a:spLocks noGrp="1"/>
          </p:cNvSpPr>
          <p:nvPr>
            <p:ph type="sldNum" sz="quarter" idx="4"/>
          </p:nvPr>
        </p:nvSpPr>
        <p:spPr>
          <a:xfrm>
            <a:off x="320190" y="6389041"/>
            <a:ext cx="457200" cy="276999"/>
          </a:xfrm>
          <a:prstGeom prst="rect">
            <a:avLst/>
          </a:prstGeom>
        </p:spPr>
        <p:txBody>
          <a:bodyPr wrap="square">
            <a:spAutoFit/>
          </a:bodyPr>
          <a:lstStyle>
            <a:lvl1pPr>
              <a:defRPr lang="en-US" sz="1200" smtClean="0"/>
            </a:lvl1pPr>
          </a:lstStyle>
          <a:p>
            <a:fld id="{CC498439-BD06-4F6C-8D04-C5DF934C0DB9}" type="slidenum">
              <a:rPr lang="en-US" smtClean="0"/>
              <a:pPr/>
              <a:t>‹#›</a:t>
            </a:fld>
            <a:endParaRPr lang="en-US" dirty="0"/>
          </a:p>
        </p:txBody>
      </p:sp>
    </p:spTree>
    <p:extLst>
      <p:ext uri="{BB962C8B-B14F-4D97-AF65-F5344CB8AC3E}">
        <p14:creationId xmlns:p14="http://schemas.microsoft.com/office/powerpoint/2010/main" val="345997229"/>
      </p:ext>
    </p:extLst>
  </p:cSld>
  <p:clrMapOvr>
    <a:masterClrMapping/>
  </p:clrMapOvr>
  <p:transition spd="med">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LMN - Two Column Image">
    <p:spTree>
      <p:nvGrpSpPr>
        <p:cNvPr id="1" name=""/>
        <p:cNvGrpSpPr/>
        <p:nvPr/>
      </p:nvGrpSpPr>
      <p:grpSpPr>
        <a:xfrm>
          <a:off x="0" y="0"/>
          <a:ext cx="0" cy="0"/>
          <a:chOff x="0" y="0"/>
          <a:chExt cx="0" cy="0"/>
        </a:xfrm>
      </p:grpSpPr>
      <p:sp>
        <p:nvSpPr>
          <p:cNvPr id="3" name="Slide Number">
            <a:extLst>
              <a:ext uri="{FF2B5EF4-FFF2-40B4-BE49-F238E27FC236}">
                <a16:creationId xmlns:a16="http://schemas.microsoft.com/office/drawing/2014/main" id="{FBBB5E41-5D83-4F62-83B3-D3ED635F7FBF}"/>
              </a:ext>
            </a:extLst>
          </p:cNvPr>
          <p:cNvSpPr>
            <a:spLocks noGrp="1"/>
          </p:cNvSpPr>
          <p:nvPr>
            <p:ph type="sldNum" sz="quarter" idx="10"/>
          </p:nvPr>
        </p:nvSpPr>
        <p:spPr>
          <a:xfrm>
            <a:off x="9029700" y="6397715"/>
            <a:ext cx="2743200" cy="246221"/>
          </a:xfrm>
          <a:prstGeom prst="rect">
            <a:avLst/>
          </a:prstGeom>
        </p:spPr>
        <p:txBody>
          <a:bodyPr/>
          <a:lstStyle/>
          <a:p>
            <a:pPr algn="r"/>
            <a:fld id="{994DAC62-DFCC-2344-9D9C-E6732834CDA4}" type="slidenum">
              <a:rPr lang="en-US" smtClean="0"/>
              <a:pPr algn="r"/>
              <a:t>‹#›</a:t>
            </a:fld>
            <a:endParaRPr lang="en-US" dirty="0"/>
          </a:p>
        </p:txBody>
      </p:sp>
      <p:sp>
        <p:nvSpPr>
          <p:cNvPr id="4" name="RUO/IVD">
            <a:extLst>
              <a:ext uri="{FF2B5EF4-FFF2-40B4-BE49-F238E27FC236}">
                <a16:creationId xmlns:a16="http://schemas.microsoft.com/office/drawing/2014/main" id="{F23B35D4-37FB-4227-875D-E447552D7082}"/>
              </a:ext>
            </a:extLst>
          </p:cNvPr>
          <p:cNvSpPr>
            <a:spLocks noGrp="1"/>
          </p:cNvSpPr>
          <p:nvPr>
            <p:ph type="ftr" sz="quarter" idx="11"/>
          </p:nvPr>
        </p:nvSpPr>
        <p:spPr/>
        <p:txBody>
          <a:bodyPr vert="horz" lIns="91440" tIns="45720" rIns="91440" bIns="45720" rtlCol="0" anchor="b"/>
          <a:lstStyle>
            <a:lvl1pPr>
              <a:defRPr lang="en-US" smtClean="0"/>
            </a:lvl1pPr>
          </a:lstStyle>
          <a:p>
            <a:r>
              <a:rPr lang="en-US" dirty="0"/>
              <a:t>For Research Use Only.  Not for use in diagnostic procedures.</a:t>
            </a:r>
          </a:p>
        </p:txBody>
      </p:sp>
      <p:sp>
        <p:nvSpPr>
          <p:cNvPr id="25" name="Section Title">
            <a:extLst>
              <a:ext uri="{FF2B5EF4-FFF2-40B4-BE49-F238E27FC236}">
                <a16:creationId xmlns:a16="http://schemas.microsoft.com/office/drawing/2014/main" id="{0C36D0B5-4579-4715-82F8-5F293B8BACC1}"/>
              </a:ext>
            </a:extLst>
          </p:cNvPr>
          <p:cNvSpPr>
            <a:spLocks noGrp="1"/>
          </p:cNvSpPr>
          <p:nvPr>
            <p:ph type="body" sz="quarter" idx="21" hasCustomPrompt="1"/>
          </p:nvPr>
        </p:nvSpPr>
        <p:spPr>
          <a:xfrm>
            <a:off x="355258" y="208692"/>
            <a:ext cx="4635843" cy="216982"/>
          </a:xfrm>
          <a:prstGeom prst="rect">
            <a:avLst/>
          </a:prstGeom>
        </p:spPr>
        <p:txBody>
          <a:bodyPr vert="horz" wrap="square" lIns="91440" tIns="45720" rIns="91440" bIns="45720" rtlCol="0" anchor="ctr">
            <a:spAutoFit/>
          </a:bodyPr>
          <a:lstStyle>
            <a:lvl1pPr marL="0" indent="0">
              <a:buFontTx/>
              <a:buNone/>
              <a:defRPr lang="en-US" sz="900" smtClean="0">
                <a:solidFill>
                  <a:schemeClr val="bg1">
                    <a:lumMod val="50000"/>
                  </a:schemeClr>
                </a:solidFill>
              </a:defRPr>
            </a:lvl1pPr>
          </a:lstStyle>
          <a:p>
            <a:pPr marL="0" lvl="0"/>
            <a:r>
              <a:rPr lang="en-US" dirty="0"/>
              <a:t>Section Title Goes Here</a:t>
            </a:r>
          </a:p>
        </p:txBody>
      </p:sp>
      <p:sp>
        <p:nvSpPr>
          <p:cNvPr id="19" name="Body Text - 2">
            <a:extLst>
              <a:ext uri="{FF2B5EF4-FFF2-40B4-BE49-F238E27FC236}">
                <a16:creationId xmlns:a16="http://schemas.microsoft.com/office/drawing/2014/main" id="{6AF2D5D2-0F2D-42A5-B18A-3EEFED6AE846}"/>
              </a:ext>
            </a:extLst>
          </p:cNvPr>
          <p:cNvSpPr>
            <a:spLocks noGrp="1"/>
          </p:cNvSpPr>
          <p:nvPr>
            <p:ph type="body" sz="quarter" idx="16"/>
          </p:nvPr>
        </p:nvSpPr>
        <p:spPr>
          <a:xfrm>
            <a:off x="10072386" y="2878993"/>
            <a:ext cx="1480836" cy="1836684"/>
          </a:xfrm>
          <a:prstGeom prst="rect">
            <a:avLst/>
          </a:prstGeom>
          <a:noFill/>
        </p:spPr>
        <p:txBody>
          <a:bodyPr wrap="square" rtlCol="0">
            <a:noAutofit/>
          </a:bodyPr>
          <a:lstStyle>
            <a:lvl1pPr>
              <a:defRPr lang="en-US" sz="1200" dirty="0" smtClean="0"/>
            </a:lvl1pPr>
          </a:lstStyle>
          <a:p>
            <a:pPr marL="164600" lvl="0" indent="-164600">
              <a:spcBef>
                <a:spcPts val="400"/>
              </a:spcBef>
              <a:spcAft>
                <a:spcPts val="800"/>
              </a:spcAft>
              <a:buClr>
                <a:schemeClr val="accent1"/>
              </a:buClr>
            </a:pPr>
            <a:r>
              <a:rPr lang="en-US"/>
              <a:t>Click to edit Master text styles</a:t>
            </a:r>
          </a:p>
        </p:txBody>
      </p:sp>
      <p:sp>
        <p:nvSpPr>
          <p:cNvPr id="17" name="Header Text - 2">
            <a:extLst>
              <a:ext uri="{FF2B5EF4-FFF2-40B4-BE49-F238E27FC236}">
                <a16:creationId xmlns:a16="http://schemas.microsoft.com/office/drawing/2014/main" id="{C1F083AF-5865-4B3D-BD85-C5FB8AFB460E}"/>
              </a:ext>
            </a:extLst>
          </p:cNvPr>
          <p:cNvSpPr>
            <a:spLocks noGrp="1"/>
          </p:cNvSpPr>
          <p:nvPr>
            <p:ph type="body" sz="quarter" idx="13"/>
          </p:nvPr>
        </p:nvSpPr>
        <p:spPr>
          <a:xfrm>
            <a:off x="10072386" y="1828800"/>
            <a:ext cx="1480836" cy="818372"/>
          </a:xfrm>
          <a:prstGeom prst="rect">
            <a:avLst/>
          </a:prstGeom>
        </p:spPr>
        <p:txBody>
          <a:bodyPr anchor="t">
            <a:noAutofit/>
          </a:bodyPr>
          <a:lstStyle>
            <a:lvl1pPr marL="0" indent="0">
              <a:buNone/>
              <a:defRPr lang="en-US" sz="2000" spc="-50" baseline="0" smtClean="0">
                <a:solidFill>
                  <a:schemeClr val="accent1"/>
                </a:solidFill>
                <a:latin typeface="+mj-lt"/>
                <a:ea typeface="+mj-ea"/>
              </a:defRPr>
            </a:lvl1pPr>
          </a:lstStyle>
          <a:p>
            <a:pPr marL="228611" lvl="0" indent="-228611">
              <a:lnSpc>
                <a:spcPct val="100000"/>
              </a:lnSpc>
              <a:spcBef>
                <a:spcPct val="0"/>
              </a:spcBef>
            </a:pPr>
            <a:r>
              <a:rPr lang="en-US"/>
              <a:t>Click to edit Master text styles</a:t>
            </a:r>
          </a:p>
        </p:txBody>
      </p:sp>
      <p:sp>
        <p:nvSpPr>
          <p:cNvPr id="23" name="Picture - 2">
            <a:extLst>
              <a:ext uri="{FF2B5EF4-FFF2-40B4-BE49-F238E27FC236}">
                <a16:creationId xmlns:a16="http://schemas.microsoft.com/office/drawing/2014/main" id="{CE3DD4DE-6AFE-46F5-987C-1BF28A393C59}"/>
              </a:ext>
            </a:extLst>
          </p:cNvPr>
          <p:cNvSpPr>
            <a:spLocks noGrp="1"/>
          </p:cNvSpPr>
          <p:nvPr>
            <p:ph type="pic" sz="quarter" idx="20" hasCustomPrompt="1"/>
          </p:nvPr>
        </p:nvSpPr>
        <p:spPr>
          <a:xfrm>
            <a:off x="6274142" y="1828801"/>
            <a:ext cx="3555658" cy="2886876"/>
          </a:xfrm>
          <a:prstGeom prst="rect">
            <a:avLst/>
          </a:prstGeom>
          <a:solidFill>
            <a:schemeClr val="bg1">
              <a:lumMod val="95000"/>
            </a:schemeClr>
          </a:solidFill>
        </p:spPr>
        <p:txBody>
          <a:bodyPr tIns="45720" anchor="ctr"/>
          <a:lstStyle>
            <a:lvl1pPr marL="0" indent="0" algn="ctr">
              <a:buNone/>
              <a:defRPr/>
            </a:lvl1pPr>
          </a:lstStyle>
          <a:p>
            <a:r>
              <a:rPr lang="en-US" dirty="0"/>
              <a:t>Click to insert picture</a:t>
            </a:r>
          </a:p>
        </p:txBody>
      </p:sp>
      <p:sp>
        <p:nvSpPr>
          <p:cNvPr id="21" name="Body Text - 1">
            <a:extLst>
              <a:ext uri="{FF2B5EF4-FFF2-40B4-BE49-F238E27FC236}">
                <a16:creationId xmlns:a16="http://schemas.microsoft.com/office/drawing/2014/main" id="{BCC65857-4811-4B2D-BAAF-9A48914D7BE4}"/>
              </a:ext>
            </a:extLst>
          </p:cNvPr>
          <p:cNvSpPr>
            <a:spLocks noGrp="1"/>
          </p:cNvSpPr>
          <p:nvPr>
            <p:ph type="body" sz="quarter" idx="18"/>
          </p:nvPr>
        </p:nvSpPr>
        <p:spPr>
          <a:xfrm>
            <a:off x="4229101" y="2878993"/>
            <a:ext cx="1480836" cy="1836684"/>
          </a:xfrm>
          <a:prstGeom prst="rect">
            <a:avLst/>
          </a:prstGeom>
          <a:noFill/>
        </p:spPr>
        <p:txBody>
          <a:bodyPr wrap="square" rtlCol="0">
            <a:noAutofit/>
          </a:bodyPr>
          <a:lstStyle>
            <a:lvl1pPr>
              <a:defRPr lang="en-US" sz="1200" dirty="0" smtClean="0"/>
            </a:lvl1pPr>
          </a:lstStyle>
          <a:p>
            <a:pPr marL="164600" lvl="0" indent="-164600">
              <a:spcBef>
                <a:spcPts val="400"/>
              </a:spcBef>
              <a:spcAft>
                <a:spcPts val="800"/>
              </a:spcAft>
              <a:buClr>
                <a:schemeClr val="accent1"/>
              </a:buClr>
            </a:pPr>
            <a:r>
              <a:rPr lang="en-US"/>
              <a:t>Click to edit Master text styles</a:t>
            </a:r>
          </a:p>
        </p:txBody>
      </p:sp>
      <p:sp>
        <p:nvSpPr>
          <p:cNvPr id="20" name="Header Text - 1">
            <a:extLst>
              <a:ext uri="{FF2B5EF4-FFF2-40B4-BE49-F238E27FC236}">
                <a16:creationId xmlns:a16="http://schemas.microsoft.com/office/drawing/2014/main" id="{704ED619-4780-433B-8D47-16FE571D4A40}"/>
              </a:ext>
            </a:extLst>
          </p:cNvPr>
          <p:cNvSpPr>
            <a:spLocks noGrp="1"/>
          </p:cNvSpPr>
          <p:nvPr>
            <p:ph type="body" sz="quarter" idx="17"/>
          </p:nvPr>
        </p:nvSpPr>
        <p:spPr>
          <a:xfrm>
            <a:off x="4229101" y="1828800"/>
            <a:ext cx="1480836" cy="818372"/>
          </a:xfrm>
          <a:prstGeom prst="rect">
            <a:avLst/>
          </a:prstGeom>
        </p:spPr>
        <p:txBody>
          <a:bodyPr anchor="t">
            <a:noAutofit/>
          </a:bodyPr>
          <a:lstStyle>
            <a:lvl1pPr marL="0" indent="0">
              <a:buNone/>
              <a:defRPr lang="en-US" sz="2000" spc="-50" baseline="0" dirty="0" smtClean="0">
                <a:solidFill>
                  <a:schemeClr val="accent1"/>
                </a:solidFill>
                <a:latin typeface="+mj-lt"/>
                <a:ea typeface="+mj-ea"/>
              </a:defRPr>
            </a:lvl1pPr>
          </a:lstStyle>
          <a:p>
            <a:pPr marL="228611" lvl="0" indent="-228611">
              <a:lnSpc>
                <a:spcPct val="100000"/>
              </a:lnSpc>
              <a:spcBef>
                <a:spcPct val="0"/>
              </a:spcBef>
            </a:pPr>
            <a:r>
              <a:rPr lang="en-US"/>
              <a:t>Click to edit Master text styles</a:t>
            </a:r>
          </a:p>
        </p:txBody>
      </p:sp>
      <p:sp>
        <p:nvSpPr>
          <p:cNvPr id="24" name="Picture - 1">
            <a:extLst>
              <a:ext uri="{FF2B5EF4-FFF2-40B4-BE49-F238E27FC236}">
                <a16:creationId xmlns:a16="http://schemas.microsoft.com/office/drawing/2014/main" id="{ED5B7A5E-A450-4EC5-BDD4-FA064F8D4789}"/>
              </a:ext>
            </a:extLst>
          </p:cNvPr>
          <p:cNvSpPr>
            <a:spLocks noGrp="1"/>
          </p:cNvSpPr>
          <p:nvPr>
            <p:ph type="pic" sz="quarter" idx="19" hasCustomPrompt="1"/>
          </p:nvPr>
        </p:nvSpPr>
        <p:spPr>
          <a:xfrm>
            <a:off x="427476" y="1828801"/>
            <a:ext cx="3555658" cy="2886876"/>
          </a:xfrm>
          <a:prstGeom prst="rect">
            <a:avLst/>
          </a:prstGeom>
          <a:solidFill>
            <a:schemeClr val="bg1">
              <a:lumMod val="95000"/>
            </a:schemeClr>
          </a:solidFill>
        </p:spPr>
        <p:txBody>
          <a:bodyPr tIns="45720" anchor="ctr"/>
          <a:lstStyle>
            <a:lvl1pPr marL="0" indent="0" algn="ctr">
              <a:buNone/>
              <a:defRPr/>
            </a:lvl1pPr>
          </a:lstStyle>
          <a:p>
            <a:r>
              <a:rPr lang="en-US" dirty="0"/>
              <a:t>Click to insert picture</a:t>
            </a:r>
          </a:p>
        </p:txBody>
      </p:sp>
      <p:sp>
        <p:nvSpPr>
          <p:cNvPr id="2" name="Slide Title">
            <a:extLst>
              <a:ext uri="{FF2B5EF4-FFF2-40B4-BE49-F238E27FC236}">
                <a16:creationId xmlns:a16="http://schemas.microsoft.com/office/drawing/2014/main" id="{DADA5381-F3AF-4E86-934D-4457EFB34E0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7708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wo Content Slide">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36033" y="1398587"/>
            <a:ext cx="5486400"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6252633" y="1398587"/>
            <a:ext cx="5486400" cy="45445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hasCustomPrompt="1"/>
          </p:nvPr>
        </p:nvSpPr>
        <p:spPr>
          <a:xfrm>
            <a:off x="436033" y="183240"/>
            <a:ext cx="11303000" cy="961274"/>
          </a:xfrm>
        </p:spPr>
        <p:txBody>
          <a:bodyPr/>
          <a:lstStyle>
            <a:lvl1pPr>
              <a:defRPr sz="3000" b="1" i="0" kern="600" baseline="0">
                <a:latin typeface="+mj-lt"/>
              </a:defRPr>
            </a:lvl1pPr>
          </a:lstStyle>
          <a:p>
            <a:r>
              <a:rPr lang="en-US" dirty="0"/>
              <a:t>Slide Header Goes Here</a:t>
            </a:r>
          </a:p>
        </p:txBody>
      </p:sp>
      <p:sp>
        <p:nvSpPr>
          <p:cNvPr id="2" name="Footer Placeholder 1"/>
          <p:cNvSpPr>
            <a:spLocks noGrp="1"/>
          </p:cNvSpPr>
          <p:nvPr>
            <p:ph type="ftr" sz="quarter" idx="12"/>
          </p:nvPr>
        </p:nvSpPr>
        <p:spPr/>
        <p:txBody>
          <a:bodyPr/>
          <a:lstStyle/>
          <a:p>
            <a:r>
              <a:rPr lang="en-US"/>
              <a:t>For Research Use Only.  Not for use in diagnostic procedures.</a:t>
            </a:r>
            <a:endParaRPr lang="en-US" dirty="0"/>
          </a:p>
        </p:txBody>
      </p:sp>
    </p:spTree>
    <p:extLst>
      <p:ext uri="{BB962C8B-B14F-4D97-AF65-F5344CB8AC3E}">
        <p14:creationId xmlns:p14="http://schemas.microsoft.com/office/powerpoint/2010/main" val="572566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ILMN -  Pumpkin Slide Brea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B77274-04EC-47FD-A67A-C867B38C85AB}"/>
              </a:ext>
            </a:extLst>
          </p:cNvPr>
          <p:cNvPicPr>
            <a:picLocks noChangeAspect="1"/>
          </p:cNvPicPr>
          <p:nvPr userDrawn="1"/>
        </p:nvPicPr>
        <p:blipFill rotWithShape="1">
          <a:blip r:embed="rId2"/>
          <a:srcRect t="6829" b="6854"/>
          <a:stretch/>
        </p:blipFill>
        <p:spPr>
          <a:xfrm>
            <a:off x="0" y="1868"/>
            <a:ext cx="12192000" cy="6856132"/>
          </a:xfrm>
          <a:prstGeom prst="rect">
            <a:avLst/>
          </a:prstGeom>
        </p:spPr>
      </p:pic>
      <p:sp>
        <p:nvSpPr>
          <p:cNvPr id="2" name="Title 1">
            <a:extLst>
              <a:ext uri="{FF2B5EF4-FFF2-40B4-BE49-F238E27FC236}">
                <a16:creationId xmlns:a16="http://schemas.microsoft.com/office/drawing/2014/main" id="{1FECEB00-D9EF-4366-8E87-10DF1D83F2E7}"/>
              </a:ext>
            </a:extLst>
          </p:cNvPr>
          <p:cNvSpPr>
            <a:spLocks noGrp="1"/>
          </p:cNvSpPr>
          <p:nvPr>
            <p:ph type="title"/>
          </p:nvPr>
        </p:nvSpPr>
        <p:spPr>
          <a:xfrm>
            <a:off x="1333500" y="1702153"/>
            <a:ext cx="9296400" cy="2907947"/>
          </a:xfrm>
        </p:spPr>
        <p:txBody>
          <a:bodyPr vert="horz" lIns="91440" tIns="45720" rIns="91440" bIns="45720" rtlCol="0" anchor="t">
            <a:noAutofit/>
          </a:bodyPr>
          <a:lstStyle>
            <a:lvl1pPr>
              <a:defRPr lang="en-US" sz="4800" dirty="0">
                <a:solidFill>
                  <a:schemeClr val="bg1"/>
                </a:solidFill>
              </a:defRPr>
            </a:lvl1pPr>
          </a:lstStyle>
          <a:p>
            <a:pPr lvl="0"/>
            <a:r>
              <a:rPr lang="en-US"/>
              <a:t>Click to edit Master title style</a:t>
            </a:r>
            <a:endParaRPr lang="en-US" dirty="0"/>
          </a:p>
        </p:txBody>
      </p:sp>
      <p:sp>
        <p:nvSpPr>
          <p:cNvPr id="3" name="Slide Number Placeholder 2">
            <a:extLst>
              <a:ext uri="{FF2B5EF4-FFF2-40B4-BE49-F238E27FC236}">
                <a16:creationId xmlns:a16="http://schemas.microsoft.com/office/drawing/2014/main" id="{E7F8CCC3-C44E-4ED6-9353-FD5E1393C498}"/>
              </a:ext>
            </a:extLst>
          </p:cNvPr>
          <p:cNvSpPr>
            <a:spLocks noGrp="1"/>
          </p:cNvSpPr>
          <p:nvPr>
            <p:ph type="sldNum" sz="quarter" idx="10"/>
          </p:nvPr>
        </p:nvSpPr>
        <p:spPr/>
        <p:txBody>
          <a:bodyPr/>
          <a:lstStyle>
            <a:lvl1pPr>
              <a:defRPr>
                <a:solidFill>
                  <a:schemeClr val="bg1"/>
                </a:solidFill>
              </a:defRPr>
            </a:lvl1pPr>
          </a:lstStyle>
          <a:p>
            <a:pPr algn="r"/>
            <a:fld id="{994DAC62-DFCC-2344-9D9C-E6732834CDA4}" type="slidenum">
              <a:rPr lang="en-US" smtClean="0"/>
              <a:pPr algn="r"/>
              <a:t>‹#›</a:t>
            </a:fld>
            <a:endParaRPr lang="en-US" dirty="0"/>
          </a:p>
        </p:txBody>
      </p:sp>
      <p:sp>
        <p:nvSpPr>
          <p:cNvPr id="4" name="Footer Placeholder 3">
            <a:extLst>
              <a:ext uri="{FF2B5EF4-FFF2-40B4-BE49-F238E27FC236}">
                <a16:creationId xmlns:a16="http://schemas.microsoft.com/office/drawing/2014/main" id="{CCC6330D-E7F1-473A-BC30-24575A422F39}"/>
              </a:ext>
            </a:extLst>
          </p:cNvPr>
          <p:cNvSpPr>
            <a:spLocks noGrp="1"/>
          </p:cNvSpPr>
          <p:nvPr>
            <p:ph type="ftr" sz="quarter" idx="11"/>
          </p:nvPr>
        </p:nvSpPr>
        <p:spPr/>
        <p:txBody>
          <a:bodyPr/>
          <a:lstStyle>
            <a:lvl1pPr>
              <a:defRPr>
                <a:solidFill>
                  <a:schemeClr val="bg1"/>
                </a:solidFill>
              </a:defRPr>
            </a:lvl1pPr>
          </a:lstStyle>
          <a:p>
            <a:r>
              <a:rPr lang="en-US" dirty="0"/>
              <a:t>For Research Use Only.  Not for use in diagnostic procedures.</a:t>
            </a:r>
          </a:p>
        </p:txBody>
      </p:sp>
      <p:sp>
        <p:nvSpPr>
          <p:cNvPr id="10" name="Text Placeholder 21">
            <a:extLst>
              <a:ext uri="{FF2B5EF4-FFF2-40B4-BE49-F238E27FC236}">
                <a16:creationId xmlns:a16="http://schemas.microsoft.com/office/drawing/2014/main" id="{8495C99A-1C16-446A-A919-8E1F018BD782}"/>
              </a:ext>
            </a:extLst>
          </p:cNvPr>
          <p:cNvSpPr>
            <a:spLocks noGrp="1"/>
          </p:cNvSpPr>
          <p:nvPr>
            <p:ph type="body" sz="quarter" idx="12" hasCustomPrompt="1"/>
          </p:nvPr>
        </p:nvSpPr>
        <p:spPr>
          <a:xfrm>
            <a:off x="1333500" y="5243418"/>
            <a:ext cx="5210656" cy="276999"/>
          </a:xfrm>
          <a:prstGeom prst="rect">
            <a:avLst/>
          </a:prstGeom>
        </p:spPr>
        <p:txBody>
          <a:bodyPr>
            <a:spAutoFit/>
          </a:bodyPr>
          <a:lstStyle>
            <a:lvl1pPr marL="0" indent="0" algn="l" defTabSz="914446" rtl="0" eaLnBrk="1" latinLnBrk="0" hangingPunct="1">
              <a:lnSpc>
                <a:spcPct val="100000"/>
              </a:lnSpc>
              <a:spcBef>
                <a:spcPts val="0"/>
              </a:spcBef>
              <a:buFont typeface="Arial" panose="020B0604020202020204" pitchFamily="34" charset="0"/>
              <a:buNone/>
              <a:defRPr lang="en-US" sz="1200" kern="1200" dirty="0" smtClean="0">
                <a:solidFill>
                  <a:schemeClr val="bg1"/>
                </a:solidFill>
                <a:latin typeface="Arial" panose="020B0604020202020204" pitchFamily="34" charset="0"/>
                <a:ea typeface="+mn-ea"/>
                <a:cs typeface="Arial" panose="020B0604020202020204" pitchFamily="34" charset="0"/>
              </a:defRPr>
            </a:lvl1pPr>
            <a:lvl2pPr>
              <a:defRPr lang="en-US" sz="2000" smtClean="0"/>
            </a:lvl2pPr>
            <a:lvl3pPr>
              <a:defRPr lang="en-US" sz="1800" smtClean="0"/>
            </a:lvl3pPr>
            <a:lvl4pPr>
              <a:defRPr lang="en-US" sz="1600" smtClean="0"/>
            </a:lvl4pPr>
            <a:lvl5pPr>
              <a:defRPr lang="en-US" sz="1600"/>
            </a:lvl5pPr>
          </a:lstStyle>
          <a:p>
            <a:pPr marL="171459" lvl="0" indent="-171459">
              <a:lnSpc>
                <a:spcPct val="100000"/>
              </a:lnSpc>
            </a:pPr>
            <a:r>
              <a:rPr lang="en-US" dirty="0"/>
              <a:t>Quote Source</a:t>
            </a:r>
          </a:p>
        </p:txBody>
      </p:sp>
      <p:sp>
        <p:nvSpPr>
          <p:cNvPr id="11" name="Text Placeholder 21">
            <a:extLst>
              <a:ext uri="{FF2B5EF4-FFF2-40B4-BE49-F238E27FC236}">
                <a16:creationId xmlns:a16="http://schemas.microsoft.com/office/drawing/2014/main" id="{2160189C-ED4B-41ED-AA01-3B9EC150EEAB}"/>
              </a:ext>
            </a:extLst>
          </p:cNvPr>
          <p:cNvSpPr>
            <a:spLocks noGrp="1"/>
          </p:cNvSpPr>
          <p:nvPr>
            <p:ph type="body" sz="quarter" idx="13" hasCustomPrompt="1"/>
          </p:nvPr>
        </p:nvSpPr>
        <p:spPr>
          <a:xfrm>
            <a:off x="1333500" y="4860369"/>
            <a:ext cx="5210656" cy="400110"/>
          </a:xfrm>
          <a:prstGeom prst="rect">
            <a:avLst/>
          </a:prstGeom>
        </p:spPr>
        <p:txBody>
          <a:bodyPr anchor="b">
            <a:spAutoFit/>
          </a:bodyPr>
          <a:lstStyle>
            <a:lvl1pPr marL="0" indent="0">
              <a:buNone/>
              <a:defRPr lang="en-US" sz="2000" smtClean="0">
                <a:solidFill>
                  <a:schemeClr val="bg1"/>
                </a:solidFill>
              </a:defRPr>
            </a:lvl1pPr>
            <a:lvl2pPr>
              <a:defRPr lang="en-US" sz="2000" smtClean="0"/>
            </a:lvl2pPr>
            <a:lvl3pPr>
              <a:defRPr lang="en-US" sz="1800" smtClean="0"/>
            </a:lvl3pPr>
            <a:lvl4pPr>
              <a:defRPr lang="en-US" sz="1600" smtClean="0"/>
            </a:lvl4pPr>
            <a:lvl5pPr>
              <a:defRPr lang="en-US" sz="1600"/>
            </a:lvl5pPr>
          </a:lstStyle>
          <a:p>
            <a:pPr marL="228611" lvl="0" indent="-228611">
              <a:lnSpc>
                <a:spcPct val="100000"/>
              </a:lnSpc>
            </a:pPr>
            <a:r>
              <a:rPr lang="en-US" dirty="0"/>
              <a:t>First Name Last</a:t>
            </a:r>
          </a:p>
        </p:txBody>
      </p:sp>
      <p:cxnSp>
        <p:nvCxnSpPr>
          <p:cNvPr id="12" name="Straight Connector 11">
            <a:extLst>
              <a:ext uri="{FF2B5EF4-FFF2-40B4-BE49-F238E27FC236}">
                <a16:creationId xmlns:a16="http://schemas.microsoft.com/office/drawing/2014/main" id="{BFA7A297-1B22-4912-81B4-1BF2745500DC}"/>
              </a:ext>
            </a:extLst>
          </p:cNvPr>
          <p:cNvCxnSpPr>
            <a:cxnSpLocks/>
          </p:cNvCxnSpPr>
          <p:nvPr userDrawn="1"/>
        </p:nvCxnSpPr>
        <p:spPr>
          <a:xfrm>
            <a:off x="869607" y="1446066"/>
            <a:ext cx="0" cy="435287"/>
          </a:xfrm>
          <a:prstGeom prst="line">
            <a:avLst/>
          </a:prstGeom>
          <a:ln w="41275" cap="rnd">
            <a:gradFill>
              <a:gsLst>
                <a:gs pos="0">
                  <a:schemeClr val="accent1">
                    <a:alpha val="0"/>
                    <a:lumMod val="10000"/>
                    <a:lumOff val="90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AD9031-0DEB-4A2E-86BD-4DFFEFD9A05F}"/>
              </a:ext>
            </a:extLst>
          </p:cNvPr>
          <p:cNvCxnSpPr>
            <a:cxnSpLocks/>
          </p:cNvCxnSpPr>
          <p:nvPr userDrawn="1"/>
        </p:nvCxnSpPr>
        <p:spPr>
          <a:xfrm>
            <a:off x="963391" y="1446066"/>
            <a:ext cx="0" cy="435287"/>
          </a:xfrm>
          <a:prstGeom prst="line">
            <a:avLst/>
          </a:prstGeom>
          <a:ln w="41275" cap="rnd">
            <a:gradFill>
              <a:gsLst>
                <a:gs pos="0">
                  <a:schemeClr val="accent1">
                    <a:alpha val="0"/>
                    <a:lumMod val="10000"/>
                    <a:lumOff val="90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shape&#10;&#10;Description automatically generated">
            <a:extLst>
              <a:ext uri="{FF2B5EF4-FFF2-40B4-BE49-F238E27FC236}">
                <a16:creationId xmlns:a16="http://schemas.microsoft.com/office/drawing/2014/main" id="{4A3E2B51-CB78-440C-9686-7C607F8F2C9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428626" y="6324748"/>
            <a:ext cx="1138238" cy="276778"/>
          </a:xfrm>
          <a:prstGeom prst="rect">
            <a:avLst/>
          </a:prstGeom>
        </p:spPr>
      </p:pic>
    </p:spTree>
    <p:extLst>
      <p:ext uri="{BB962C8B-B14F-4D97-AF65-F5344CB8AC3E}">
        <p14:creationId xmlns:p14="http://schemas.microsoft.com/office/powerpoint/2010/main" val="927906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51"/>
        <p:cNvGrpSpPr/>
        <p:nvPr/>
      </p:nvGrpSpPr>
      <p:grpSpPr>
        <a:xfrm>
          <a:off x="0" y="0"/>
          <a:ext cx="0" cy="0"/>
          <a:chOff x="0" y="0"/>
          <a:chExt cx="0" cy="0"/>
        </a:xfrm>
      </p:grpSpPr>
    </p:spTree>
    <p:extLst>
      <p:ext uri="{BB962C8B-B14F-4D97-AF65-F5344CB8AC3E}">
        <p14:creationId xmlns:p14="http://schemas.microsoft.com/office/powerpoint/2010/main" val="3368785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523BB-DF1D-49B3-8155-0788171E2A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B0E090-06DF-4026-8171-95F3E5BBC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CAA988-4B3B-470D-BCA5-1D471C1058E0}"/>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5" name="Footer Placeholder 4">
            <a:extLst>
              <a:ext uri="{FF2B5EF4-FFF2-40B4-BE49-F238E27FC236}">
                <a16:creationId xmlns:a16="http://schemas.microsoft.com/office/drawing/2014/main" id="{0B207D3C-2D20-4987-B752-527E83D2F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E6AB6-87D4-4E5D-B128-5196A62DC56C}"/>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17156372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DB84-ECDC-44A8-A503-C005A68C42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76C50B-B101-4261-B2CB-339E6206F7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807B7-EA31-4E54-A318-36840725FC46}"/>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5" name="Footer Placeholder 4">
            <a:extLst>
              <a:ext uri="{FF2B5EF4-FFF2-40B4-BE49-F238E27FC236}">
                <a16:creationId xmlns:a16="http://schemas.microsoft.com/office/drawing/2014/main" id="{72702800-6773-4E6B-A66E-F598475FD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7B87D-50B8-49AD-A5A8-5C8DF0F7E282}"/>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3378540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ACC6-0121-4976-BC4F-5CC7A52110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2DC136-99E0-464F-8856-DF37D50826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B1DD62-646A-4016-807A-6AECC87CF429}"/>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5" name="Footer Placeholder 4">
            <a:extLst>
              <a:ext uri="{FF2B5EF4-FFF2-40B4-BE49-F238E27FC236}">
                <a16:creationId xmlns:a16="http://schemas.microsoft.com/office/drawing/2014/main" id="{392C7F9E-6DEA-4009-B33B-263AADEB7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32CD9-A954-4EA7-AC49-BD2817A89F58}"/>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6587245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13D2-E6E6-4645-9136-FC4FF39B80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8D87A0-318B-47C7-A3C2-90191A322F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1B9495-8D91-4BA4-A02D-FCBE07DF7E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D9CE95-2D1B-4856-BAE4-2BAAF6B030F4}"/>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6" name="Footer Placeholder 5">
            <a:extLst>
              <a:ext uri="{FF2B5EF4-FFF2-40B4-BE49-F238E27FC236}">
                <a16:creationId xmlns:a16="http://schemas.microsoft.com/office/drawing/2014/main" id="{F933556D-E643-40CE-8E2F-A8B143F4F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FEBE8-B328-4449-B9D8-47CDD35B65FD}"/>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1485313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Comparison-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A930-B9C5-ED44-B3CD-8042C036DC55}"/>
              </a:ext>
            </a:extLst>
          </p:cNvPr>
          <p:cNvSpPr>
            <a:spLocks noGrp="1"/>
          </p:cNvSpPr>
          <p:nvPr>
            <p:ph type="title" hasCustomPrompt="1"/>
          </p:nvPr>
        </p:nvSpPr>
        <p:spPr>
          <a:xfrm>
            <a:off x="838200" y="130665"/>
            <a:ext cx="10515600" cy="1325563"/>
          </a:xfrm>
        </p:spPr>
        <p:txBody>
          <a:bodyPr/>
          <a:lstStyle>
            <a:lvl1pPr>
              <a:defRPr b="1" spc="0">
                <a:solidFill>
                  <a:srgbClr val="29256C"/>
                </a:solidFill>
              </a:defRPr>
            </a:lvl1pPr>
          </a:lstStyle>
          <a:p>
            <a:r>
              <a:rPr lang="en-US" dirty="0"/>
              <a:t>COMPARISON</a:t>
            </a:r>
          </a:p>
        </p:txBody>
      </p:sp>
      <p:sp>
        <p:nvSpPr>
          <p:cNvPr id="3" name="Content Placeholder 2">
            <a:extLst>
              <a:ext uri="{FF2B5EF4-FFF2-40B4-BE49-F238E27FC236}">
                <a16:creationId xmlns:a16="http://schemas.microsoft.com/office/drawing/2014/main" id="{4F634E41-D89E-3540-A6B8-426D664CDA6C}"/>
              </a:ext>
            </a:extLst>
          </p:cNvPr>
          <p:cNvSpPr>
            <a:spLocks noGrp="1"/>
          </p:cNvSpPr>
          <p:nvPr>
            <p:ph sz="half" idx="1"/>
          </p:nvPr>
        </p:nvSpPr>
        <p:spPr>
          <a:xfrm>
            <a:off x="838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sp>
        <p:nvSpPr>
          <p:cNvPr id="4" name="Content Placeholder 3">
            <a:extLst>
              <a:ext uri="{FF2B5EF4-FFF2-40B4-BE49-F238E27FC236}">
                <a16:creationId xmlns:a16="http://schemas.microsoft.com/office/drawing/2014/main" id="{17269101-4826-884F-8FAA-A762FE8AF843}"/>
              </a:ext>
            </a:extLst>
          </p:cNvPr>
          <p:cNvSpPr>
            <a:spLocks noGrp="1"/>
          </p:cNvSpPr>
          <p:nvPr>
            <p:ph sz="half" idx="2"/>
          </p:nvPr>
        </p:nvSpPr>
        <p:spPr>
          <a:xfrm>
            <a:off x="6172200" y="1825625"/>
            <a:ext cx="5181600" cy="4351338"/>
          </a:xfrm>
        </p:spPr>
        <p:txBody>
          <a:bodyPr/>
          <a:lstStyle>
            <a:lvl1pPr marL="0" indent="0">
              <a:buNone/>
              <a:defRPr sz="3000">
                <a:solidFill>
                  <a:srgbClr val="29256C"/>
                </a:solidFill>
              </a:defRPr>
            </a:lvl1pPr>
            <a:lvl2pPr>
              <a:defRPr sz="2400" b="0" i="0">
                <a:solidFill>
                  <a:srgbClr val="29256C"/>
                </a:solidFill>
                <a:latin typeface="Century Gothic" panose="020B0502020202020204" pitchFamily="34" charset="0"/>
              </a:defRPr>
            </a:lvl2pPr>
            <a:lvl3pPr>
              <a:defRPr b="0" i="0">
                <a:solidFill>
                  <a:srgbClr val="29256C"/>
                </a:solidFill>
                <a:latin typeface="Gotham Book" pitchFamily="2" charset="0"/>
              </a:defRPr>
            </a:lvl3pPr>
            <a:lvl4pPr>
              <a:defRPr b="0" i="0">
                <a:solidFill>
                  <a:srgbClr val="29256C"/>
                </a:solidFill>
                <a:latin typeface="Gotham Book" pitchFamily="2" charset="0"/>
              </a:defRPr>
            </a:lvl4pPr>
            <a:lvl5pPr>
              <a:defRPr b="0" i="0">
                <a:solidFill>
                  <a:srgbClr val="29256C"/>
                </a:solidFill>
                <a:latin typeface="Gotham Book" pitchFamily="2" charset="0"/>
              </a:defRPr>
            </a:lvl5pPr>
          </a:lstStyle>
          <a:p>
            <a:pPr lvl="0"/>
            <a:r>
              <a:rPr lang="en-US" dirty="0"/>
              <a:t>Click to edit Master text styles</a:t>
            </a:r>
          </a:p>
          <a:p>
            <a:pPr lvl="1"/>
            <a:endParaRPr lang="en-US" dirty="0"/>
          </a:p>
          <a:p>
            <a:pPr lvl="1"/>
            <a:r>
              <a:rPr lang="en-US" dirty="0"/>
              <a:t>Second level</a:t>
            </a:r>
          </a:p>
        </p:txBody>
      </p:sp>
      <p:cxnSp>
        <p:nvCxnSpPr>
          <p:cNvPr id="7" name="Straight Connector 6">
            <a:extLst>
              <a:ext uri="{FF2B5EF4-FFF2-40B4-BE49-F238E27FC236}">
                <a16:creationId xmlns:a16="http://schemas.microsoft.com/office/drawing/2014/main" id="{7549CA77-D923-6A40-9D4C-BFE7C25014A4}"/>
              </a:ext>
            </a:extLst>
          </p:cNvPr>
          <p:cNvCxnSpPr/>
          <p:nvPr userDrawn="1"/>
        </p:nvCxnSpPr>
        <p:spPr>
          <a:xfrm>
            <a:off x="878383"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FB6D92-07B9-E746-9B12-C5BF2885683D}"/>
              </a:ext>
            </a:extLst>
          </p:cNvPr>
          <p:cNvCxnSpPr/>
          <p:nvPr userDrawn="1"/>
        </p:nvCxnSpPr>
        <p:spPr>
          <a:xfrm>
            <a:off x="6206780" y="2728983"/>
            <a:ext cx="3495996" cy="0"/>
          </a:xfrm>
          <a:prstGeom prst="line">
            <a:avLst/>
          </a:prstGeom>
          <a:ln w="28575">
            <a:solidFill>
              <a:srgbClr val="29256C"/>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28D7819-5C86-1949-965F-3CE9BE0BFE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8" name="Slide Number Placeholder 6">
            <a:extLst>
              <a:ext uri="{FF2B5EF4-FFF2-40B4-BE49-F238E27FC236}">
                <a16:creationId xmlns:a16="http://schemas.microsoft.com/office/drawing/2014/main" id="{0D6AE961-305F-4C81-8582-6FA9C8ACE555}"/>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32582113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169A-C387-41D3-88E1-52D6A40625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AF4593-B8AC-4C5B-865C-3CF78FE150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10C30F-43A2-4225-B082-FB5ADFA620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85B40-0804-4562-9014-90FBEB6FA1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D63D75-1041-4EFB-9CA5-189DD0F006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B7E510-92F9-41AD-8F17-9B5104B301CE}"/>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8" name="Footer Placeholder 7">
            <a:extLst>
              <a:ext uri="{FF2B5EF4-FFF2-40B4-BE49-F238E27FC236}">
                <a16:creationId xmlns:a16="http://schemas.microsoft.com/office/drawing/2014/main" id="{D0661BD9-C4CB-480F-A31F-0E08D953BA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A1B92B-AE3C-4E72-822D-DD8B2AED4708}"/>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16631033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10E1-07CE-47C9-AAC1-D49C989DFB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861E97-01A5-43A2-B9A4-39F1FE17E74E}"/>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4" name="Footer Placeholder 3">
            <a:extLst>
              <a:ext uri="{FF2B5EF4-FFF2-40B4-BE49-F238E27FC236}">
                <a16:creationId xmlns:a16="http://schemas.microsoft.com/office/drawing/2014/main" id="{B03694DB-41E5-40F1-8336-092FD845FB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8EB7A9-46AB-405A-8B08-12E354148D5F}"/>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9561756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D2E655-557B-4772-B3C3-B4985D1595A4}"/>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3" name="Footer Placeholder 2">
            <a:extLst>
              <a:ext uri="{FF2B5EF4-FFF2-40B4-BE49-F238E27FC236}">
                <a16:creationId xmlns:a16="http://schemas.microsoft.com/office/drawing/2014/main" id="{D8C4BF60-1F8A-40B7-A806-0880793623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E0A7A3-7FEC-4D63-AAD1-A11C767F0662}"/>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3761762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0693-DFF4-4407-9737-83169FFB63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B58CE2-9F89-4AE3-9A49-46FEED2B37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6CCDA1-0EAC-4804-8F38-F79B79A24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28C08-1BE3-44C2-AC78-C7158EDCA777}"/>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6" name="Footer Placeholder 5">
            <a:extLst>
              <a:ext uri="{FF2B5EF4-FFF2-40B4-BE49-F238E27FC236}">
                <a16:creationId xmlns:a16="http://schemas.microsoft.com/office/drawing/2014/main" id="{55942350-D56C-4613-9880-785E6A656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BC2BDC-863E-45E9-B602-84C031CA6937}"/>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3888004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3658-4EB9-476A-9F5B-751B8F88DF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409F92-9F2B-4C7E-ABE8-8C78B7D5C8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FDA56F-715F-466C-9526-0A8086301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8F591-7F4F-42F2-87D8-C9BFCF2D1032}"/>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6" name="Footer Placeholder 5">
            <a:extLst>
              <a:ext uri="{FF2B5EF4-FFF2-40B4-BE49-F238E27FC236}">
                <a16:creationId xmlns:a16="http://schemas.microsoft.com/office/drawing/2014/main" id="{093B920E-48BD-448B-8E55-4D209C3A0C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28206A-F9A7-4495-A285-5FC36FB6321C}"/>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2562090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D55B-EB3A-4B79-8EEC-A68BDEF1E7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84EF5E-A9F2-4888-A88B-F3F1F5E7F0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F4A94-F8F7-430A-82AD-C64D81C06AFA}"/>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5" name="Footer Placeholder 4">
            <a:extLst>
              <a:ext uri="{FF2B5EF4-FFF2-40B4-BE49-F238E27FC236}">
                <a16:creationId xmlns:a16="http://schemas.microsoft.com/office/drawing/2014/main" id="{2026776E-16B9-41D3-853C-58AB04CBE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E26E7-2505-4864-A580-878486DCB6B6}"/>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34180876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43A523-34A4-4FBF-BC64-2F9E8A488A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A358E8-9D70-4583-B23D-042C976C67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231D31-3947-4DA8-9097-CDD38C626280}"/>
              </a:ext>
            </a:extLst>
          </p:cNvPr>
          <p:cNvSpPr>
            <a:spLocks noGrp="1"/>
          </p:cNvSpPr>
          <p:nvPr>
            <p:ph type="dt" sz="half" idx="10"/>
          </p:nvPr>
        </p:nvSpPr>
        <p:spPr/>
        <p:txBody>
          <a:bodyPr/>
          <a:lstStyle/>
          <a:p>
            <a:fld id="{48D8B7A6-C49E-44A1-AF40-A22650B33F1C}" type="datetimeFigureOut">
              <a:rPr lang="en-US" smtClean="0"/>
              <a:t>10/13/2021</a:t>
            </a:fld>
            <a:endParaRPr lang="en-US"/>
          </a:p>
        </p:txBody>
      </p:sp>
      <p:sp>
        <p:nvSpPr>
          <p:cNvPr id="5" name="Footer Placeholder 4">
            <a:extLst>
              <a:ext uri="{FF2B5EF4-FFF2-40B4-BE49-F238E27FC236}">
                <a16:creationId xmlns:a16="http://schemas.microsoft.com/office/drawing/2014/main" id="{7358DF61-AD04-410C-AD23-6F476E1B2F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FA47C-DCD6-4991-95DF-CF7E24645FB6}"/>
              </a:ext>
            </a:extLst>
          </p:cNvPr>
          <p:cNvSpPr>
            <a:spLocks noGrp="1"/>
          </p:cNvSpPr>
          <p:nvPr>
            <p:ph type="sldNum" sz="quarter" idx="12"/>
          </p:nvPr>
        </p:nvSpPr>
        <p:spPr/>
        <p:txBody>
          <a:bodyPr/>
          <a:lstStyle/>
          <a:p>
            <a:fld id="{05C36CA4-C32D-4832-83DA-DF9F8357B4CC}" type="slidenum">
              <a:rPr lang="en-US" smtClean="0"/>
              <a:t>‹#›</a:t>
            </a:fld>
            <a:endParaRPr lang="en-US"/>
          </a:p>
        </p:txBody>
      </p:sp>
    </p:spTree>
    <p:extLst>
      <p:ext uri="{BB962C8B-B14F-4D97-AF65-F5344CB8AC3E}">
        <p14:creationId xmlns:p14="http://schemas.microsoft.com/office/powerpoint/2010/main" val="2956831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415601" y="2867800"/>
            <a:ext cx="11360799" cy="1122400"/>
          </a:xfrm>
          <a:prstGeom prst="rect">
            <a:avLst/>
          </a:prstGeom>
        </p:spPr>
        <p:txBody>
          <a:bodyPr lIns="91425" tIns="91425" rIns="91425" bIns="91425" anchor="ctr" anchorCtr="0"/>
          <a:lstStyle>
            <a:lvl1pPr algn="ctr">
              <a:spcBef>
                <a:spcPts val="0"/>
              </a:spcBef>
              <a:buClr>
                <a:srgbClr val="666666"/>
              </a:buClr>
              <a:buSzPct val="100000"/>
              <a:defRPr sz="4800">
                <a:solidFill>
                  <a:srgbClr val="666666"/>
                </a:solidFill>
              </a:defRPr>
            </a:lvl1pPr>
            <a:lvl2pPr algn="ctr">
              <a:spcBef>
                <a:spcPts val="0"/>
              </a:spcBef>
              <a:buClr>
                <a:srgbClr val="666666"/>
              </a:buClr>
              <a:buSzPct val="100000"/>
              <a:defRPr sz="4800">
                <a:solidFill>
                  <a:srgbClr val="666666"/>
                </a:solidFill>
              </a:defRPr>
            </a:lvl2pPr>
            <a:lvl3pPr algn="ctr">
              <a:spcBef>
                <a:spcPts val="0"/>
              </a:spcBef>
              <a:buClr>
                <a:srgbClr val="666666"/>
              </a:buClr>
              <a:buSzPct val="100000"/>
              <a:defRPr sz="4800">
                <a:solidFill>
                  <a:srgbClr val="666666"/>
                </a:solidFill>
              </a:defRPr>
            </a:lvl3pPr>
            <a:lvl4pPr algn="ctr">
              <a:spcBef>
                <a:spcPts val="0"/>
              </a:spcBef>
              <a:buClr>
                <a:srgbClr val="666666"/>
              </a:buClr>
              <a:buSzPct val="100000"/>
              <a:defRPr sz="4800">
                <a:solidFill>
                  <a:srgbClr val="666666"/>
                </a:solidFill>
              </a:defRPr>
            </a:lvl4pPr>
            <a:lvl5pPr algn="ctr">
              <a:spcBef>
                <a:spcPts val="0"/>
              </a:spcBef>
              <a:buClr>
                <a:srgbClr val="666666"/>
              </a:buClr>
              <a:buSzPct val="100000"/>
              <a:defRPr sz="4800">
                <a:solidFill>
                  <a:srgbClr val="666666"/>
                </a:solidFill>
              </a:defRPr>
            </a:lvl5pPr>
            <a:lvl6pPr algn="ctr">
              <a:spcBef>
                <a:spcPts val="0"/>
              </a:spcBef>
              <a:buClr>
                <a:srgbClr val="666666"/>
              </a:buClr>
              <a:buSzPct val="100000"/>
              <a:defRPr sz="4800">
                <a:solidFill>
                  <a:srgbClr val="666666"/>
                </a:solidFill>
              </a:defRPr>
            </a:lvl6pPr>
            <a:lvl7pPr algn="ctr">
              <a:spcBef>
                <a:spcPts val="0"/>
              </a:spcBef>
              <a:buClr>
                <a:srgbClr val="666666"/>
              </a:buClr>
              <a:buSzPct val="100000"/>
              <a:defRPr sz="4800">
                <a:solidFill>
                  <a:srgbClr val="666666"/>
                </a:solidFill>
              </a:defRPr>
            </a:lvl7pPr>
            <a:lvl8pPr algn="ctr">
              <a:spcBef>
                <a:spcPts val="0"/>
              </a:spcBef>
              <a:buClr>
                <a:srgbClr val="666666"/>
              </a:buClr>
              <a:buSzPct val="100000"/>
              <a:defRPr sz="4800">
                <a:solidFill>
                  <a:srgbClr val="666666"/>
                </a:solidFill>
              </a:defRPr>
            </a:lvl8pPr>
            <a:lvl9pPr algn="ctr">
              <a:spcBef>
                <a:spcPts val="0"/>
              </a:spcBef>
              <a:buClr>
                <a:srgbClr val="666666"/>
              </a:buClr>
              <a:buSzPct val="100000"/>
              <a:defRPr sz="4800">
                <a:solidFill>
                  <a:srgbClr val="666666"/>
                </a:solidFill>
              </a:defRPr>
            </a:lvl9pPr>
          </a:lstStyle>
          <a:p>
            <a:endParaRPr/>
          </a:p>
        </p:txBody>
      </p:sp>
      <p:sp>
        <p:nvSpPr>
          <p:cNvPr id="16" name="Shape 16"/>
          <p:cNvSpPr txBox="1">
            <a:spLocks noGrp="1"/>
          </p:cNvSpPr>
          <p:nvPr>
            <p:ph type="sldNum" idx="12"/>
          </p:nvPr>
        </p:nvSpPr>
        <p:spPr>
          <a:xfrm>
            <a:off x="10522710" y="6217621"/>
            <a:ext cx="731599" cy="524800"/>
          </a:xfrm>
          <a:prstGeom prst="rect">
            <a:avLst/>
          </a:prstGeom>
        </p:spPr>
        <p:txBody>
          <a:bodyPr lIns="91425" tIns="91425" rIns="91425" bIns="91425" anchor="ctr" anchorCtr="0">
            <a:noAutofit/>
          </a:bodyPr>
          <a:lstStyle/>
          <a:p>
            <a:fld id="{00000000-1234-1234-1234-123412341234}" type="slidenum">
              <a:rPr lang="en-GB" smtClean="0"/>
              <a:pPr/>
              <a:t>‹#›</a:t>
            </a:fld>
            <a:endParaRPr lang="en-GB"/>
          </a:p>
        </p:txBody>
      </p:sp>
    </p:spTree>
    <p:extLst>
      <p:ext uri="{BB962C8B-B14F-4D97-AF65-F5344CB8AC3E}">
        <p14:creationId xmlns:p14="http://schemas.microsoft.com/office/powerpoint/2010/main" val="4318090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6" name="purple coverup"/>
          <p:cNvSpPr/>
          <p:nvPr userDrawn="1"/>
        </p:nvSpPr>
        <p:spPr bwMode="auto">
          <a:xfrm>
            <a:off x="0" y="1"/>
            <a:ext cx="12192000" cy="40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Rectangle 4"/>
          <p:cNvSpPr>
            <a:spLocks noGrp="1" noChangeArrowheads="1"/>
          </p:cNvSpPr>
          <p:nvPr>
            <p:ph type="title"/>
          </p:nvPr>
        </p:nvSpPr>
        <p:spPr bwMode="auto">
          <a:xfrm>
            <a:off x="381000" y="1295400"/>
            <a:ext cx="9305104" cy="1295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sz="4400" b="0">
                <a:solidFill>
                  <a:schemeClr val="tx1"/>
                </a:solidFill>
                <a:latin typeface="Franklin Gothic Medium" panose="020B0603020102020204" pitchFamily="34" charset="0"/>
              </a:defRPr>
            </a:lvl1pPr>
          </a:lstStyle>
          <a:p>
            <a:pPr lvl="0"/>
            <a:r>
              <a:rPr lang="en-US"/>
              <a:t>Click to edit Master title style</a:t>
            </a:r>
          </a:p>
        </p:txBody>
      </p:sp>
      <p:sp>
        <p:nvSpPr>
          <p:cNvPr id="17" name="Text Placeholder 2"/>
          <p:cNvSpPr>
            <a:spLocks noGrp="1"/>
          </p:cNvSpPr>
          <p:nvPr>
            <p:ph type="body" idx="14"/>
          </p:nvPr>
        </p:nvSpPr>
        <p:spPr>
          <a:xfrm>
            <a:off x="381000" y="990600"/>
            <a:ext cx="9305104" cy="228600"/>
          </a:xfrm>
        </p:spPr>
        <p:txBody>
          <a:bodyPr lIns="0" anchor="b">
            <a:normAutofit/>
          </a:bodyPr>
          <a:lstStyle>
            <a:lvl1pPr marL="0" indent="0">
              <a:buNone/>
              <a:defRPr sz="1600" b="0">
                <a:solidFill>
                  <a:schemeClr val="accent5"/>
                </a:solidFill>
                <a:latin typeface="Franklin Gothic Medium"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8" name="Text Placeholder 2"/>
          <p:cNvSpPr>
            <a:spLocks noGrp="1"/>
          </p:cNvSpPr>
          <p:nvPr>
            <p:ph type="body" idx="15"/>
          </p:nvPr>
        </p:nvSpPr>
        <p:spPr>
          <a:xfrm>
            <a:off x="381000" y="2667000"/>
            <a:ext cx="9305104" cy="152400"/>
          </a:xfrm>
        </p:spPr>
        <p:txBody>
          <a:bodyPr lIns="0" anchor="t">
            <a:normAutofit/>
          </a:bodyPr>
          <a:lstStyle>
            <a:lvl1pPr marL="0" indent="0">
              <a:buNone/>
              <a:defRPr sz="1200" b="0">
                <a:solidFill>
                  <a:schemeClr val="accent5"/>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23" name="Picture Placeholder 2"/>
          <p:cNvSpPr>
            <a:spLocks noGrp="1"/>
          </p:cNvSpPr>
          <p:nvPr>
            <p:ph type="pic" idx="10" hasCustomPrompt="1"/>
          </p:nvPr>
        </p:nvSpPr>
        <p:spPr>
          <a:xfrm>
            <a:off x="9027885" y="3048000"/>
            <a:ext cx="2783115" cy="1729791"/>
          </a:xfrm>
          <a:solidFill>
            <a:srgbClr val="EFEFED"/>
          </a:solidFill>
        </p:spPr>
        <p:txBody>
          <a:bodyPr anchor="ctr" anchorCtr="0">
            <a:normAutofit/>
          </a:bodyPr>
          <a:lstStyle>
            <a:lvl1pPr marL="0" indent="0" algn="ctr">
              <a:buNone/>
              <a:defRPr sz="20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t>
            </a:r>
            <a:br>
              <a:rPr lang="en-US"/>
            </a:br>
            <a:r>
              <a:rPr lang="en-US"/>
              <a:t>ADD PICTURE</a:t>
            </a:r>
          </a:p>
        </p:txBody>
      </p:sp>
      <p:sp>
        <p:nvSpPr>
          <p:cNvPr id="24" name="Picture Placeholder 2"/>
          <p:cNvSpPr>
            <a:spLocks noGrp="1"/>
          </p:cNvSpPr>
          <p:nvPr>
            <p:ph type="pic" idx="11" hasCustomPrompt="1"/>
          </p:nvPr>
        </p:nvSpPr>
        <p:spPr>
          <a:xfrm>
            <a:off x="9027885" y="4942115"/>
            <a:ext cx="2783115" cy="1752600"/>
          </a:xfrm>
          <a:solidFill>
            <a:srgbClr val="EFEFED"/>
          </a:solidFill>
        </p:spPr>
        <p:txBody>
          <a:bodyPr anchor="ctr" anchorCtr="0">
            <a:normAutofit/>
          </a:bodyPr>
          <a:lstStyle>
            <a:lvl1pPr marL="0" indent="0" algn="ctr">
              <a:buNone/>
              <a:defRPr sz="20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t>
            </a:r>
            <a:br>
              <a:rPr lang="en-US"/>
            </a:br>
            <a:r>
              <a:rPr lang="en-US"/>
              <a:t>ADD PICTURE</a:t>
            </a:r>
          </a:p>
        </p:txBody>
      </p:sp>
      <p:sp>
        <p:nvSpPr>
          <p:cNvPr id="25" name="Picture Placeholder 2"/>
          <p:cNvSpPr>
            <a:spLocks noGrp="1"/>
          </p:cNvSpPr>
          <p:nvPr>
            <p:ph type="pic" idx="12" hasCustomPrompt="1"/>
          </p:nvPr>
        </p:nvSpPr>
        <p:spPr>
          <a:xfrm>
            <a:off x="381000" y="3048000"/>
            <a:ext cx="8487578" cy="3646714"/>
          </a:xfrm>
          <a:solidFill>
            <a:srgbClr val="EFEFED"/>
          </a:solidFill>
        </p:spPr>
        <p:txBody>
          <a:bodyPr anchor="ctr" anchorCtr="0">
            <a:normAutofit/>
          </a:bodyPr>
          <a:lstStyle>
            <a:lvl1pPr marL="0" indent="0" algn="ctr">
              <a:buNone/>
              <a:defRPr sz="20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2" name="Diagonal Lines"/>
          <p:cNvPicPr>
            <a:picLocks noChangeAspect="1"/>
          </p:cNvPicPr>
          <p:nvPr userDrawn="1"/>
        </p:nvPicPr>
        <p:blipFill rotWithShape="1">
          <a:blip r:embed="rId2" cstate="email">
            <a:extLst>
              <a:ext uri="{28A0092B-C50C-407E-A947-70E740481C1C}">
                <a14:useLocalDpi xmlns:a14="http://schemas.microsoft.com/office/drawing/2010/main"/>
              </a:ext>
            </a:extLst>
          </a:blip>
          <a:srcRect b="12537"/>
          <a:stretch/>
        </p:blipFill>
        <p:spPr>
          <a:xfrm>
            <a:off x="0" y="210791"/>
            <a:ext cx="12192000" cy="609600"/>
          </a:xfrm>
          <a:prstGeom prst="rect">
            <a:avLst/>
          </a:prstGeom>
        </p:spPr>
      </p:pic>
      <p:grpSp>
        <p:nvGrpSpPr>
          <p:cNvPr id="6" name="Group 5"/>
          <p:cNvGrpSpPr/>
          <p:nvPr userDrawn="1"/>
        </p:nvGrpSpPr>
        <p:grpSpPr>
          <a:xfrm>
            <a:off x="320710" y="201386"/>
            <a:ext cx="1219200" cy="636814"/>
            <a:chOff x="304800" y="201386"/>
            <a:chExt cx="1219200" cy="636814"/>
          </a:xfrm>
        </p:grpSpPr>
        <p:sp>
          <p:nvSpPr>
            <p:cNvPr id="2" name="Rectangle 1"/>
            <p:cNvSpPr/>
            <p:nvPr userDrawn="1"/>
          </p:nvSpPr>
          <p:spPr bwMode="auto">
            <a:xfrm>
              <a:off x="304800" y="201386"/>
              <a:ext cx="1219200" cy="636814"/>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3557" y="219075"/>
              <a:ext cx="1101686" cy="609600"/>
            </a:xfrm>
            <a:prstGeom prst="rect">
              <a:avLst/>
            </a:prstGeom>
          </p:spPr>
        </p:pic>
      </p:grpSp>
    </p:spTree>
    <p:extLst>
      <p:ext uri="{BB962C8B-B14F-4D97-AF65-F5344CB8AC3E}">
        <p14:creationId xmlns:p14="http://schemas.microsoft.com/office/powerpoint/2010/main" val="192848465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ull Photo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1" cy="6858000"/>
          </a:xfrm>
          <a:solidFill>
            <a:schemeClr val="accent5"/>
          </a:solidFill>
        </p:spPr>
        <p:txBody>
          <a:bodyPr anchor="ctr" anchorCtr="0">
            <a:normAutofit/>
          </a:bodyPr>
          <a:lstStyle>
            <a:lvl1pPr marL="0" indent="0" algn="ctr">
              <a:buNone/>
              <a:defRPr sz="2000">
                <a:solidFill>
                  <a:schemeClr val="bg1"/>
                </a:solidFill>
              </a:defRPr>
            </a:lvl1pPr>
          </a:lstStyle>
          <a:p>
            <a:r>
              <a:rPr lang="en-US"/>
              <a:t>CLICK ICON TO ADD PICTURE</a:t>
            </a:r>
          </a:p>
          <a:p>
            <a:endParaRPr lang="en-US"/>
          </a:p>
          <a:p>
            <a:endParaRPr lang="en-US"/>
          </a:p>
          <a:p>
            <a:endParaRPr lang="en-US"/>
          </a:p>
        </p:txBody>
      </p:sp>
      <p:sp>
        <p:nvSpPr>
          <p:cNvPr id="3167237" name="Rectangle 5"/>
          <p:cNvSpPr>
            <a:spLocks noGrp="1" noChangeArrowheads="1"/>
          </p:cNvSpPr>
          <p:nvPr>
            <p:ph type="ctrTitle"/>
          </p:nvPr>
        </p:nvSpPr>
        <p:spPr>
          <a:xfrm>
            <a:off x="1066800" y="4572000"/>
            <a:ext cx="10210277" cy="1828800"/>
          </a:xfrm>
        </p:spPr>
        <p:txBody>
          <a:bodyPr lIns="0" rIns="0" anchor="b">
            <a:normAutofit/>
          </a:bodyPr>
          <a:lstStyle>
            <a:lvl1pPr algn="l">
              <a:defRPr sz="6000" b="0">
                <a:solidFill>
                  <a:schemeClr val="bg1"/>
                </a:solidFill>
                <a:effectLst>
                  <a:outerShdw blurRad="38100" dist="38100" dir="2700000" algn="tl">
                    <a:srgbClr val="000000">
                      <a:alpha val="43137"/>
                    </a:srgbClr>
                  </a:outerShdw>
                </a:effectLst>
                <a:latin typeface="Franklin Gothic Book" panose="020B0503020102020204" pitchFamily="34" charset="0"/>
              </a:defRPr>
            </a:lvl1pPr>
          </a:lstStyle>
          <a:p>
            <a:r>
              <a:rPr lang="en-US"/>
              <a:t>Click to edit Master title style</a:t>
            </a:r>
          </a:p>
        </p:txBody>
      </p:sp>
    </p:spTree>
    <p:extLst>
      <p:ext uri="{BB962C8B-B14F-4D97-AF65-F5344CB8AC3E}">
        <p14:creationId xmlns:p14="http://schemas.microsoft.com/office/powerpoint/2010/main" val="3287301534"/>
      </p:ext>
    </p:extLst>
  </p:cSld>
  <p:clrMapOvr>
    <a:masterClrMapping/>
  </p:clrMapOvr>
  <p:transition/>
  <p:extLst>
    <p:ext uri="{DCECCB84-F9BA-43D5-87BE-67443E8EF086}">
      <p15:sldGuideLst xmlns:p15="http://schemas.microsoft.com/office/powerpoint/2012/main">
        <p15:guide id="1" pos="6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hartSlide">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839788" y="967871"/>
            <a:ext cx="3932237" cy="625215"/>
          </a:xfrm>
        </p:spPr>
        <p:txBody>
          <a:bodyPr anchor="t"/>
          <a:lstStyle>
            <a:lvl1pPr algn="l">
              <a:defRPr sz="3200" b="1">
                <a:solidFill>
                  <a:schemeClr val="accent1"/>
                </a:solidFill>
              </a:defRPr>
            </a:lvl1pPr>
          </a:lstStyle>
          <a:p>
            <a:r>
              <a:rPr lang="en-US" dirty="0"/>
              <a:t>CHART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5183188" y="987425"/>
            <a:ext cx="6172200" cy="4873625"/>
          </a:xfrm>
        </p:spPr>
        <p:txBody>
          <a:bodyPr/>
          <a:lstStyle>
            <a:lvl1pPr>
              <a:defRPr sz="3200">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chart</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839788" y="2057400"/>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4C193C8F-3E1D-D846-8435-3F8DDF19737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6BC2CF49-C3AD-47BD-AE02-032F71A6566D}"/>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28958053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3"/>
          <p:cNvSpPr>
            <a:spLocks noChangeArrowheads="1"/>
          </p:cNvSpPr>
          <p:nvPr userDrawn="1"/>
        </p:nvSpPr>
        <p:spPr bwMode="auto">
          <a:xfrm>
            <a:off x="0" y="1"/>
            <a:ext cx="12192000" cy="6857999"/>
          </a:xfrm>
          <a:prstGeom prst="rect">
            <a:avLst/>
          </a:prstGeom>
          <a:solidFill>
            <a:schemeClr val="accent6"/>
          </a:solidFill>
          <a:ln w="9525" algn="ctr">
            <a:noFill/>
            <a:miter lim="800000"/>
            <a:headEnd/>
            <a:tailEnd/>
          </a:ln>
          <a:effectLst/>
        </p:spPr>
        <p:txBody>
          <a:bodyPr wrap="none" anchor="ctr"/>
          <a:lstStyle/>
          <a:p>
            <a:endParaRPr lang="en-US" sz="1800"/>
          </a:p>
        </p:txBody>
      </p:sp>
      <p:sp>
        <p:nvSpPr>
          <p:cNvPr id="3167237" name="Rectangle 5"/>
          <p:cNvSpPr>
            <a:spLocks noGrp="1" noChangeArrowheads="1"/>
          </p:cNvSpPr>
          <p:nvPr>
            <p:ph type="ctrTitle"/>
          </p:nvPr>
        </p:nvSpPr>
        <p:spPr>
          <a:xfrm>
            <a:off x="1066800" y="2514600"/>
            <a:ext cx="10210277" cy="1828800"/>
          </a:xfrm>
        </p:spPr>
        <p:txBody>
          <a:bodyPr lIns="0" rIns="0" anchor="b">
            <a:normAutofit/>
          </a:bodyPr>
          <a:lstStyle>
            <a:lvl1pPr algn="l">
              <a:defRPr sz="4800" b="0">
                <a:solidFill>
                  <a:schemeClr val="bg1"/>
                </a:solidFill>
                <a:latin typeface="Franklin Gothic Medium" panose="020B0603020102020204" pitchFamily="34" charset="0"/>
              </a:defRPr>
            </a:lvl1pPr>
          </a:lstStyle>
          <a:p>
            <a:r>
              <a:rPr lang="en-US"/>
              <a:t>Click to edit Master title style</a:t>
            </a:r>
          </a:p>
        </p:txBody>
      </p:sp>
      <p:sp>
        <p:nvSpPr>
          <p:cNvPr id="3167239" name="Rectangle 7"/>
          <p:cNvSpPr>
            <a:spLocks noGrp="1" noChangeArrowheads="1"/>
          </p:cNvSpPr>
          <p:nvPr>
            <p:ph type="subTitle" idx="1"/>
          </p:nvPr>
        </p:nvSpPr>
        <p:spPr>
          <a:xfrm>
            <a:off x="1066800" y="4495800"/>
            <a:ext cx="10224937"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p>
        </p:txBody>
      </p:sp>
      <p:grpSp>
        <p:nvGrpSpPr>
          <p:cNvPr id="7" name="Group 6"/>
          <p:cNvGrpSpPr/>
          <p:nvPr userDrawn="1"/>
        </p:nvGrpSpPr>
        <p:grpSpPr>
          <a:xfrm>
            <a:off x="0" y="5943601"/>
            <a:ext cx="12191999" cy="552540"/>
            <a:chOff x="0" y="5943601"/>
            <a:chExt cx="12191999" cy="55254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1" y="5943601"/>
              <a:ext cx="1000071" cy="552539"/>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84" t="51920" r="41509" b="16551"/>
            <a:stretch/>
          </p:blipFill>
          <p:spPr>
            <a:xfrm>
              <a:off x="2146190" y="5943601"/>
              <a:ext cx="10045809" cy="55254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8585" t="51919" r="87297" b="16552"/>
            <a:stretch/>
          </p:blipFill>
          <p:spPr>
            <a:xfrm>
              <a:off x="0" y="5943601"/>
              <a:ext cx="987482" cy="552539"/>
            </a:xfrm>
            <a:prstGeom prst="rect">
              <a:avLst/>
            </a:prstGeom>
          </p:spPr>
        </p:pic>
      </p:grpSp>
      <p:sp>
        <p:nvSpPr>
          <p:cNvPr id="10" name="Picture Placeholder 4"/>
          <p:cNvSpPr>
            <a:spLocks noGrp="1"/>
          </p:cNvSpPr>
          <p:nvPr>
            <p:ph type="pic" sz="quarter" idx="16" hasCustomPrompt="1"/>
          </p:nvPr>
        </p:nvSpPr>
        <p:spPr>
          <a:xfrm>
            <a:off x="9905477" y="762000"/>
            <a:ext cx="1371600" cy="1371600"/>
          </a:xfrm>
          <a:prstGeom prst="ellipse">
            <a:avLst/>
          </a:prstGeom>
          <a:noFill/>
          <a:ln>
            <a:noFill/>
          </a:ln>
        </p:spPr>
        <p:txBody>
          <a:bodyPr wrap="none" anchor="ctr" anchorCtr="0">
            <a:normAutofit/>
          </a:bodyPr>
          <a:lstStyle>
            <a:lvl1pPr marL="0" indent="0" algn="ctr">
              <a:lnSpc>
                <a:spcPts val="2000"/>
              </a:lnSpc>
              <a:spcBef>
                <a:spcPts val="0"/>
              </a:spcBef>
              <a:buNone/>
              <a:defRPr sz="2000">
                <a:solidFill>
                  <a:schemeClr val="bg1"/>
                </a:solidFill>
              </a:defRPr>
            </a:lvl1pPr>
          </a:lstStyle>
          <a:p>
            <a:r>
              <a:rPr lang="en-US"/>
              <a:t>OPTION TO</a:t>
            </a:r>
            <a:br>
              <a:rPr lang="en-US"/>
            </a:br>
            <a:r>
              <a:rPr lang="en-US"/>
              <a:t>INCLUDE</a:t>
            </a:r>
            <a:br>
              <a:rPr lang="en-US"/>
            </a:br>
            <a:r>
              <a:rPr lang="en-US"/>
              <a:t>CIRCULAR</a:t>
            </a:r>
            <a:br>
              <a:rPr lang="en-US"/>
            </a:br>
            <a:r>
              <a:rPr lang="en-US"/>
              <a:t>BC ICON</a:t>
            </a:r>
          </a:p>
        </p:txBody>
      </p:sp>
    </p:spTree>
    <p:extLst>
      <p:ext uri="{BB962C8B-B14F-4D97-AF65-F5344CB8AC3E}">
        <p14:creationId xmlns:p14="http://schemas.microsoft.com/office/powerpoint/2010/main" val="3842991335"/>
      </p:ext>
    </p:extLst>
  </p:cSld>
  <p:clrMapOvr>
    <a:masterClrMapping/>
  </p:clrMapOvr>
  <p:transition/>
  <p:extLst>
    <p:ext uri="{DCECCB84-F9BA-43D5-87BE-67443E8EF086}">
      <p15:sldGuideLst xmlns:p15="http://schemas.microsoft.com/office/powerpoint/2012/main">
        <p15:guide id="1" pos="67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00200"/>
            <a:ext cx="11430000" cy="4800600"/>
          </a:xfrm>
        </p:spPr>
        <p:txBody>
          <a:bodyPr lIns="0" tIns="0">
            <a:normAutofit/>
          </a:bodyPr>
          <a:lstStyle>
            <a:lvl1pPr>
              <a:buClr>
                <a:schemeClr val="accent5"/>
              </a:buClr>
              <a:defRPr b="0">
                <a:solidFill>
                  <a:schemeClr val="tx1">
                    <a:lumMod val="75000"/>
                    <a:lumOff val="25000"/>
                  </a:schemeClr>
                </a:solidFill>
                <a:latin typeface="Franklin Gothic Book" pitchFamily="34" charset="0"/>
              </a:defRPr>
            </a:lvl1pPr>
            <a:lvl2pPr>
              <a:buClr>
                <a:schemeClr val="accent5"/>
              </a:buClr>
              <a:defRPr b="0">
                <a:solidFill>
                  <a:schemeClr val="tx1">
                    <a:lumMod val="75000"/>
                    <a:lumOff val="25000"/>
                  </a:schemeClr>
                </a:solidFill>
                <a:latin typeface="Franklin Gothic Book" pitchFamily="34" charset="0"/>
              </a:defRPr>
            </a:lvl2pPr>
            <a:lvl3pPr>
              <a:buClr>
                <a:schemeClr val="accent5"/>
              </a:buClr>
              <a:defRPr b="0">
                <a:solidFill>
                  <a:schemeClr val="tx1">
                    <a:lumMod val="75000"/>
                    <a:lumOff val="25000"/>
                  </a:schemeClr>
                </a:solidFill>
                <a:latin typeface="Franklin Gothic Book" pitchFamily="34" charset="0"/>
              </a:defRPr>
            </a:lvl3pPr>
            <a:lvl4pPr>
              <a:buClr>
                <a:schemeClr val="accent5"/>
              </a:buClr>
              <a:defRPr b="0">
                <a:solidFill>
                  <a:schemeClr val="tx1">
                    <a:lumMod val="75000"/>
                    <a:lumOff val="2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4"/>
          <p:cNvSpPr>
            <a:spLocks noGrp="1" noChangeArrowheads="1"/>
          </p:cNvSpPr>
          <p:nvPr>
            <p:ph type="title"/>
          </p:nvPr>
        </p:nvSpPr>
        <p:spPr bwMode="auto">
          <a:xfrm>
            <a:off x="381000" y="457200"/>
            <a:ext cx="1143000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6" name="Footer Placeholder 9"/>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p>
        </p:txBody>
      </p:sp>
      <p:sp>
        <p:nvSpPr>
          <p:cNvPr id="8" name="Slide Number Placeholder 10"/>
          <p:cNvSpPr>
            <a:spLocks noGrp="1"/>
          </p:cNvSpPr>
          <p:nvPr>
            <p:ph type="sldNum" sz="quarter" idx="4"/>
          </p:nvPr>
        </p:nvSpPr>
        <p:spPr>
          <a:xfrm>
            <a:off x="112776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701255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ub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1600200"/>
            <a:ext cx="11430000" cy="2514600"/>
          </a:xfrm>
        </p:spPr>
        <p:txBody>
          <a:bodyPr lIns="0" anchor="t">
            <a:normAutofit/>
          </a:bodyPr>
          <a:lstStyle>
            <a:lvl1pPr algn="l">
              <a:defRPr sz="4000" b="0" cap="none" baseline="0">
                <a:solidFill>
                  <a:schemeClr val="tx1">
                    <a:lumMod val="85000"/>
                    <a:lumOff val="15000"/>
                  </a:schemeClr>
                </a:solidFill>
                <a:latin typeface="Franklin Gothic Medium" panose="020B0603020102020204" pitchFamily="34" charset="0"/>
              </a:defRPr>
            </a:lvl1pPr>
          </a:lstStyle>
          <a:p>
            <a:r>
              <a:rPr lang="en-US"/>
              <a:t>Click to Edit Subtitle</a:t>
            </a:r>
          </a:p>
        </p:txBody>
      </p:sp>
      <p:sp>
        <p:nvSpPr>
          <p:cNvPr id="3" name="Text Placeholder 2"/>
          <p:cNvSpPr>
            <a:spLocks noGrp="1"/>
          </p:cNvSpPr>
          <p:nvPr>
            <p:ph type="body" idx="1"/>
          </p:nvPr>
        </p:nvSpPr>
        <p:spPr>
          <a:xfrm>
            <a:off x="406400" y="914401"/>
            <a:ext cx="11430000" cy="457201"/>
          </a:xfrm>
        </p:spPr>
        <p:txBody>
          <a:bodyPr lIns="0" anchor="b">
            <a:normAutofit/>
          </a:bodyPr>
          <a:lstStyle>
            <a:lvl1pPr marL="0" indent="0">
              <a:buNone/>
              <a:defRPr sz="2000">
                <a:solidFill>
                  <a:srgbClr val="262626"/>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Footer Placeholder 9">
            <a:extLst>
              <a:ext uri="{FF2B5EF4-FFF2-40B4-BE49-F238E27FC236}">
                <a16:creationId xmlns:a16="http://schemas.microsoft.com/office/drawing/2014/main" id="{77BA33E9-FF91-4447-8983-7FD2BF264156}"/>
              </a:ext>
            </a:extLst>
          </p:cNvPr>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p>
        </p:txBody>
      </p:sp>
      <p:sp>
        <p:nvSpPr>
          <p:cNvPr id="8" name="Slide Number Placeholder 10">
            <a:extLst>
              <a:ext uri="{FF2B5EF4-FFF2-40B4-BE49-F238E27FC236}">
                <a16:creationId xmlns:a16="http://schemas.microsoft.com/office/drawing/2014/main" id="{ABA6F4D3-6B6E-40BF-A594-F704433632B7}"/>
              </a:ext>
            </a:extLst>
          </p:cNvPr>
          <p:cNvSpPr>
            <a:spLocks noGrp="1"/>
          </p:cNvSpPr>
          <p:nvPr>
            <p:ph type="sldNum" sz="quarter" idx="4"/>
          </p:nvPr>
        </p:nvSpPr>
        <p:spPr>
          <a:xfrm>
            <a:off x="113030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333748160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tro Sentence Before Bullets">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1000" y="1598240"/>
            <a:ext cx="7924801" cy="742189"/>
          </a:xfrm>
        </p:spPr>
        <p:txBody>
          <a:bodyPr lIns="0" tIns="0" anchor="b" anchorCtr="0">
            <a:normAutofit/>
          </a:bodyPr>
          <a:lstStyle>
            <a:lvl1pPr marL="0" indent="0">
              <a:lnSpc>
                <a:spcPct val="85000"/>
              </a:lnSpc>
              <a:spcBef>
                <a:spcPts val="0"/>
              </a:spcBef>
              <a:buNone/>
              <a:defRPr sz="2800" b="0">
                <a:solidFill>
                  <a:schemeClr val="tx1">
                    <a:lumMod val="85000"/>
                    <a:lumOff val="15000"/>
                  </a:schemeClr>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a:t>
            </a:r>
            <a:br>
              <a:rPr lang="en-US"/>
            </a:br>
            <a:r>
              <a:rPr lang="en-US"/>
              <a:t>Master text styles</a:t>
            </a:r>
          </a:p>
        </p:txBody>
      </p:sp>
      <p:sp>
        <p:nvSpPr>
          <p:cNvPr id="4" name="Content Placeholder 3"/>
          <p:cNvSpPr>
            <a:spLocks noGrp="1"/>
          </p:cNvSpPr>
          <p:nvPr>
            <p:ph sz="half" idx="2"/>
          </p:nvPr>
        </p:nvSpPr>
        <p:spPr>
          <a:xfrm>
            <a:off x="381000" y="2514600"/>
            <a:ext cx="7924800" cy="3875315"/>
          </a:xfrm>
        </p:spPr>
        <p:txBody>
          <a:bodyPr lIns="0">
            <a:normAutofit/>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marL="1031875" indent="-228600">
              <a:defRPr sz="2000">
                <a:solidFill>
                  <a:schemeClr val="tx1">
                    <a:lumMod val="75000"/>
                    <a:lumOff val="25000"/>
                  </a:schemeClr>
                </a:solidFill>
              </a:defRPr>
            </a:lvl4pPr>
            <a:lvl5pPr marL="1201738" indent="-169863">
              <a:defRPr sz="2000">
                <a:solidFill>
                  <a:srgbClr val="26262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half" idx="11"/>
          </p:nvPr>
        </p:nvSpPr>
        <p:spPr>
          <a:xfrm>
            <a:off x="8559800" y="6086573"/>
            <a:ext cx="3251200" cy="304800"/>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Rectangle 4"/>
          <p:cNvSpPr>
            <a:spLocks noGrp="1" noChangeArrowheads="1"/>
          </p:cNvSpPr>
          <p:nvPr>
            <p:ph type="title"/>
          </p:nvPr>
        </p:nvSpPr>
        <p:spPr bwMode="auto">
          <a:xfrm>
            <a:off x="381000" y="457200"/>
            <a:ext cx="1143000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9" name="Picture Placeholder 2"/>
          <p:cNvSpPr>
            <a:spLocks noGrp="1"/>
          </p:cNvSpPr>
          <p:nvPr>
            <p:ph type="pic" idx="10" hasCustomPrompt="1"/>
          </p:nvPr>
        </p:nvSpPr>
        <p:spPr>
          <a:xfrm>
            <a:off x="8574315" y="1600201"/>
            <a:ext cx="3236685" cy="4419599"/>
          </a:xfrm>
          <a:solidFill>
            <a:srgbClr val="EFEFED"/>
          </a:solidFill>
        </p:spPr>
        <p:txBody>
          <a:bodyPr tIns="457200"/>
          <a:lstStyle>
            <a:lvl1pPr marL="0" indent="0" algn="ctr">
              <a:buNone/>
              <a:defRPr sz="32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Footer Placeholder 9"/>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p>
        </p:txBody>
      </p:sp>
      <p:sp>
        <p:nvSpPr>
          <p:cNvPr id="14" name="Slide Number Placeholder 10"/>
          <p:cNvSpPr>
            <a:spLocks noGrp="1"/>
          </p:cNvSpPr>
          <p:nvPr>
            <p:ph type="sldNum" sz="quarter" idx="4"/>
          </p:nvPr>
        </p:nvSpPr>
        <p:spPr>
          <a:xfrm>
            <a:off x="113030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2839802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Bullets, Two Side Photos">
    <p:spTree>
      <p:nvGrpSpPr>
        <p:cNvPr id="1" name=""/>
        <p:cNvGrpSpPr/>
        <p:nvPr/>
      </p:nvGrpSpPr>
      <p:grpSpPr>
        <a:xfrm>
          <a:off x="0" y="0"/>
          <a:ext cx="0" cy="0"/>
          <a:chOff x="0" y="0"/>
          <a:chExt cx="0" cy="0"/>
        </a:xfrm>
      </p:grpSpPr>
      <p:sp>
        <p:nvSpPr>
          <p:cNvPr id="10" name="Text Placeholder 3"/>
          <p:cNvSpPr>
            <a:spLocks noGrp="1"/>
          </p:cNvSpPr>
          <p:nvPr>
            <p:ph type="body" sz="half" idx="2"/>
          </p:nvPr>
        </p:nvSpPr>
        <p:spPr>
          <a:xfrm>
            <a:off x="8559800" y="3413480"/>
            <a:ext cx="3251200" cy="377471"/>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8559800" y="6018342"/>
            <a:ext cx="3251200" cy="371573"/>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title"/>
          </p:nvPr>
        </p:nvSpPr>
        <p:spPr bwMode="auto">
          <a:xfrm>
            <a:off x="381000" y="457200"/>
            <a:ext cx="1143000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18" name="Content Placeholder 2"/>
          <p:cNvSpPr>
            <a:spLocks noGrp="1"/>
          </p:cNvSpPr>
          <p:nvPr>
            <p:ph idx="1"/>
          </p:nvPr>
        </p:nvSpPr>
        <p:spPr>
          <a:xfrm>
            <a:off x="381000" y="1589314"/>
            <a:ext cx="7721600" cy="4800601"/>
          </a:xfrm>
        </p:spPr>
        <p:txBody>
          <a:bodyPr lIns="0" tIns="0" bIns="0"/>
          <a:lstStyle>
            <a:lvl1pPr>
              <a:lnSpc>
                <a:spcPct val="85000"/>
              </a:lnSpc>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marL="1031875" indent="-228600">
              <a:defRPr>
                <a:solidFill>
                  <a:schemeClr val="tx1">
                    <a:lumMod val="75000"/>
                    <a:lumOff val="25000"/>
                  </a:schemeClr>
                </a:solidFill>
              </a:defRPr>
            </a:lvl4pPr>
            <a:lvl5pPr marL="1201738" indent="-169863">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2"/>
          <p:cNvSpPr>
            <a:spLocks noGrp="1"/>
          </p:cNvSpPr>
          <p:nvPr>
            <p:ph type="pic" idx="10" hasCustomPrompt="1"/>
          </p:nvPr>
        </p:nvSpPr>
        <p:spPr>
          <a:xfrm>
            <a:off x="8559800" y="1600003"/>
            <a:ext cx="3251200" cy="1733746"/>
          </a:xfrm>
          <a:solidFill>
            <a:srgbClr val="EFEFED"/>
          </a:solidFill>
        </p:spPr>
        <p:txBody>
          <a:bodyPr lIns="822960" tIns="91440" rIns="822960">
            <a:normAutofit/>
          </a:bodyPr>
          <a:lstStyle>
            <a:lvl1pPr marL="0" indent="0" algn="ctr">
              <a:buNone/>
              <a:defRPr sz="20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p:cNvSpPr>
            <a:spLocks noGrp="1"/>
          </p:cNvSpPr>
          <p:nvPr>
            <p:ph type="pic" idx="11" hasCustomPrompt="1"/>
          </p:nvPr>
        </p:nvSpPr>
        <p:spPr>
          <a:xfrm>
            <a:off x="8559800" y="4198968"/>
            <a:ext cx="3251200" cy="1733746"/>
          </a:xfrm>
          <a:solidFill>
            <a:srgbClr val="EFEFED"/>
          </a:solidFill>
        </p:spPr>
        <p:txBody>
          <a:bodyPr lIns="822960" tIns="91440" rIns="822960">
            <a:normAutofit/>
          </a:bodyPr>
          <a:lstStyle>
            <a:lvl1pPr marL="0" indent="0" algn="ctr">
              <a:buNone/>
              <a:defRPr sz="20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Footer Placeholder 9">
            <a:extLst>
              <a:ext uri="{FF2B5EF4-FFF2-40B4-BE49-F238E27FC236}">
                <a16:creationId xmlns:a16="http://schemas.microsoft.com/office/drawing/2014/main" id="{31911EDA-1B69-41F1-AA45-9D47DF06CE4D}"/>
              </a:ext>
            </a:extLst>
          </p:cNvPr>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p>
        </p:txBody>
      </p:sp>
      <p:sp>
        <p:nvSpPr>
          <p:cNvPr id="16" name="Slide Number Placeholder 10">
            <a:extLst>
              <a:ext uri="{FF2B5EF4-FFF2-40B4-BE49-F238E27FC236}">
                <a16:creationId xmlns:a16="http://schemas.microsoft.com/office/drawing/2014/main" id="{F0C48975-573F-4E04-8306-FE3D596686CD}"/>
              </a:ext>
            </a:extLst>
          </p:cNvPr>
          <p:cNvSpPr>
            <a:spLocks noGrp="1"/>
          </p:cNvSpPr>
          <p:nvPr>
            <p:ph type="sldNum" sz="quarter" idx="4"/>
          </p:nvPr>
        </p:nvSpPr>
        <p:spPr>
          <a:xfrm>
            <a:off x="113030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12946899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xfrm>
            <a:off x="381000" y="457200"/>
            <a:ext cx="1143000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6" name="Footer Placeholder 9">
            <a:extLst>
              <a:ext uri="{FF2B5EF4-FFF2-40B4-BE49-F238E27FC236}">
                <a16:creationId xmlns:a16="http://schemas.microsoft.com/office/drawing/2014/main" id="{BE5FC77B-17B6-4732-8AEA-42A93605D162}"/>
              </a:ext>
            </a:extLst>
          </p:cNvPr>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p>
        </p:txBody>
      </p:sp>
      <p:sp>
        <p:nvSpPr>
          <p:cNvPr id="7" name="Slide Number Placeholder 10">
            <a:extLst>
              <a:ext uri="{FF2B5EF4-FFF2-40B4-BE49-F238E27FC236}">
                <a16:creationId xmlns:a16="http://schemas.microsoft.com/office/drawing/2014/main" id="{98988AC1-D97D-41FC-9E8C-EEF175EB362C}"/>
              </a:ext>
            </a:extLst>
          </p:cNvPr>
          <p:cNvSpPr>
            <a:spLocks noGrp="1"/>
          </p:cNvSpPr>
          <p:nvPr>
            <p:ph type="sldNum" sz="quarter" idx="4"/>
          </p:nvPr>
        </p:nvSpPr>
        <p:spPr>
          <a:xfrm>
            <a:off x="113030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47424727"/>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600200"/>
            <a:ext cx="5547360" cy="4800600"/>
          </a:xfrm>
        </p:spPr>
        <p:txBody>
          <a:bodyPr tIns="0" bIns="0">
            <a:normAutofit/>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381000" y="457200"/>
            <a:ext cx="114300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7" name="Content Placeholder 2"/>
          <p:cNvSpPr>
            <a:spLocks noGrp="1"/>
          </p:cNvSpPr>
          <p:nvPr>
            <p:ph sz="half" idx="10"/>
          </p:nvPr>
        </p:nvSpPr>
        <p:spPr>
          <a:xfrm>
            <a:off x="6263640" y="1600200"/>
            <a:ext cx="5547360" cy="4800601"/>
          </a:xfrm>
        </p:spPr>
        <p:txBody>
          <a:bodyPr tIns="0" bIns="0">
            <a:normAutofit/>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p>
        </p:txBody>
      </p:sp>
      <p:sp>
        <p:nvSpPr>
          <p:cNvPr id="10" name="Slide Number Placeholder 10"/>
          <p:cNvSpPr>
            <a:spLocks noGrp="1"/>
          </p:cNvSpPr>
          <p:nvPr>
            <p:ph type="sldNum" sz="quarter" idx="4"/>
          </p:nvPr>
        </p:nvSpPr>
        <p:spPr>
          <a:xfrm>
            <a:off x="113030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162394475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600200"/>
            <a:ext cx="3657600" cy="4800600"/>
          </a:xfrm>
        </p:spPr>
        <p:txBody>
          <a:bodyPr tIns="0" bIns="0">
            <a:normAutofit/>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381000" y="457200"/>
            <a:ext cx="114300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7" name="Content Placeholder 2"/>
          <p:cNvSpPr>
            <a:spLocks noGrp="1"/>
          </p:cNvSpPr>
          <p:nvPr>
            <p:ph sz="half" idx="10"/>
          </p:nvPr>
        </p:nvSpPr>
        <p:spPr>
          <a:xfrm>
            <a:off x="4267200" y="1600200"/>
            <a:ext cx="3657600" cy="4800601"/>
          </a:xfrm>
        </p:spPr>
        <p:txBody>
          <a:bodyPr tIns="0" bIns="0">
            <a:normAutofit/>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p>
        </p:txBody>
      </p:sp>
      <p:sp>
        <p:nvSpPr>
          <p:cNvPr id="10" name="Slide Number Placeholder 10"/>
          <p:cNvSpPr>
            <a:spLocks noGrp="1"/>
          </p:cNvSpPr>
          <p:nvPr>
            <p:ph type="sldNum" sz="quarter" idx="4"/>
          </p:nvPr>
        </p:nvSpPr>
        <p:spPr>
          <a:xfrm>
            <a:off x="113030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
        <p:nvSpPr>
          <p:cNvPr id="9" name="Content Placeholder 2">
            <a:extLst>
              <a:ext uri="{FF2B5EF4-FFF2-40B4-BE49-F238E27FC236}">
                <a16:creationId xmlns:a16="http://schemas.microsoft.com/office/drawing/2014/main" id="{3921895E-ED7A-4C67-B019-8F8F08B0A0C5}"/>
              </a:ext>
            </a:extLst>
          </p:cNvPr>
          <p:cNvSpPr>
            <a:spLocks noGrp="1"/>
          </p:cNvSpPr>
          <p:nvPr>
            <p:ph sz="half" idx="11"/>
          </p:nvPr>
        </p:nvSpPr>
        <p:spPr>
          <a:xfrm>
            <a:off x="8153400" y="1600200"/>
            <a:ext cx="3657600" cy="4800601"/>
          </a:xfrm>
        </p:spPr>
        <p:txBody>
          <a:bodyPr tIns="0" bIns="0">
            <a:normAutofit/>
          </a:bodyPr>
          <a:lstStyle>
            <a:lvl1pPr>
              <a:defRPr sz="26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8758666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590098"/>
            <a:ext cx="5547360" cy="320040"/>
          </a:xfrm>
        </p:spPr>
        <p:txBody>
          <a:bodyPr tIns="0" bIns="0" anchor="b">
            <a:noAutofit/>
          </a:bodyPr>
          <a:lstStyle>
            <a:lvl1pPr marL="0" indent="0">
              <a:spcBef>
                <a:spcPts val="0"/>
              </a:spcBef>
              <a:buNone/>
              <a:defRPr sz="2800" b="0">
                <a:solidFill>
                  <a:schemeClr val="tx1">
                    <a:lumMod val="85000"/>
                    <a:lumOff val="15000"/>
                  </a:schemeClr>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1000" y="2057400"/>
            <a:ext cx="5547360" cy="4343400"/>
          </a:xfrm>
        </p:spPr>
        <p:txBody>
          <a:bodyPr tIns="0" bIns="0">
            <a:normAutofit/>
          </a:bodyPr>
          <a:lstStyle>
            <a:lvl1pPr>
              <a:lnSpc>
                <a:spcPct val="100000"/>
              </a:lnSpc>
              <a:defRPr sz="2400">
                <a:solidFill>
                  <a:schemeClr val="tx1">
                    <a:lumMod val="75000"/>
                    <a:lumOff val="25000"/>
                  </a:schemeClr>
                </a:solidFill>
              </a:defRPr>
            </a:lvl1pPr>
            <a:lvl2pPr marL="457200" indent="-206375">
              <a:lnSpc>
                <a:spcPct val="100000"/>
              </a:lnSpc>
              <a:tabLst/>
              <a:defRPr sz="2000">
                <a:solidFill>
                  <a:schemeClr val="tx1">
                    <a:lumMod val="75000"/>
                    <a:lumOff val="25000"/>
                  </a:schemeClr>
                </a:solidFill>
              </a:defRPr>
            </a:lvl2pPr>
            <a:lvl3pPr marL="627063" indent="-169863">
              <a:lnSpc>
                <a:spcPct val="100000"/>
              </a:lnSpc>
              <a:defRPr sz="1800">
                <a:solidFill>
                  <a:schemeClr val="tx1">
                    <a:lumMod val="75000"/>
                    <a:lumOff val="25000"/>
                  </a:schemeClr>
                </a:solidFill>
              </a:defRPr>
            </a:lvl3pPr>
            <a:lvl4pPr marL="803275" indent="-176213">
              <a:lnSpc>
                <a:spcPct val="100000"/>
              </a:lnSpc>
              <a:defRPr sz="1600">
                <a:solidFill>
                  <a:schemeClr val="tx1">
                    <a:lumMod val="75000"/>
                    <a:lumOff val="2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Rectangle 4"/>
          <p:cNvSpPr>
            <a:spLocks noGrp="1" noChangeArrowheads="1"/>
          </p:cNvSpPr>
          <p:nvPr>
            <p:ph type="title"/>
          </p:nvPr>
        </p:nvSpPr>
        <p:spPr bwMode="auto">
          <a:xfrm>
            <a:off x="381000" y="457200"/>
            <a:ext cx="114300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Medium" panose="020B0603020102020204" pitchFamily="34" charset="0"/>
              </a:defRPr>
            </a:lvl1pPr>
          </a:lstStyle>
          <a:p>
            <a:pPr lvl="0"/>
            <a:r>
              <a:rPr lang="en-US"/>
              <a:t>Click to edit Master title style</a:t>
            </a:r>
          </a:p>
        </p:txBody>
      </p:sp>
      <p:sp>
        <p:nvSpPr>
          <p:cNvPr id="9" name="Text Placeholder 2"/>
          <p:cNvSpPr>
            <a:spLocks noGrp="1"/>
          </p:cNvSpPr>
          <p:nvPr>
            <p:ph type="body" idx="14"/>
          </p:nvPr>
        </p:nvSpPr>
        <p:spPr>
          <a:xfrm>
            <a:off x="6263640" y="1590098"/>
            <a:ext cx="5547360" cy="320040"/>
          </a:xfrm>
        </p:spPr>
        <p:txBody>
          <a:bodyPr tIns="0" bIns="0" anchor="b">
            <a:noAutofit/>
          </a:bodyPr>
          <a:lstStyle>
            <a:lvl1pPr marL="0" indent="0">
              <a:spcBef>
                <a:spcPts val="0"/>
              </a:spcBef>
              <a:buNone/>
              <a:defRPr sz="2800" b="0">
                <a:solidFill>
                  <a:schemeClr val="tx1">
                    <a:lumMod val="85000"/>
                    <a:lumOff val="15000"/>
                  </a:schemeClr>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5"/>
          </p:nvPr>
        </p:nvSpPr>
        <p:spPr>
          <a:xfrm>
            <a:off x="6263640" y="2057400"/>
            <a:ext cx="5547360" cy="4343400"/>
          </a:xfrm>
        </p:spPr>
        <p:txBody>
          <a:bodyPr tIns="0" bIns="0">
            <a:normAutofit/>
          </a:bodyPr>
          <a:lstStyle>
            <a:lvl1pPr>
              <a:lnSpc>
                <a:spcPct val="100000"/>
              </a:lnSpc>
              <a:defRPr sz="2400">
                <a:solidFill>
                  <a:schemeClr val="tx1">
                    <a:lumMod val="75000"/>
                    <a:lumOff val="25000"/>
                  </a:schemeClr>
                </a:solidFill>
              </a:defRPr>
            </a:lvl1pPr>
            <a:lvl2pPr marL="457200" indent="-206375">
              <a:lnSpc>
                <a:spcPct val="100000"/>
              </a:lnSpc>
              <a:tabLst/>
              <a:defRPr sz="2000">
                <a:solidFill>
                  <a:schemeClr val="tx1">
                    <a:lumMod val="75000"/>
                    <a:lumOff val="25000"/>
                  </a:schemeClr>
                </a:solidFill>
              </a:defRPr>
            </a:lvl2pPr>
            <a:lvl3pPr marL="627063" indent="-169863">
              <a:lnSpc>
                <a:spcPct val="100000"/>
              </a:lnSpc>
              <a:defRPr sz="1800">
                <a:solidFill>
                  <a:schemeClr val="tx1">
                    <a:lumMod val="75000"/>
                    <a:lumOff val="25000"/>
                  </a:schemeClr>
                </a:solidFill>
              </a:defRPr>
            </a:lvl3pPr>
            <a:lvl4pPr marL="803275" indent="-176213">
              <a:lnSpc>
                <a:spcPct val="100000"/>
              </a:lnSpc>
              <a:defRPr sz="1600">
                <a:solidFill>
                  <a:schemeClr val="tx1">
                    <a:lumMod val="75000"/>
                    <a:lumOff val="2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9"/>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p>
        </p:txBody>
      </p:sp>
      <p:sp>
        <p:nvSpPr>
          <p:cNvPr id="13" name="Slide Number Placeholder 10"/>
          <p:cNvSpPr>
            <a:spLocks noGrp="1"/>
          </p:cNvSpPr>
          <p:nvPr>
            <p:ph type="sldNum" sz="quarter" idx="4"/>
          </p:nvPr>
        </p:nvSpPr>
        <p:spPr>
          <a:xfrm>
            <a:off x="113030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439684486"/>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Footer Placeholder 9">
            <a:extLst>
              <a:ext uri="{FF2B5EF4-FFF2-40B4-BE49-F238E27FC236}">
                <a16:creationId xmlns:a16="http://schemas.microsoft.com/office/drawing/2014/main" id="{DB01A58C-8BE7-4E9F-B242-0BBC173E7529}"/>
              </a:ext>
            </a:extLst>
          </p:cNvPr>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p>
        </p:txBody>
      </p:sp>
      <p:sp>
        <p:nvSpPr>
          <p:cNvPr id="6" name="Slide Number Placeholder 10">
            <a:extLst>
              <a:ext uri="{FF2B5EF4-FFF2-40B4-BE49-F238E27FC236}">
                <a16:creationId xmlns:a16="http://schemas.microsoft.com/office/drawing/2014/main" id="{8756A7EB-F05D-4BED-9B10-ED3FFB210FBB}"/>
              </a:ext>
            </a:extLst>
          </p:cNvPr>
          <p:cNvSpPr>
            <a:spLocks noGrp="1"/>
          </p:cNvSpPr>
          <p:nvPr>
            <p:ph type="sldNum" sz="quarter" idx="4"/>
          </p:nvPr>
        </p:nvSpPr>
        <p:spPr>
          <a:xfrm>
            <a:off x="113030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1746774841"/>
      </p:ext>
    </p:extLst>
  </p:cSld>
  <p:clrMapOvr>
    <a:masterClrMapping/>
  </p:clrMapOvr>
  <p:transition/>
  <p:hf hd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ableSlide-BlueBackground">
    <p:bg>
      <p:bgPr>
        <a:solidFill>
          <a:srgbClr val="F2F1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3347-FE9B-2445-A173-B2BD6572631A}"/>
              </a:ext>
            </a:extLst>
          </p:cNvPr>
          <p:cNvSpPr>
            <a:spLocks noGrp="1"/>
          </p:cNvSpPr>
          <p:nvPr>
            <p:ph type="title" hasCustomPrompt="1"/>
          </p:nvPr>
        </p:nvSpPr>
        <p:spPr>
          <a:xfrm>
            <a:off x="7592279" y="981632"/>
            <a:ext cx="3932237" cy="826477"/>
          </a:xfrm>
        </p:spPr>
        <p:txBody>
          <a:bodyPr anchor="t"/>
          <a:lstStyle>
            <a:lvl1pPr algn="l">
              <a:defRPr sz="3200" b="1">
                <a:solidFill>
                  <a:schemeClr val="accent1"/>
                </a:solidFill>
              </a:defRPr>
            </a:lvl1pPr>
          </a:lstStyle>
          <a:p>
            <a:r>
              <a:rPr lang="en-US" dirty="0"/>
              <a:t>TABLE SLIDE</a:t>
            </a:r>
          </a:p>
        </p:txBody>
      </p:sp>
      <p:sp>
        <p:nvSpPr>
          <p:cNvPr id="3" name="Content Placeholder 2">
            <a:extLst>
              <a:ext uri="{FF2B5EF4-FFF2-40B4-BE49-F238E27FC236}">
                <a16:creationId xmlns:a16="http://schemas.microsoft.com/office/drawing/2014/main" id="{16A6A019-E3C6-B646-8C6F-A6125030DFC9}"/>
              </a:ext>
            </a:extLst>
          </p:cNvPr>
          <p:cNvSpPr>
            <a:spLocks noGrp="1"/>
          </p:cNvSpPr>
          <p:nvPr>
            <p:ph idx="1" hasCustomPrompt="1"/>
          </p:nvPr>
        </p:nvSpPr>
        <p:spPr>
          <a:xfrm>
            <a:off x="845649" y="992187"/>
            <a:ext cx="6172200" cy="4873625"/>
          </a:xfrm>
        </p:spPr>
        <p:txBody>
          <a:bodyPr/>
          <a:lstStyle>
            <a:lvl1pPr>
              <a:defRPr sz="3200">
                <a:solidFill>
                  <a:schemeClr val="accent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icon to add table</a:t>
            </a:r>
          </a:p>
        </p:txBody>
      </p:sp>
      <p:sp>
        <p:nvSpPr>
          <p:cNvPr id="4" name="Text Placeholder 3">
            <a:extLst>
              <a:ext uri="{FF2B5EF4-FFF2-40B4-BE49-F238E27FC236}">
                <a16:creationId xmlns:a16="http://schemas.microsoft.com/office/drawing/2014/main" id="{8B73410F-5BC7-254C-B2C4-2AED1CB27765}"/>
              </a:ext>
            </a:extLst>
          </p:cNvPr>
          <p:cNvSpPr>
            <a:spLocks noGrp="1"/>
          </p:cNvSpPr>
          <p:nvPr>
            <p:ph type="body" sz="half" idx="2"/>
          </p:nvPr>
        </p:nvSpPr>
        <p:spPr>
          <a:xfrm>
            <a:off x="7592279" y="2047794"/>
            <a:ext cx="3932237" cy="3811588"/>
          </a:xfrm>
        </p:spPr>
        <p:txBody>
          <a:bodyPr>
            <a:normAutofit/>
          </a:bodyPr>
          <a:lstStyle>
            <a:lvl1pPr marL="0" indent="0">
              <a:buNone/>
              <a:defRPr sz="2400" b="0" i="0">
                <a:solidFill>
                  <a:schemeClr val="accent1"/>
                </a:solidFill>
                <a:latin typeface="Century Gothic" panose="020B05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BC0DB9C0-BC40-6147-AA83-28E2D2F99C1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3821" y="6234963"/>
            <a:ext cx="1567052" cy="482799"/>
          </a:xfrm>
          <a:prstGeom prst="rect">
            <a:avLst/>
          </a:prstGeom>
        </p:spPr>
      </p:pic>
      <p:sp>
        <p:nvSpPr>
          <p:cNvPr id="6" name="Slide Number Placeholder 6">
            <a:extLst>
              <a:ext uri="{FF2B5EF4-FFF2-40B4-BE49-F238E27FC236}">
                <a16:creationId xmlns:a16="http://schemas.microsoft.com/office/drawing/2014/main" id="{0EA80533-7C44-4ABF-98E5-2E61B9DEEB7A}"/>
              </a:ext>
            </a:extLst>
          </p:cNvPr>
          <p:cNvSpPr>
            <a:spLocks noGrp="1"/>
          </p:cNvSpPr>
          <p:nvPr>
            <p:ph type="sldNum" sz="quarter" idx="12"/>
          </p:nvPr>
        </p:nvSpPr>
        <p:spPr>
          <a:xfrm>
            <a:off x="8610600" y="6356350"/>
            <a:ext cx="2743200" cy="365125"/>
          </a:xfrm>
        </p:spPr>
        <p:txBody>
          <a:bodyPr/>
          <a:lstStyle>
            <a:lvl1pPr>
              <a:defRPr>
                <a:solidFill>
                  <a:schemeClr val="accent2"/>
                </a:solidFill>
              </a:defRPr>
            </a:lvl1pPr>
          </a:lstStyle>
          <a:p>
            <a:r>
              <a:rPr lang="en-US" dirty="0"/>
              <a:t>www.cwea.org</a:t>
            </a:r>
          </a:p>
        </p:txBody>
      </p:sp>
    </p:spTree>
    <p:extLst>
      <p:ext uri="{BB962C8B-B14F-4D97-AF65-F5344CB8AC3E}">
        <p14:creationId xmlns:p14="http://schemas.microsoft.com/office/powerpoint/2010/main" val="5279922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4.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E5250C-EA1D-3243-8356-227C8A29D5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EE59F8-8340-B245-ADB6-0B4C50B01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B24E88-6929-CC46-BF48-AD5313965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419501346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 id="2147483894" r:id="rId30"/>
    <p:sldLayoutId id="2147483895" r:id="rId31"/>
    <p:sldLayoutId id="2147483896" r:id="rId32"/>
  </p:sldLayoutIdLst>
  <p:txStyles>
    <p:titleStyle>
      <a:lvl1pPr algn="ctr" defTabSz="914400" rtl="0" eaLnBrk="1" latinLnBrk="0" hangingPunct="1">
        <a:lnSpc>
          <a:spcPct val="90000"/>
        </a:lnSpc>
        <a:spcBef>
          <a:spcPct val="0"/>
        </a:spcBef>
        <a:buNone/>
        <a:defRPr sz="4400" b="1" i="0" kern="1200">
          <a:solidFill>
            <a:srgbClr val="29256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rgbClr val="29256C"/>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rgbClr val="29256C"/>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rgbClr val="29256C"/>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1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E5250C-EA1D-3243-8356-227C8A29D54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AEE59F8-8340-B245-ADB6-0B4C50B01665}"/>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B24E88-6929-CC46-BF48-AD531396557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1" i="0">
                <a:solidFill>
                  <a:schemeClr val="accent2"/>
                </a:solidFill>
                <a:latin typeface="Century Gothic" panose="020B0502020202020204" pitchFamily="34" charset="0"/>
              </a:defRPr>
            </a:lvl1pPr>
          </a:lstStyle>
          <a:p>
            <a:r>
              <a:rPr lang="en-US" dirty="0"/>
              <a:t>www.cwea.org</a:t>
            </a:r>
          </a:p>
        </p:txBody>
      </p:sp>
    </p:spTree>
    <p:extLst>
      <p:ext uri="{BB962C8B-B14F-4D97-AF65-F5344CB8AC3E}">
        <p14:creationId xmlns:p14="http://schemas.microsoft.com/office/powerpoint/2010/main" val="94206983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 id="2147483927" r:id="rId30"/>
    <p:sldLayoutId id="2147483928" r:id="rId31"/>
    <p:sldLayoutId id="2147483929" r:id="rId32"/>
  </p:sldLayoutIdLst>
  <p:txStyles>
    <p:titleStyle>
      <a:lvl1pPr algn="ctr" defTabSz="914446" rtl="0" eaLnBrk="1" latinLnBrk="0" hangingPunct="1">
        <a:lnSpc>
          <a:spcPct val="90000"/>
        </a:lnSpc>
        <a:spcBef>
          <a:spcPct val="0"/>
        </a:spcBef>
        <a:buNone/>
        <a:defRPr sz="4400" b="1" i="0" kern="1200">
          <a:solidFill>
            <a:srgbClr val="29256C"/>
          </a:solidFill>
          <a:latin typeface="Century Gothic" panose="020B0502020202020204" pitchFamily="34" charset="0"/>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b="1" i="0" kern="1200">
          <a:solidFill>
            <a:srgbClr val="29256C"/>
          </a:solidFill>
          <a:latin typeface="Century Gothic" panose="020B0502020202020204" pitchFamily="34"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b="1" i="0" kern="1200">
          <a:solidFill>
            <a:srgbClr val="29256C"/>
          </a:solidFill>
          <a:latin typeface="Century Gothic" panose="020B0502020202020204" pitchFamily="34" charset="0"/>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b="1" i="0" kern="1200">
          <a:solidFill>
            <a:srgbClr val="29256C"/>
          </a:solidFill>
          <a:latin typeface="Century Gothic" panose="020B0502020202020204" pitchFamily="34" charset="0"/>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b="0" i="0" kern="1200">
          <a:solidFill>
            <a:srgbClr val="29256C"/>
          </a:solidFill>
          <a:latin typeface="Century Gothic" panose="020B0502020202020204" pitchFamily="34" charset="0"/>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457900469"/>
      </p:ext>
    </p:extLst>
  </p:cSld>
  <p:clrMap bg1="lt1" tx1="dk1" bg2="dk2" tx2="lt2" accent1="accent1" accent2="accent2" accent3="accent3" accent4="accent4" accent5="accent5" accent6="accent6" hlink="hlink" folHlink="folHlink"/>
  <p:sldLayoutIdLst>
    <p:sldLayoutId id="214748393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CB3675-8CCD-4C89-9EE0-758837DD55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E10BBC-1832-494F-8BBB-D5137FC352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503A6-C145-4722-AF38-8AE5D98712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D8B7A6-C49E-44A1-AF40-A22650B33F1C}" type="datetimeFigureOut">
              <a:rPr lang="en-US" smtClean="0"/>
              <a:t>10/13/2021</a:t>
            </a:fld>
            <a:endParaRPr lang="en-US"/>
          </a:p>
        </p:txBody>
      </p:sp>
      <p:sp>
        <p:nvSpPr>
          <p:cNvPr id="5" name="Footer Placeholder 4">
            <a:extLst>
              <a:ext uri="{FF2B5EF4-FFF2-40B4-BE49-F238E27FC236}">
                <a16:creationId xmlns:a16="http://schemas.microsoft.com/office/drawing/2014/main" id="{8477066C-C91E-4E86-8657-0B99904E3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9AA178-9622-40BD-9326-396858D95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36CA4-C32D-4832-83DA-DF9F8357B4CC}" type="slidenum">
              <a:rPr lang="en-US" smtClean="0"/>
              <a:t>‹#›</a:t>
            </a:fld>
            <a:endParaRPr lang="en-US"/>
          </a:p>
        </p:txBody>
      </p:sp>
    </p:spTree>
    <p:extLst>
      <p:ext uri="{BB962C8B-B14F-4D97-AF65-F5344CB8AC3E}">
        <p14:creationId xmlns:p14="http://schemas.microsoft.com/office/powerpoint/2010/main" val="406858334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66212" name="Rectangle 4"/>
          <p:cNvSpPr>
            <a:spLocks noGrp="1" noChangeArrowheads="1"/>
          </p:cNvSpPr>
          <p:nvPr>
            <p:ph type="title"/>
          </p:nvPr>
        </p:nvSpPr>
        <p:spPr bwMode="auto">
          <a:xfrm>
            <a:off x="380999" y="457200"/>
            <a:ext cx="114300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p>
            <a:pPr lvl="0"/>
            <a:r>
              <a:rPr lang="en-US"/>
              <a:t>Click to edit Master title style</a:t>
            </a:r>
          </a:p>
        </p:txBody>
      </p:sp>
      <p:sp>
        <p:nvSpPr>
          <p:cNvPr id="3166213" name="Rectangle 5"/>
          <p:cNvSpPr>
            <a:spLocks noGrp="1" noChangeArrowheads="1"/>
          </p:cNvSpPr>
          <p:nvPr>
            <p:ph type="body" idx="1"/>
          </p:nvPr>
        </p:nvSpPr>
        <p:spPr bwMode="auto">
          <a:xfrm>
            <a:off x="380999" y="1600200"/>
            <a:ext cx="11430000" cy="4789714"/>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Rectangle 12"/>
          <p:cNvSpPr>
            <a:spLocks noChangeArrowheads="1"/>
          </p:cNvSpPr>
          <p:nvPr userDrawn="1"/>
        </p:nvSpPr>
        <p:spPr bwMode="auto">
          <a:xfrm>
            <a:off x="0" y="0"/>
            <a:ext cx="12192000" cy="304800"/>
          </a:xfrm>
          <a:prstGeom prst="rect">
            <a:avLst/>
          </a:prstGeom>
          <a:solidFill>
            <a:schemeClr val="accent6"/>
          </a:solidFill>
          <a:ln w="9525" algn="ctr">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sz="1800"/>
          </a:p>
        </p:txBody>
      </p:sp>
      <p:sp>
        <p:nvSpPr>
          <p:cNvPr id="7" name="Footer Placeholder 9">
            <a:extLst>
              <a:ext uri="{FF2B5EF4-FFF2-40B4-BE49-F238E27FC236}">
                <a16:creationId xmlns:a16="http://schemas.microsoft.com/office/drawing/2014/main" id="{8D744CE6-3320-4372-AC51-717D9F38FF2D}"/>
              </a:ext>
            </a:extLst>
          </p:cNvPr>
          <p:cNvSpPr>
            <a:spLocks noGrp="1"/>
          </p:cNvSpPr>
          <p:nvPr>
            <p:ph type="ftr" sz="quarter" idx="3"/>
          </p:nvPr>
        </p:nvSpPr>
        <p:spPr>
          <a:xfrm>
            <a:off x="381000" y="6553200"/>
            <a:ext cx="107696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p>
        </p:txBody>
      </p:sp>
      <p:sp>
        <p:nvSpPr>
          <p:cNvPr id="8" name="Slide Number Placeholder 10">
            <a:extLst>
              <a:ext uri="{FF2B5EF4-FFF2-40B4-BE49-F238E27FC236}">
                <a16:creationId xmlns:a16="http://schemas.microsoft.com/office/drawing/2014/main" id="{4882DB7A-DF68-4C0C-90B7-5FD744F57B1A}"/>
              </a:ext>
            </a:extLst>
          </p:cNvPr>
          <p:cNvSpPr>
            <a:spLocks noGrp="1"/>
          </p:cNvSpPr>
          <p:nvPr>
            <p:ph type="sldNum" sz="quarter" idx="4"/>
          </p:nvPr>
        </p:nvSpPr>
        <p:spPr>
          <a:xfrm>
            <a:off x="11303000" y="6536634"/>
            <a:ext cx="508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a:p>
        </p:txBody>
      </p:sp>
    </p:spTree>
    <p:extLst>
      <p:ext uri="{BB962C8B-B14F-4D97-AF65-F5344CB8AC3E}">
        <p14:creationId xmlns:p14="http://schemas.microsoft.com/office/powerpoint/2010/main" val="229274156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Lst>
  <p:transition/>
  <p:hf hdr="0" dt="0"/>
  <p:txStyles>
    <p:titleStyle>
      <a:lvl1pPr algn="l" rtl="0" eaLnBrk="1" fontAlgn="base" hangingPunct="1">
        <a:lnSpc>
          <a:spcPct val="85000"/>
        </a:lnSpc>
        <a:spcBef>
          <a:spcPct val="0"/>
        </a:spcBef>
        <a:spcAft>
          <a:spcPct val="0"/>
        </a:spcAft>
        <a:defRPr sz="3600" b="0">
          <a:solidFill>
            <a:schemeClr val="tx1">
              <a:lumMod val="85000"/>
              <a:lumOff val="15000"/>
            </a:schemeClr>
          </a:solidFill>
          <a:latin typeface="Franklin Gothic Medium" panose="020B0603020102020204" pitchFamily="34" charset="0"/>
          <a:ea typeface="+mj-ea"/>
          <a:cs typeface="+mj-cs"/>
        </a:defRPr>
      </a:lvl1pPr>
      <a:lvl2pPr algn="l" rtl="0" eaLnBrk="1" fontAlgn="base" hangingPunct="1">
        <a:lnSpc>
          <a:spcPct val="85000"/>
        </a:lnSpc>
        <a:spcBef>
          <a:spcPct val="0"/>
        </a:spcBef>
        <a:spcAft>
          <a:spcPct val="0"/>
        </a:spcAft>
        <a:defRPr sz="3200" b="1">
          <a:solidFill>
            <a:schemeClr val="bg1"/>
          </a:solidFill>
          <a:latin typeface="Arial" charset="0"/>
        </a:defRPr>
      </a:lvl2pPr>
      <a:lvl3pPr algn="l" rtl="0" eaLnBrk="1" fontAlgn="base" hangingPunct="1">
        <a:lnSpc>
          <a:spcPct val="85000"/>
        </a:lnSpc>
        <a:spcBef>
          <a:spcPct val="0"/>
        </a:spcBef>
        <a:spcAft>
          <a:spcPct val="0"/>
        </a:spcAft>
        <a:defRPr sz="3200" b="1">
          <a:solidFill>
            <a:schemeClr val="bg1"/>
          </a:solidFill>
          <a:latin typeface="Arial" charset="0"/>
        </a:defRPr>
      </a:lvl3pPr>
      <a:lvl4pPr algn="l" rtl="0" eaLnBrk="1" fontAlgn="base" hangingPunct="1">
        <a:lnSpc>
          <a:spcPct val="85000"/>
        </a:lnSpc>
        <a:spcBef>
          <a:spcPct val="0"/>
        </a:spcBef>
        <a:spcAft>
          <a:spcPct val="0"/>
        </a:spcAft>
        <a:defRPr sz="3200" b="1">
          <a:solidFill>
            <a:schemeClr val="bg1"/>
          </a:solidFill>
          <a:latin typeface="Arial" charset="0"/>
        </a:defRPr>
      </a:lvl4pPr>
      <a:lvl5pPr algn="l" rtl="0" eaLnBrk="1" fontAlgn="base" hangingPunct="1">
        <a:lnSpc>
          <a:spcPct val="85000"/>
        </a:lnSpc>
        <a:spcBef>
          <a:spcPct val="0"/>
        </a:spcBef>
        <a:spcAft>
          <a:spcPct val="0"/>
        </a:spcAft>
        <a:defRPr sz="3200" b="1">
          <a:solidFill>
            <a:schemeClr val="bg1"/>
          </a:solidFill>
          <a:latin typeface="Arial" charset="0"/>
        </a:defRPr>
      </a:lvl5pPr>
      <a:lvl6pPr marL="457200" algn="l" rtl="0" eaLnBrk="1" fontAlgn="base" hangingPunct="1">
        <a:lnSpc>
          <a:spcPct val="85000"/>
        </a:lnSpc>
        <a:spcBef>
          <a:spcPct val="0"/>
        </a:spcBef>
        <a:spcAft>
          <a:spcPct val="0"/>
        </a:spcAft>
        <a:defRPr sz="3200" b="1">
          <a:solidFill>
            <a:schemeClr val="bg1"/>
          </a:solidFill>
          <a:latin typeface="Arial" charset="0"/>
        </a:defRPr>
      </a:lvl6pPr>
      <a:lvl7pPr marL="914400" algn="l" rtl="0" eaLnBrk="1" fontAlgn="base" hangingPunct="1">
        <a:lnSpc>
          <a:spcPct val="85000"/>
        </a:lnSpc>
        <a:spcBef>
          <a:spcPct val="0"/>
        </a:spcBef>
        <a:spcAft>
          <a:spcPct val="0"/>
        </a:spcAft>
        <a:defRPr sz="3200" b="1">
          <a:solidFill>
            <a:schemeClr val="bg1"/>
          </a:solidFill>
          <a:latin typeface="Arial" charset="0"/>
        </a:defRPr>
      </a:lvl7pPr>
      <a:lvl8pPr marL="1371600" algn="l" rtl="0" eaLnBrk="1" fontAlgn="base" hangingPunct="1">
        <a:lnSpc>
          <a:spcPct val="85000"/>
        </a:lnSpc>
        <a:spcBef>
          <a:spcPct val="0"/>
        </a:spcBef>
        <a:spcAft>
          <a:spcPct val="0"/>
        </a:spcAft>
        <a:defRPr sz="3200" b="1">
          <a:solidFill>
            <a:schemeClr val="bg1"/>
          </a:solidFill>
          <a:latin typeface="Arial" charset="0"/>
        </a:defRPr>
      </a:lvl8pPr>
      <a:lvl9pPr marL="1828800" algn="l" rtl="0" eaLnBrk="1" fontAlgn="base" hangingPunct="1">
        <a:lnSpc>
          <a:spcPct val="85000"/>
        </a:lnSpc>
        <a:spcBef>
          <a:spcPct val="0"/>
        </a:spcBef>
        <a:spcAft>
          <a:spcPct val="0"/>
        </a:spcAft>
        <a:defRPr sz="3200" b="1">
          <a:solidFill>
            <a:schemeClr val="bg1"/>
          </a:solidFill>
          <a:latin typeface="Arial" charset="0"/>
        </a:defRPr>
      </a:lvl9pPr>
    </p:titleStyle>
    <p:bodyStyle>
      <a:lvl1pPr marL="228600" indent="-228600" algn="l" rtl="0" eaLnBrk="1" fontAlgn="base" hangingPunct="1">
        <a:lnSpc>
          <a:spcPct val="100000"/>
        </a:lnSpc>
        <a:spcBef>
          <a:spcPts val="600"/>
        </a:spcBef>
        <a:spcAft>
          <a:spcPct val="0"/>
        </a:spcAft>
        <a:buClr>
          <a:schemeClr val="accent5"/>
        </a:buClr>
        <a:buFont typeface="Arial" pitchFamily="34" charset="0"/>
        <a:buChar char="•"/>
        <a:defRPr sz="2600">
          <a:solidFill>
            <a:schemeClr val="tx1">
              <a:lumMod val="75000"/>
              <a:lumOff val="25000"/>
            </a:schemeClr>
          </a:solidFill>
          <a:latin typeface="Franklin Gothic Book" pitchFamily="34" charset="0"/>
          <a:ea typeface="+mn-ea"/>
          <a:cs typeface="+mn-cs"/>
        </a:defRPr>
      </a:lvl1pPr>
      <a:lvl2pPr marL="515938" indent="-265113" algn="l" rtl="0" eaLnBrk="1" fontAlgn="base" hangingPunct="1">
        <a:lnSpc>
          <a:spcPct val="100000"/>
        </a:lnSpc>
        <a:spcBef>
          <a:spcPts val="600"/>
        </a:spcBef>
        <a:spcAft>
          <a:spcPct val="0"/>
        </a:spcAft>
        <a:buClr>
          <a:schemeClr val="accent5"/>
        </a:buClr>
        <a:buFont typeface="Arial" pitchFamily="34" charset="0"/>
        <a:buChar char="•"/>
        <a:tabLst/>
        <a:defRPr sz="2400">
          <a:solidFill>
            <a:schemeClr val="tx1">
              <a:lumMod val="75000"/>
              <a:lumOff val="25000"/>
            </a:schemeClr>
          </a:solidFill>
          <a:latin typeface="Franklin Gothic Book" pitchFamily="34" charset="0"/>
        </a:defRPr>
      </a:lvl2pPr>
      <a:lvl3pPr marL="744538" indent="-228600" algn="l" rtl="0" eaLnBrk="1" fontAlgn="base" hangingPunct="1">
        <a:lnSpc>
          <a:spcPct val="100000"/>
        </a:lnSpc>
        <a:spcBef>
          <a:spcPts val="600"/>
        </a:spcBef>
        <a:spcAft>
          <a:spcPct val="0"/>
        </a:spcAft>
        <a:buClr>
          <a:schemeClr val="accent5"/>
        </a:buClr>
        <a:buFont typeface="Arial" pitchFamily="34" charset="0"/>
        <a:buChar char="•"/>
        <a:defRPr sz="2400">
          <a:solidFill>
            <a:schemeClr val="tx1">
              <a:lumMod val="75000"/>
              <a:lumOff val="25000"/>
            </a:schemeClr>
          </a:solidFill>
          <a:latin typeface="Franklin Gothic Book" pitchFamily="34" charset="0"/>
        </a:defRPr>
      </a:lvl3pPr>
      <a:lvl4pPr marL="973138" indent="-228600" algn="l" rtl="0" eaLnBrk="1" fontAlgn="base" hangingPunct="1">
        <a:lnSpc>
          <a:spcPct val="100000"/>
        </a:lnSpc>
        <a:spcBef>
          <a:spcPts val="600"/>
        </a:spcBef>
        <a:spcAft>
          <a:spcPct val="0"/>
        </a:spcAft>
        <a:buClr>
          <a:schemeClr val="accent5"/>
        </a:buClr>
        <a:buFont typeface="Arial" pitchFamily="34" charset="0"/>
        <a:buChar char="•"/>
        <a:defRPr sz="2000">
          <a:solidFill>
            <a:schemeClr val="tx1">
              <a:lumMod val="75000"/>
              <a:lumOff val="2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5" orient="horz" pos="4032">
          <p15:clr>
            <a:srgbClr val="F26B43"/>
          </p15:clr>
        </p15:guide>
        <p15:guide id="6" pos="7440">
          <p15:clr>
            <a:srgbClr val="F26B43"/>
          </p15:clr>
        </p15:guide>
        <p15:guide id="7" orient="horz" pos="1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72.xml"/><Relationship Id="rId4" Type="http://schemas.openxmlformats.org/officeDocument/2006/relationships/image" Target="../media/image29.jpg"/></Relationships>
</file>

<file path=ppt/slides/_rels/slide100.xml.rels><?xml version="1.0" encoding="UTF-8" standalone="yes"?>
<Relationships xmlns="http://schemas.openxmlformats.org/package/2006/relationships"><Relationship Id="rId2" Type="http://schemas.openxmlformats.org/officeDocument/2006/relationships/image" Target="../media/image392.jpeg"/><Relationship Id="rId1" Type="http://schemas.openxmlformats.org/officeDocument/2006/relationships/slideLayout" Target="../slideLayouts/slideLayout8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7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72.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2.xml"/><Relationship Id="rId1" Type="http://schemas.openxmlformats.org/officeDocument/2006/relationships/vmlDrawing" Target="../drawings/vmlDrawing1.vml"/><Relationship Id="rId6" Type="http://schemas.openxmlformats.org/officeDocument/2006/relationships/image" Target="../media/image36.emf"/><Relationship Id="rId5" Type="http://schemas.openxmlformats.org/officeDocument/2006/relationships/oleObject" Target="../embeddings/oleObject1.bin"/><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72.xml"/><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72.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7.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72.xml"/><Relationship Id="rId5" Type="http://schemas.openxmlformats.org/officeDocument/2006/relationships/image" Target="../media/image41.jp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2.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7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7.xml"/><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2.xml"/><Relationship Id="rId5" Type="http://schemas.openxmlformats.org/officeDocument/2006/relationships/image" Target="../media/image29.jpg"/><Relationship Id="rId4" Type="http://schemas.openxmlformats.org/officeDocument/2006/relationships/image" Target="cid:image001.png@01D492ED.0D32E25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72.xml"/><Relationship Id="rId5" Type="http://schemas.openxmlformats.org/officeDocument/2006/relationships/image" Target="../media/image48.jp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72.xml"/><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25.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72.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27.xml"/><Relationship Id="rId1" Type="http://schemas.openxmlformats.org/officeDocument/2006/relationships/slideLayout" Target="../slideLayouts/slideLayout72.xml"/><Relationship Id="rId5" Type="http://schemas.openxmlformats.org/officeDocument/2006/relationships/image" Target="../media/image29.jpg"/><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7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2.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7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72.xml"/><Relationship Id="rId6" Type="http://schemas.openxmlformats.org/officeDocument/2006/relationships/image" Target="../media/image29.jpg"/><Relationship Id="rId5" Type="http://schemas.openxmlformats.org/officeDocument/2006/relationships/image" Target="../media/image61.JP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72.xml"/><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4.xml"/><Relationship Id="rId1" Type="http://schemas.openxmlformats.org/officeDocument/2006/relationships/slideLayout" Target="../slideLayouts/slideLayout66.xml"/><Relationship Id="rId6" Type="http://schemas.openxmlformats.org/officeDocument/2006/relationships/hyperlink" Target="https://www.waterboards.ca.gov/drinking_water/certlic/drinkingwater/documents/lawbook/RWregulations_20181001.pdf" TargetMode="External"/><Relationship Id="rId5" Type="http://schemas.openxmlformats.org/officeDocument/2006/relationships/image" Target="../media/image68.png"/><Relationship Id="rId4" Type="http://schemas.openxmlformats.org/officeDocument/2006/relationships/image" Target="../media/image67.jpg"/></Relationships>
</file>

<file path=ppt/slides/_rels/slide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66.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67.xml"/><Relationship Id="rId6" Type="http://schemas.openxmlformats.org/officeDocument/2006/relationships/image" Target="../media/image71.png"/><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Factory_1b.sv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8.xml"/><Relationship Id="rId1" Type="http://schemas.openxmlformats.org/officeDocument/2006/relationships/slideLayout" Target="../slideLayouts/slideLayout66.xml"/><Relationship Id="rId4" Type="http://schemas.openxmlformats.org/officeDocument/2006/relationships/image" Target="../media/image72.jpg"/></Relationships>
</file>

<file path=ppt/slides/_rels/slide41.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39.xml"/><Relationship Id="rId1" Type="http://schemas.openxmlformats.org/officeDocument/2006/relationships/slideLayout" Target="../slideLayouts/slideLayout66.xml"/><Relationship Id="rId4" Type="http://schemas.openxmlformats.org/officeDocument/2006/relationships/image" Target="../media/image29.jp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67.xml"/><Relationship Id="rId6" Type="http://schemas.openxmlformats.org/officeDocument/2006/relationships/image" Target="../media/image29.jpg"/><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Fxemoji_u1F3E5.sv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1.xml"/><Relationship Id="rId1" Type="http://schemas.openxmlformats.org/officeDocument/2006/relationships/slideLayout" Target="../slideLayouts/slideLayout67.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7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9.jpg"/></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3.xml"/><Relationship Id="rId1" Type="http://schemas.openxmlformats.org/officeDocument/2006/relationships/slideLayout" Target="../slideLayouts/slideLayout67.xml"/><Relationship Id="rId6" Type="http://schemas.openxmlformats.org/officeDocument/2006/relationships/hyperlink" Target="https://www.youtube.com/watch?v=k1rGLjRB0B4&amp;t=31s" TargetMode="External"/><Relationship Id="rId5" Type="http://schemas.openxmlformats.org/officeDocument/2006/relationships/image" Target="../media/image81.png"/><Relationship Id="rId4" Type="http://schemas.openxmlformats.org/officeDocument/2006/relationships/image" Target="../media/image80.jp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72.xml"/><Relationship Id="rId4" Type="http://schemas.openxmlformats.org/officeDocument/2006/relationships/image" Target="../media/image29.jp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67.xml"/><Relationship Id="rId6" Type="http://schemas.openxmlformats.org/officeDocument/2006/relationships/image" Target="../media/image29.jpg"/><Relationship Id="rId5" Type="http://schemas.openxmlformats.org/officeDocument/2006/relationships/hyperlink" Target="https://creativecommons.org/licenses/by-nc-nd/3.0/" TargetMode="External"/><Relationship Id="rId4" Type="http://schemas.openxmlformats.org/officeDocument/2006/relationships/hyperlink" Target="https://www.insidethearts.com/sticksanddrones/context-versus-urtext-part-2-the-first-time-we-me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image" Target="../media/image8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22.jpg"/><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65.xml"/><Relationship Id="rId5" Type="http://schemas.openxmlformats.org/officeDocument/2006/relationships/image" Target="../media/image89.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9.xml"/><Relationship Id="rId1" Type="http://schemas.openxmlformats.org/officeDocument/2006/relationships/slideLayout" Target="../slideLayouts/slideLayout6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jpg"/><Relationship Id="rId7"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65.xml"/><Relationship Id="rId6" Type="http://schemas.openxmlformats.org/officeDocument/2006/relationships/image" Target="../media/image92.png"/><Relationship Id="rId5" Type="http://schemas.openxmlformats.org/officeDocument/2006/relationships/image" Target="../media/image96.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8.jpg"/><Relationship Id="rId7" Type="http://schemas.openxmlformats.org/officeDocument/2006/relationships/image" Target="../media/image102.png"/><Relationship Id="rId2" Type="http://schemas.openxmlformats.org/officeDocument/2006/relationships/notesSlide" Target="../notesSlides/notesSlide51.xml"/><Relationship Id="rId1" Type="http://schemas.openxmlformats.org/officeDocument/2006/relationships/slideLayout" Target="../slideLayouts/slideLayout6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93.png"/></Relationships>
</file>

<file path=ppt/slides/_rels/slide5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65.xml"/><Relationship Id="rId6" Type="http://schemas.openxmlformats.org/officeDocument/2006/relationships/image" Target="../media/image106.png"/><Relationship Id="rId11" Type="http://schemas.openxmlformats.org/officeDocument/2006/relationships/image" Target="../media/image92.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5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12"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65.xml"/><Relationship Id="rId6" Type="http://schemas.openxmlformats.org/officeDocument/2006/relationships/image" Target="../media/image113.png"/><Relationship Id="rId11" Type="http://schemas.openxmlformats.org/officeDocument/2006/relationships/image" Target="../media/image92.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04.png"/><Relationship Id="rId9" Type="http://schemas.openxmlformats.org/officeDocument/2006/relationships/image" Target="../media/image116.png"/></Relationships>
</file>

<file path=ppt/slides/_rels/slide56.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02.png"/><Relationship Id="rId18" Type="http://schemas.openxmlformats.org/officeDocument/2006/relationships/image" Target="../media/image93.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92.png"/><Relationship Id="rId2" Type="http://schemas.openxmlformats.org/officeDocument/2006/relationships/notesSlide" Target="../notesSlides/notesSlide54.xml"/><Relationship Id="rId16" Type="http://schemas.openxmlformats.org/officeDocument/2006/relationships/image" Target="../media/image130.png"/><Relationship Id="rId1" Type="http://schemas.openxmlformats.org/officeDocument/2006/relationships/slideLayout" Target="../slideLayouts/slideLayout65.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29.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8.png"/></Relationships>
</file>

<file path=ppt/slides/_rels/slide5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18" Type="http://schemas.openxmlformats.org/officeDocument/2006/relationships/image" Target="../media/image92.png"/><Relationship Id="rId3" Type="http://schemas.openxmlformats.org/officeDocument/2006/relationships/image" Target="../media/image97.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notesSlide" Target="../notesSlides/notesSlide55.xml"/><Relationship Id="rId16" Type="http://schemas.openxmlformats.org/officeDocument/2006/relationships/image" Target="../media/image143.png"/><Relationship Id="rId1" Type="http://schemas.openxmlformats.org/officeDocument/2006/relationships/slideLayout" Target="../slideLayouts/slideLayout65.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19" Type="http://schemas.openxmlformats.org/officeDocument/2006/relationships/image" Target="../media/image93.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93.png"/><Relationship Id="rId2" Type="http://schemas.openxmlformats.org/officeDocument/2006/relationships/notesSlide" Target="../notesSlides/notesSlide56.xml"/><Relationship Id="rId1" Type="http://schemas.openxmlformats.org/officeDocument/2006/relationships/slideLayout" Target="../slideLayouts/slideLayout65.xml"/><Relationship Id="rId6" Type="http://schemas.openxmlformats.org/officeDocument/2006/relationships/image" Target="../media/image92.png"/><Relationship Id="rId5" Type="http://schemas.openxmlformats.org/officeDocument/2006/relationships/image" Target="../media/image147.png"/><Relationship Id="rId4" Type="http://schemas.openxmlformats.org/officeDocument/2006/relationships/image" Target="../media/image146.png"/></Relationships>
</file>

<file path=ppt/slides/_rels/slide59.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158.png"/><Relationship Id="rId3" Type="http://schemas.openxmlformats.org/officeDocument/2006/relationships/image" Target="../media/image148.jpg"/><Relationship Id="rId7" Type="http://schemas.openxmlformats.org/officeDocument/2006/relationships/image" Target="../media/image152.png"/><Relationship Id="rId12" Type="http://schemas.openxmlformats.org/officeDocument/2006/relationships/image" Target="../media/image157.png"/><Relationship Id="rId2" Type="http://schemas.openxmlformats.org/officeDocument/2006/relationships/notesSlide" Target="../notesSlides/notesSlide57.xml"/><Relationship Id="rId1" Type="http://schemas.openxmlformats.org/officeDocument/2006/relationships/slideLayout" Target="../slideLayouts/slideLayout65.xml"/><Relationship Id="rId6" Type="http://schemas.openxmlformats.org/officeDocument/2006/relationships/image" Target="../media/image151.pn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93.png"/><Relationship Id="rId10" Type="http://schemas.openxmlformats.org/officeDocument/2006/relationships/image" Target="../media/image155.png"/><Relationship Id="rId4" Type="http://schemas.openxmlformats.org/officeDocument/2006/relationships/image" Target="../media/image149.png"/><Relationship Id="rId9" Type="http://schemas.openxmlformats.org/officeDocument/2006/relationships/image" Target="../media/image154.png"/><Relationship Id="rId14" Type="http://schemas.openxmlformats.org/officeDocument/2006/relationships/image" Target="../media/image9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8.xml"/><Relationship Id="rId1" Type="http://schemas.openxmlformats.org/officeDocument/2006/relationships/slideLayout" Target="../slideLayouts/slideLayout6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60.png"/></Relationships>
</file>

<file path=ppt/slides/_rels/slide6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9.xml"/><Relationship Id="rId1" Type="http://schemas.openxmlformats.org/officeDocument/2006/relationships/slideLayout" Target="../slideLayouts/slideLayout6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62.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60.xml"/><Relationship Id="rId1" Type="http://schemas.openxmlformats.org/officeDocument/2006/relationships/slideLayout" Target="../slideLayouts/slideLayout6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64.png"/></Relationships>
</file>

<file path=ppt/slides/_rels/slide63.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65.xml"/><Relationship Id="rId6" Type="http://schemas.openxmlformats.org/officeDocument/2006/relationships/image" Target="../media/image168.png"/><Relationship Id="rId11" Type="http://schemas.openxmlformats.org/officeDocument/2006/relationships/image" Target="../media/image92.pn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s>
</file>

<file path=ppt/slides/_rels/slide64.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93.png"/><Relationship Id="rId3" Type="http://schemas.openxmlformats.org/officeDocument/2006/relationships/image" Target="../media/image165.png"/><Relationship Id="rId7" Type="http://schemas.openxmlformats.org/officeDocument/2006/relationships/image" Target="../media/image176.png"/><Relationship Id="rId12"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65.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jp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65.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65.xml"/><Relationship Id="rId6" Type="http://schemas.openxmlformats.org/officeDocument/2006/relationships/image" Target="../media/image92.png"/><Relationship Id="rId5" Type="http://schemas.openxmlformats.org/officeDocument/2006/relationships/image" Target="../media/image183.png"/><Relationship Id="rId4" Type="http://schemas.openxmlformats.org/officeDocument/2006/relationships/image" Target="../media/image182.png"/></Relationships>
</file>

<file path=ppt/slides/_rels/slide66.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12"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65.xml"/><Relationship Id="rId6" Type="http://schemas.openxmlformats.org/officeDocument/2006/relationships/image" Target="../media/image187.png"/><Relationship Id="rId11" Type="http://schemas.openxmlformats.org/officeDocument/2006/relationships/image" Target="../media/image92.pn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6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92.jpg"/><Relationship Id="rId7"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65.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68.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6.png"/><Relationship Id="rId18" Type="http://schemas.openxmlformats.org/officeDocument/2006/relationships/image" Target="../media/image211.png"/><Relationship Id="rId3" Type="http://schemas.openxmlformats.org/officeDocument/2006/relationships/image" Target="../media/image196.png"/><Relationship Id="rId21" Type="http://schemas.openxmlformats.org/officeDocument/2006/relationships/image" Target="../media/image92.png"/><Relationship Id="rId7" Type="http://schemas.openxmlformats.org/officeDocument/2006/relationships/image" Target="../media/image200.png"/><Relationship Id="rId12" Type="http://schemas.openxmlformats.org/officeDocument/2006/relationships/image" Target="../media/image205.png"/><Relationship Id="rId17" Type="http://schemas.openxmlformats.org/officeDocument/2006/relationships/image" Target="../media/image210.png"/><Relationship Id="rId2" Type="http://schemas.openxmlformats.org/officeDocument/2006/relationships/notesSlide" Target="../notesSlides/notesSlide66.xml"/><Relationship Id="rId16" Type="http://schemas.openxmlformats.org/officeDocument/2006/relationships/image" Target="../media/image209.png"/><Relationship Id="rId20" Type="http://schemas.openxmlformats.org/officeDocument/2006/relationships/image" Target="../media/image213.png"/><Relationship Id="rId1" Type="http://schemas.openxmlformats.org/officeDocument/2006/relationships/slideLayout" Target="../slideLayouts/slideLayout65.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198.png"/><Relationship Id="rId15" Type="http://schemas.openxmlformats.org/officeDocument/2006/relationships/image" Target="../media/image208.png"/><Relationship Id="rId10" Type="http://schemas.openxmlformats.org/officeDocument/2006/relationships/image" Target="../media/image203.png"/><Relationship Id="rId19" Type="http://schemas.openxmlformats.org/officeDocument/2006/relationships/image" Target="../media/image212.png"/><Relationship Id="rId4" Type="http://schemas.openxmlformats.org/officeDocument/2006/relationships/image" Target="../media/image197.png"/><Relationship Id="rId9" Type="http://schemas.openxmlformats.org/officeDocument/2006/relationships/image" Target="../media/image202.png"/><Relationship Id="rId14" Type="http://schemas.openxmlformats.org/officeDocument/2006/relationships/image" Target="../media/image207.png"/><Relationship Id="rId22"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65.xml"/><Relationship Id="rId6" Type="http://schemas.openxmlformats.org/officeDocument/2006/relationships/image" Target="../media/image92.png"/><Relationship Id="rId5" Type="http://schemas.openxmlformats.org/officeDocument/2006/relationships/image" Target="../media/image216.png"/><Relationship Id="rId4" Type="http://schemas.openxmlformats.org/officeDocument/2006/relationships/image" Target="../media/image21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68.xml"/><Relationship Id="rId1" Type="http://schemas.openxmlformats.org/officeDocument/2006/relationships/slideLayout" Target="../slideLayouts/slideLayout65.xml"/><Relationship Id="rId6" Type="http://schemas.openxmlformats.org/officeDocument/2006/relationships/image" Target="../media/image220.png"/><Relationship Id="rId5" Type="http://schemas.openxmlformats.org/officeDocument/2006/relationships/image" Target="../media/image219.png"/><Relationship Id="rId10" Type="http://schemas.openxmlformats.org/officeDocument/2006/relationships/image" Target="../media/image223.png"/><Relationship Id="rId4" Type="http://schemas.openxmlformats.org/officeDocument/2006/relationships/image" Target="../media/image218.png"/><Relationship Id="rId9" Type="http://schemas.openxmlformats.org/officeDocument/2006/relationships/image" Target="../media/image222.png"/></Relationships>
</file>

<file path=ppt/slides/_rels/slide71.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4.png"/><Relationship Id="rId7"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65.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25.png"/></Relationships>
</file>

<file path=ppt/slides/_rels/slide72.xml.rels><?xml version="1.0" encoding="UTF-8" standalone="yes"?>
<Relationships xmlns="http://schemas.openxmlformats.org/package/2006/relationships"><Relationship Id="rId3" Type="http://schemas.openxmlformats.org/officeDocument/2006/relationships/image" Target="../media/image227.png"/><Relationship Id="rId7"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65.xml"/><Relationship Id="rId6" Type="http://schemas.openxmlformats.org/officeDocument/2006/relationships/image" Target="../media/image92.png"/><Relationship Id="rId5" Type="http://schemas.openxmlformats.org/officeDocument/2006/relationships/image" Target="../media/image229.png"/><Relationship Id="rId4" Type="http://schemas.openxmlformats.org/officeDocument/2006/relationships/image" Target="../media/image228.png"/></Relationships>
</file>

<file path=ppt/slides/_rels/slide73.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65.xml"/><Relationship Id="rId6" Type="http://schemas.openxmlformats.org/officeDocument/2006/relationships/image" Target="../media/image92.png"/><Relationship Id="rId5" Type="http://schemas.openxmlformats.org/officeDocument/2006/relationships/image" Target="../media/image232.png"/><Relationship Id="rId4" Type="http://schemas.openxmlformats.org/officeDocument/2006/relationships/image" Target="../media/image231.png"/></Relationships>
</file>

<file path=ppt/slides/_rels/slide7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72.xml"/><Relationship Id="rId1" Type="http://schemas.openxmlformats.org/officeDocument/2006/relationships/slideLayout" Target="../slideLayouts/slideLayout6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234.png"/></Relationships>
</file>

<file path=ppt/slides/_rels/slide7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73.xml"/><Relationship Id="rId1" Type="http://schemas.openxmlformats.org/officeDocument/2006/relationships/slideLayout" Target="../slideLayouts/slideLayout65.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 Id="rId9" Type="http://schemas.openxmlformats.org/officeDocument/2006/relationships/image" Target="../media/image93.png"/></Relationships>
</file>

<file path=ppt/slides/_rels/slide76.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40.png"/><Relationship Id="rId7" Type="http://schemas.openxmlformats.org/officeDocument/2006/relationships/image" Target="../media/image242.png"/><Relationship Id="rId12" Type="http://schemas.openxmlformats.org/officeDocument/2006/relationships/image" Target="../media/image179.png"/><Relationship Id="rId2" Type="http://schemas.openxmlformats.org/officeDocument/2006/relationships/notesSlide" Target="../notesSlides/notesSlide74.xml"/><Relationship Id="rId1" Type="http://schemas.openxmlformats.org/officeDocument/2006/relationships/slideLayout" Target="../slideLayouts/slideLayout65.xml"/><Relationship Id="rId6" Type="http://schemas.openxmlformats.org/officeDocument/2006/relationships/image" Target="../media/image93.png"/><Relationship Id="rId11" Type="http://schemas.openxmlformats.org/officeDocument/2006/relationships/image" Target="../media/image246.png"/><Relationship Id="rId5" Type="http://schemas.openxmlformats.org/officeDocument/2006/relationships/image" Target="../media/image92.png"/><Relationship Id="rId10" Type="http://schemas.openxmlformats.org/officeDocument/2006/relationships/image" Target="../media/image245.jpg"/><Relationship Id="rId4" Type="http://schemas.openxmlformats.org/officeDocument/2006/relationships/image" Target="../media/image241.png"/><Relationship Id="rId9" Type="http://schemas.openxmlformats.org/officeDocument/2006/relationships/image" Target="../media/image244.jpg"/></Relationships>
</file>

<file path=ppt/slides/_rels/slide77.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47.png"/><Relationship Id="rId7" Type="http://schemas.openxmlformats.org/officeDocument/2006/relationships/image" Target="../media/image251.png"/><Relationship Id="rId2" Type="http://schemas.openxmlformats.org/officeDocument/2006/relationships/notesSlide" Target="../notesSlides/notesSlide75.xml"/><Relationship Id="rId1" Type="http://schemas.openxmlformats.org/officeDocument/2006/relationships/slideLayout" Target="../slideLayouts/slideLayout65.xml"/><Relationship Id="rId6" Type="http://schemas.openxmlformats.org/officeDocument/2006/relationships/image" Target="../media/image250.png"/><Relationship Id="rId11" Type="http://schemas.openxmlformats.org/officeDocument/2006/relationships/image" Target="../media/image93.png"/><Relationship Id="rId5" Type="http://schemas.openxmlformats.org/officeDocument/2006/relationships/image" Target="../media/image249.png"/><Relationship Id="rId10" Type="http://schemas.openxmlformats.org/officeDocument/2006/relationships/image" Target="../media/image92.png"/><Relationship Id="rId4" Type="http://schemas.openxmlformats.org/officeDocument/2006/relationships/image" Target="../media/image248.png"/><Relationship Id="rId9" Type="http://schemas.openxmlformats.org/officeDocument/2006/relationships/image" Target="../media/image253.png"/></Relationships>
</file>

<file path=ppt/slides/_rels/slide78.xml.rels><?xml version="1.0" encoding="UTF-8" standalone="yes"?>
<Relationships xmlns="http://schemas.openxmlformats.org/package/2006/relationships"><Relationship Id="rId8" Type="http://schemas.openxmlformats.org/officeDocument/2006/relationships/image" Target="../media/image257.jpg"/><Relationship Id="rId13" Type="http://schemas.openxmlformats.org/officeDocument/2006/relationships/image" Target="../media/image262.png"/><Relationship Id="rId3" Type="http://schemas.openxmlformats.org/officeDocument/2006/relationships/image" Target="../media/image254.png"/><Relationship Id="rId7" Type="http://schemas.openxmlformats.org/officeDocument/2006/relationships/image" Target="../media/image256.png"/><Relationship Id="rId12" Type="http://schemas.openxmlformats.org/officeDocument/2006/relationships/image" Target="../media/image261.png"/><Relationship Id="rId2" Type="http://schemas.openxmlformats.org/officeDocument/2006/relationships/notesSlide" Target="../notesSlides/notesSlide76.xml"/><Relationship Id="rId1" Type="http://schemas.openxmlformats.org/officeDocument/2006/relationships/slideLayout" Target="../slideLayouts/slideLayout65.xml"/><Relationship Id="rId6" Type="http://schemas.openxmlformats.org/officeDocument/2006/relationships/image" Target="../media/image93.png"/><Relationship Id="rId11" Type="http://schemas.openxmlformats.org/officeDocument/2006/relationships/image" Target="../media/image260.png"/><Relationship Id="rId5" Type="http://schemas.openxmlformats.org/officeDocument/2006/relationships/image" Target="../media/image92.png"/><Relationship Id="rId10" Type="http://schemas.openxmlformats.org/officeDocument/2006/relationships/image" Target="../media/image259.png"/><Relationship Id="rId4" Type="http://schemas.openxmlformats.org/officeDocument/2006/relationships/image" Target="../media/image255.png"/><Relationship Id="rId9" Type="http://schemas.openxmlformats.org/officeDocument/2006/relationships/image" Target="../media/image258.png"/></Relationships>
</file>

<file path=ppt/slides/_rels/slide7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63.png"/><Relationship Id="rId7"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65.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 Id="rId9" Type="http://schemas.openxmlformats.org/officeDocument/2006/relationships/image" Target="../media/image22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67.png"/><Relationship Id="rId7" Type="http://schemas.openxmlformats.org/officeDocument/2006/relationships/image" Target="../media/image271.png"/><Relationship Id="rId2" Type="http://schemas.openxmlformats.org/officeDocument/2006/relationships/notesSlide" Target="../notesSlides/notesSlide78.xml"/><Relationship Id="rId1" Type="http://schemas.openxmlformats.org/officeDocument/2006/relationships/slideLayout" Target="../slideLayouts/slideLayout65.xml"/><Relationship Id="rId6" Type="http://schemas.openxmlformats.org/officeDocument/2006/relationships/image" Target="../media/image270.png"/><Relationship Id="rId5" Type="http://schemas.openxmlformats.org/officeDocument/2006/relationships/image" Target="../media/image269.png"/><Relationship Id="rId4" Type="http://schemas.openxmlformats.org/officeDocument/2006/relationships/image" Target="../media/image268.png"/><Relationship Id="rId9" Type="http://schemas.openxmlformats.org/officeDocument/2006/relationships/image" Target="../media/image93.png"/></Relationships>
</file>

<file path=ppt/slides/_rels/slide8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72.png"/><Relationship Id="rId7" Type="http://schemas.openxmlformats.org/officeDocument/2006/relationships/image" Target="../media/image274.png"/><Relationship Id="rId2" Type="http://schemas.openxmlformats.org/officeDocument/2006/relationships/notesSlide" Target="../notesSlides/notesSlide79.xml"/><Relationship Id="rId1" Type="http://schemas.openxmlformats.org/officeDocument/2006/relationships/slideLayout" Target="../slideLayouts/slideLayout65.xml"/><Relationship Id="rId6" Type="http://schemas.openxmlformats.org/officeDocument/2006/relationships/image" Target="../media/image273.png"/><Relationship Id="rId5" Type="http://schemas.openxmlformats.org/officeDocument/2006/relationships/image" Target="../media/image266.png"/><Relationship Id="rId4" Type="http://schemas.openxmlformats.org/officeDocument/2006/relationships/image" Target="../media/image265.png"/><Relationship Id="rId9" Type="http://schemas.openxmlformats.org/officeDocument/2006/relationships/image" Target="../media/image93.png"/></Relationships>
</file>

<file path=ppt/slides/_rels/slide82.xml.rels><?xml version="1.0" encoding="UTF-8" standalone="yes"?>
<Relationships xmlns="http://schemas.openxmlformats.org/package/2006/relationships"><Relationship Id="rId3" Type="http://schemas.openxmlformats.org/officeDocument/2006/relationships/image" Target="../media/image275.png"/><Relationship Id="rId7"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65.xml"/><Relationship Id="rId6" Type="http://schemas.openxmlformats.org/officeDocument/2006/relationships/image" Target="../media/image92.png"/><Relationship Id="rId5" Type="http://schemas.openxmlformats.org/officeDocument/2006/relationships/image" Target="../media/image277.png"/><Relationship Id="rId4" Type="http://schemas.openxmlformats.org/officeDocument/2006/relationships/image" Target="../media/image276.png"/></Relationships>
</file>

<file path=ppt/slides/_rels/slide83.xml.rels><?xml version="1.0" encoding="UTF-8" standalone="yes"?>
<Relationships xmlns="http://schemas.openxmlformats.org/package/2006/relationships"><Relationship Id="rId26" Type="http://schemas.openxmlformats.org/officeDocument/2006/relationships/image" Target="../media/image301.png"/><Relationship Id="rId21" Type="http://schemas.openxmlformats.org/officeDocument/2006/relationships/image" Target="../media/image296.png"/><Relationship Id="rId42" Type="http://schemas.openxmlformats.org/officeDocument/2006/relationships/image" Target="../media/image317.png"/><Relationship Id="rId47" Type="http://schemas.openxmlformats.org/officeDocument/2006/relationships/image" Target="../media/image322.png"/><Relationship Id="rId63" Type="http://schemas.openxmlformats.org/officeDocument/2006/relationships/image" Target="../media/image338.png"/><Relationship Id="rId68" Type="http://schemas.openxmlformats.org/officeDocument/2006/relationships/image" Target="../media/image343.png"/><Relationship Id="rId7" Type="http://schemas.openxmlformats.org/officeDocument/2006/relationships/image" Target="../media/image282.png"/><Relationship Id="rId2" Type="http://schemas.openxmlformats.org/officeDocument/2006/relationships/notesSlide" Target="../notesSlides/notesSlide81.xml"/><Relationship Id="rId16" Type="http://schemas.openxmlformats.org/officeDocument/2006/relationships/image" Target="../media/image291.png"/><Relationship Id="rId29" Type="http://schemas.openxmlformats.org/officeDocument/2006/relationships/image" Target="../media/image304.png"/><Relationship Id="rId11" Type="http://schemas.openxmlformats.org/officeDocument/2006/relationships/image" Target="../media/image286.png"/><Relationship Id="rId24" Type="http://schemas.openxmlformats.org/officeDocument/2006/relationships/image" Target="../media/image299.png"/><Relationship Id="rId32" Type="http://schemas.openxmlformats.org/officeDocument/2006/relationships/image" Target="../media/image307.png"/><Relationship Id="rId37" Type="http://schemas.openxmlformats.org/officeDocument/2006/relationships/image" Target="../media/image312.png"/><Relationship Id="rId40" Type="http://schemas.openxmlformats.org/officeDocument/2006/relationships/image" Target="../media/image315.png"/><Relationship Id="rId45" Type="http://schemas.openxmlformats.org/officeDocument/2006/relationships/image" Target="../media/image320.png"/><Relationship Id="rId53" Type="http://schemas.openxmlformats.org/officeDocument/2006/relationships/image" Target="../media/image328.png"/><Relationship Id="rId58" Type="http://schemas.openxmlformats.org/officeDocument/2006/relationships/image" Target="../media/image333.png"/><Relationship Id="rId66" Type="http://schemas.openxmlformats.org/officeDocument/2006/relationships/image" Target="../media/image341.png"/><Relationship Id="rId5" Type="http://schemas.openxmlformats.org/officeDocument/2006/relationships/image" Target="../media/image280.png"/><Relationship Id="rId61" Type="http://schemas.openxmlformats.org/officeDocument/2006/relationships/image" Target="../media/image336.png"/><Relationship Id="rId19" Type="http://schemas.openxmlformats.org/officeDocument/2006/relationships/image" Target="../media/image294.png"/><Relationship Id="rId14" Type="http://schemas.openxmlformats.org/officeDocument/2006/relationships/image" Target="../media/image289.png"/><Relationship Id="rId22" Type="http://schemas.openxmlformats.org/officeDocument/2006/relationships/image" Target="../media/image297.png"/><Relationship Id="rId27" Type="http://schemas.openxmlformats.org/officeDocument/2006/relationships/image" Target="../media/image302.png"/><Relationship Id="rId30" Type="http://schemas.openxmlformats.org/officeDocument/2006/relationships/image" Target="../media/image305.png"/><Relationship Id="rId35" Type="http://schemas.openxmlformats.org/officeDocument/2006/relationships/image" Target="../media/image310.png"/><Relationship Id="rId43" Type="http://schemas.openxmlformats.org/officeDocument/2006/relationships/image" Target="../media/image318.png"/><Relationship Id="rId48" Type="http://schemas.openxmlformats.org/officeDocument/2006/relationships/image" Target="../media/image323.png"/><Relationship Id="rId56" Type="http://schemas.openxmlformats.org/officeDocument/2006/relationships/image" Target="../media/image331.png"/><Relationship Id="rId64" Type="http://schemas.openxmlformats.org/officeDocument/2006/relationships/image" Target="../media/image339.png"/><Relationship Id="rId69" Type="http://schemas.openxmlformats.org/officeDocument/2006/relationships/image" Target="../media/image92.png"/><Relationship Id="rId8" Type="http://schemas.openxmlformats.org/officeDocument/2006/relationships/image" Target="../media/image283.png"/><Relationship Id="rId51" Type="http://schemas.openxmlformats.org/officeDocument/2006/relationships/image" Target="../media/image326.png"/><Relationship Id="rId3" Type="http://schemas.openxmlformats.org/officeDocument/2006/relationships/image" Target="../media/image278.png"/><Relationship Id="rId12" Type="http://schemas.openxmlformats.org/officeDocument/2006/relationships/image" Target="../media/image287.png"/><Relationship Id="rId17" Type="http://schemas.openxmlformats.org/officeDocument/2006/relationships/image" Target="../media/image292.png"/><Relationship Id="rId25" Type="http://schemas.openxmlformats.org/officeDocument/2006/relationships/image" Target="../media/image300.png"/><Relationship Id="rId33" Type="http://schemas.openxmlformats.org/officeDocument/2006/relationships/image" Target="../media/image308.png"/><Relationship Id="rId38" Type="http://schemas.openxmlformats.org/officeDocument/2006/relationships/image" Target="../media/image313.png"/><Relationship Id="rId46" Type="http://schemas.openxmlformats.org/officeDocument/2006/relationships/image" Target="../media/image321.png"/><Relationship Id="rId59" Type="http://schemas.openxmlformats.org/officeDocument/2006/relationships/image" Target="../media/image334.png"/><Relationship Id="rId67" Type="http://schemas.openxmlformats.org/officeDocument/2006/relationships/image" Target="../media/image342.png"/><Relationship Id="rId20" Type="http://schemas.openxmlformats.org/officeDocument/2006/relationships/image" Target="../media/image295.png"/><Relationship Id="rId41" Type="http://schemas.openxmlformats.org/officeDocument/2006/relationships/image" Target="../media/image316.png"/><Relationship Id="rId54" Type="http://schemas.openxmlformats.org/officeDocument/2006/relationships/image" Target="../media/image329.png"/><Relationship Id="rId62" Type="http://schemas.openxmlformats.org/officeDocument/2006/relationships/image" Target="../media/image337.png"/><Relationship Id="rId70" Type="http://schemas.openxmlformats.org/officeDocument/2006/relationships/image" Target="../media/image93.png"/><Relationship Id="rId1" Type="http://schemas.openxmlformats.org/officeDocument/2006/relationships/slideLayout" Target="../slideLayouts/slideLayout65.xml"/><Relationship Id="rId6" Type="http://schemas.openxmlformats.org/officeDocument/2006/relationships/image" Target="../media/image281.png"/><Relationship Id="rId15" Type="http://schemas.openxmlformats.org/officeDocument/2006/relationships/image" Target="../media/image290.png"/><Relationship Id="rId23" Type="http://schemas.openxmlformats.org/officeDocument/2006/relationships/image" Target="../media/image298.png"/><Relationship Id="rId28" Type="http://schemas.openxmlformats.org/officeDocument/2006/relationships/image" Target="../media/image303.png"/><Relationship Id="rId36" Type="http://schemas.openxmlformats.org/officeDocument/2006/relationships/image" Target="../media/image311.png"/><Relationship Id="rId49" Type="http://schemas.openxmlformats.org/officeDocument/2006/relationships/image" Target="../media/image324.png"/><Relationship Id="rId57" Type="http://schemas.openxmlformats.org/officeDocument/2006/relationships/image" Target="../media/image332.png"/><Relationship Id="rId10" Type="http://schemas.openxmlformats.org/officeDocument/2006/relationships/image" Target="../media/image285.png"/><Relationship Id="rId31" Type="http://schemas.openxmlformats.org/officeDocument/2006/relationships/image" Target="../media/image306.png"/><Relationship Id="rId44" Type="http://schemas.openxmlformats.org/officeDocument/2006/relationships/image" Target="../media/image319.png"/><Relationship Id="rId52" Type="http://schemas.openxmlformats.org/officeDocument/2006/relationships/image" Target="../media/image327.png"/><Relationship Id="rId60" Type="http://schemas.openxmlformats.org/officeDocument/2006/relationships/image" Target="../media/image335.png"/><Relationship Id="rId65" Type="http://schemas.openxmlformats.org/officeDocument/2006/relationships/image" Target="../media/image340.png"/><Relationship Id="rId4" Type="http://schemas.openxmlformats.org/officeDocument/2006/relationships/image" Target="../media/image279.png"/><Relationship Id="rId9" Type="http://schemas.openxmlformats.org/officeDocument/2006/relationships/image" Target="../media/image284.png"/><Relationship Id="rId13" Type="http://schemas.openxmlformats.org/officeDocument/2006/relationships/image" Target="../media/image288.png"/><Relationship Id="rId18" Type="http://schemas.openxmlformats.org/officeDocument/2006/relationships/image" Target="../media/image293.png"/><Relationship Id="rId39" Type="http://schemas.openxmlformats.org/officeDocument/2006/relationships/image" Target="../media/image314.png"/><Relationship Id="rId34" Type="http://schemas.openxmlformats.org/officeDocument/2006/relationships/image" Target="../media/image309.png"/><Relationship Id="rId50" Type="http://schemas.openxmlformats.org/officeDocument/2006/relationships/image" Target="../media/image325.png"/><Relationship Id="rId55" Type="http://schemas.openxmlformats.org/officeDocument/2006/relationships/image" Target="../media/image330.png"/></Relationships>
</file>

<file path=ppt/slides/_rels/slide84.xml.rels><?xml version="1.0" encoding="UTF-8" standalone="yes"?>
<Relationships xmlns="http://schemas.openxmlformats.org/package/2006/relationships"><Relationship Id="rId8" Type="http://schemas.openxmlformats.org/officeDocument/2006/relationships/image" Target="../media/image349.png"/><Relationship Id="rId3" Type="http://schemas.openxmlformats.org/officeDocument/2006/relationships/image" Target="../media/image344.png"/><Relationship Id="rId7" Type="http://schemas.openxmlformats.org/officeDocument/2006/relationships/image" Target="../media/image348.png"/><Relationship Id="rId2" Type="http://schemas.openxmlformats.org/officeDocument/2006/relationships/notesSlide" Target="../notesSlides/notesSlide82.xml"/><Relationship Id="rId1" Type="http://schemas.openxmlformats.org/officeDocument/2006/relationships/slideLayout" Target="../slideLayouts/slideLayout65.xml"/><Relationship Id="rId6" Type="http://schemas.openxmlformats.org/officeDocument/2006/relationships/image" Target="../media/image347.png"/><Relationship Id="rId5" Type="http://schemas.openxmlformats.org/officeDocument/2006/relationships/image" Target="../media/image346.png"/><Relationship Id="rId10" Type="http://schemas.openxmlformats.org/officeDocument/2006/relationships/image" Target="../media/image93.png"/><Relationship Id="rId4" Type="http://schemas.openxmlformats.org/officeDocument/2006/relationships/image" Target="../media/image345.png"/><Relationship Id="rId9" Type="http://schemas.openxmlformats.org/officeDocument/2006/relationships/image" Target="../media/image92.png"/></Relationships>
</file>

<file path=ppt/slides/_rels/slide85.xml.rels><?xml version="1.0" encoding="UTF-8" standalone="yes"?>
<Relationships xmlns="http://schemas.openxmlformats.org/package/2006/relationships"><Relationship Id="rId3" Type="http://schemas.openxmlformats.org/officeDocument/2006/relationships/image" Target="../media/image350.png"/><Relationship Id="rId7"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65.xml"/><Relationship Id="rId6" Type="http://schemas.openxmlformats.org/officeDocument/2006/relationships/image" Target="../media/image92.png"/><Relationship Id="rId5" Type="http://schemas.openxmlformats.org/officeDocument/2006/relationships/image" Target="../media/image352.png"/><Relationship Id="rId4" Type="http://schemas.openxmlformats.org/officeDocument/2006/relationships/image" Target="../media/image351.png"/></Relationships>
</file>

<file path=ppt/slides/_rels/slide86.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84.xml"/><Relationship Id="rId1" Type="http://schemas.openxmlformats.org/officeDocument/2006/relationships/slideLayout" Target="../slideLayouts/slideLayout6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354.png"/></Relationships>
</file>

<file path=ppt/slides/_rels/slide87.xml.rels><?xml version="1.0" encoding="UTF-8" standalone="yes"?>
<Relationships xmlns="http://schemas.openxmlformats.org/package/2006/relationships"><Relationship Id="rId8" Type="http://schemas.openxmlformats.org/officeDocument/2006/relationships/image" Target="../media/image360.png"/><Relationship Id="rId3" Type="http://schemas.openxmlformats.org/officeDocument/2006/relationships/image" Target="../media/image355.png"/><Relationship Id="rId7" Type="http://schemas.openxmlformats.org/officeDocument/2006/relationships/image" Target="../media/image359.png"/><Relationship Id="rId2" Type="http://schemas.openxmlformats.org/officeDocument/2006/relationships/notesSlide" Target="../notesSlides/notesSlide85.xml"/><Relationship Id="rId1" Type="http://schemas.openxmlformats.org/officeDocument/2006/relationships/slideLayout" Target="../slideLayouts/slideLayout65.xml"/><Relationship Id="rId6" Type="http://schemas.openxmlformats.org/officeDocument/2006/relationships/image" Target="../media/image358.png"/><Relationship Id="rId11" Type="http://schemas.openxmlformats.org/officeDocument/2006/relationships/image" Target="../media/image363.png"/><Relationship Id="rId5" Type="http://schemas.openxmlformats.org/officeDocument/2006/relationships/image" Target="../media/image357.png"/><Relationship Id="rId10" Type="http://schemas.openxmlformats.org/officeDocument/2006/relationships/image" Target="../media/image362.png"/><Relationship Id="rId4" Type="http://schemas.openxmlformats.org/officeDocument/2006/relationships/image" Target="../media/image356.jpg"/><Relationship Id="rId9" Type="http://schemas.openxmlformats.org/officeDocument/2006/relationships/image" Target="../media/image361.png"/></Relationships>
</file>

<file path=ppt/slides/_rels/slide88.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86.xml"/><Relationship Id="rId1" Type="http://schemas.openxmlformats.org/officeDocument/2006/relationships/slideLayout" Target="../slideLayouts/slideLayout17.xml"/><Relationship Id="rId5" Type="http://schemas.openxmlformats.org/officeDocument/2006/relationships/image" Target="../media/image365.JPG"/><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87.xml"/><Relationship Id="rId1" Type="http://schemas.openxmlformats.org/officeDocument/2006/relationships/slideLayout" Target="../slideLayouts/slideLayout78.xml"/><Relationship Id="rId6" Type="http://schemas.openxmlformats.org/officeDocument/2006/relationships/image" Target="../media/image369.png"/><Relationship Id="rId5" Type="http://schemas.openxmlformats.org/officeDocument/2006/relationships/image" Target="../media/image368.jpeg"/><Relationship Id="rId4" Type="http://schemas.openxmlformats.org/officeDocument/2006/relationships/image" Target="../media/image367.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7.jpe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4.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8.xml"/><Relationship Id="rId1" Type="http://schemas.openxmlformats.org/officeDocument/2006/relationships/slideLayout" Target="../slideLayouts/slideLayout81.xml"/><Relationship Id="rId6" Type="http://schemas.openxmlformats.org/officeDocument/2006/relationships/diagramColors" Target="../diagrams/colors4.xml"/><Relationship Id="rId11" Type="http://schemas.openxmlformats.org/officeDocument/2006/relationships/image" Target="../media/image373.png"/><Relationship Id="rId5" Type="http://schemas.openxmlformats.org/officeDocument/2006/relationships/diagramQuickStyle" Target="../diagrams/quickStyle4.xml"/><Relationship Id="rId10" Type="http://schemas.openxmlformats.org/officeDocument/2006/relationships/image" Target="../media/image372.png"/><Relationship Id="rId4" Type="http://schemas.openxmlformats.org/officeDocument/2006/relationships/diagramLayout" Target="../diagrams/layout4.xml"/><Relationship Id="rId9" Type="http://schemas.openxmlformats.org/officeDocument/2006/relationships/image" Target="../media/image371.png"/></Relationships>
</file>

<file path=ppt/slides/_rels/slide95.xml.rels><?xml version="1.0" encoding="UTF-8" standalone="yes"?>
<Relationships xmlns="http://schemas.openxmlformats.org/package/2006/relationships"><Relationship Id="rId8" Type="http://schemas.openxmlformats.org/officeDocument/2006/relationships/image" Target="../media/image374.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378.png"/><Relationship Id="rId2" Type="http://schemas.openxmlformats.org/officeDocument/2006/relationships/notesSlide" Target="../notesSlides/notesSlide89.xml"/><Relationship Id="rId1" Type="http://schemas.openxmlformats.org/officeDocument/2006/relationships/slideLayout" Target="../slideLayouts/slideLayout81.xml"/><Relationship Id="rId6" Type="http://schemas.openxmlformats.org/officeDocument/2006/relationships/diagramColors" Target="../diagrams/colors5.xml"/><Relationship Id="rId11" Type="http://schemas.openxmlformats.org/officeDocument/2006/relationships/image" Target="../media/image377.png"/><Relationship Id="rId5" Type="http://schemas.openxmlformats.org/officeDocument/2006/relationships/diagramQuickStyle" Target="../diagrams/quickStyle5.xml"/><Relationship Id="rId10" Type="http://schemas.openxmlformats.org/officeDocument/2006/relationships/image" Target="../media/image376.png"/><Relationship Id="rId4" Type="http://schemas.openxmlformats.org/officeDocument/2006/relationships/diagramLayout" Target="../diagrams/layout5.xml"/><Relationship Id="rId9" Type="http://schemas.openxmlformats.org/officeDocument/2006/relationships/image" Target="../media/image375.png"/></Relationships>
</file>

<file path=ppt/slides/_rels/slide96.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84.png"/><Relationship Id="rId2" Type="http://schemas.openxmlformats.org/officeDocument/2006/relationships/image" Target="../media/image379.png"/><Relationship Id="rId1" Type="http://schemas.openxmlformats.org/officeDocument/2006/relationships/slideLayout" Target="../slideLayouts/slideLayout85.xml"/><Relationship Id="rId6" Type="http://schemas.openxmlformats.org/officeDocument/2006/relationships/diagramColors" Target="../diagrams/colors6.xml"/><Relationship Id="rId11" Type="http://schemas.openxmlformats.org/officeDocument/2006/relationships/image" Target="../media/image383.png"/><Relationship Id="rId5" Type="http://schemas.openxmlformats.org/officeDocument/2006/relationships/diagramQuickStyle" Target="../diagrams/quickStyle6.xml"/><Relationship Id="rId10" Type="http://schemas.openxmlformats.org/officeDocument/2006/relationships/image" Target="../media/image382.png"/><Relationship Id="rId4" Type="http://schemas.openxmlformats.org/officeDocument/2006/relationships/diagramLayout" Target="../diagrams/layout6.xml"/><Relationship Id="rId9" Type="http://schemas.openxmlformats.org/officeDocument/2006/relationships/image" Target="../media/image381.png"/></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0.xml"/><Relationship Id="rId1" Type="http://schemas.openxmlformats.org/officeDocument/2006/relationships/slideLayout" Target="../slideLayouts/slideLayout8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8.xml.rels><?xml version="1.0" encoding="UTF-8" standalone="yes"?>
<Relationships xmlns="http://schemas.openxmlformats.org/package/2006/relationships"><Relationship Id="rId8" Type="http://schemas.openxmlformats.org/officeDocument/2006/relationships/hyperlink" Target="https://www.waterrf.org/research/projects/integrating-real-time-collection-system-monitoring-approaches-enhanced-source" TargetMode="External"/><Relationship Id="rId3" Type="http://schemas.openxmlformats.org/officeDocument/2006/relationships/image" Target="../media/image388.png"/><Relationship Id="rId7" Type="http://schemas.openxmlformats.org/officeDocument/2006/relationships/image" Target="../media/image390.png"/><Relationship Id="rId2" Type="http://schemas.openxmlformats.org/officeDocument/2006/relationships/hyperlink" Target="https://www.waterboards.ca.gov/drinking_water/certlic/drinkingwater/docs/2021/aug2021addendum_ep.pdf" TargetMode="External"/><Relationship Id="rId1" Type="http://schemas.openxmlformats.org/officeDocument/2006/relationships/slideLayout" Target="../slideLayouts/slideLayout81.xml"/><Relationship Id="rId6" Type="http://schemas.openxmlformats.org/officeDocument/2006/relationships/hyperlink" Target="https://www.waterrf.org/research/projects/review-industrial-contaminants-associated-water-quality-or-adverse-performance" TargetMode="External"/><Relationship Id="rId5" Type="http://schemas.openxmlformats.org/officeDocument/2006/relationships/image" Target="../media/image389.png"/><Relationship Id="rId4" Type="http://schemas.openxmlformats.org/officeDocument/2006/relationships/hyperlink" Target="https://www.waterboards.ca.gov/drinking_water/certlic/drinkingwater/docs/dpr-esc-2020.pdf" TargetMode="External"/><Relationship Id="rId9" Type="http://schemas.openxmlformats.org/officeDocument/2006/relationships/image" Target="../media/image391.png"/></Relationships>
</file>

<file path=ppt/slides/_rels/slide99.xml.rels><?xml version="1.0" encoding="UTF-8" standalone="yes"?>
<Relationships xmlns="http://schemas.openxmlformats.org/package/2006/relationships"><Relationship Id="rId3" Type="http://schemas.openxmlformats.org/officeDocument/2006/relationships/image" Target="../media/image366.jpeg"/><Relationship Id="rId2" Type="http://schemas.openxmlformats.org/officeDocument/2006/relationships/notesSlide" Target="../notesSlides/notesSlide91.xml"/><Relationship Id="rId1" Type="http://schemas.openxmlformats.org/officeDocument/2006/relationships/slideLayout" Target="../slideLayouts/slideLayout78.xml"/><Relationship Id="rId6" Type="http://schemas.openxmlformats.org/officeDocument/2006/relationships/image" Target="../media/image369.png"/><Relationship Id="rId5" Type="http://schemas.openxmlformats.org/officeDocument/2006/relationships/image" Target="../media/image368.jpeg"/><Relationship Id="rId4" Type="http://schemas.openxmlformats.org/officeDocument/2006/relationships/image" Target="../media/image3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5C2A-A04F-B04C-A0DA-42BAAB85C923}"/>
              </a:ext>
            </a:extLst>
          </p:cNvPr>
          <p:cNvSpPr>
            <a:spLocks noGrp="1"/>
          </p:cNvSpPr>
          <p:nvPr>
            <p:ph type="ctrTitle"/>
          </p:nvPr>
        </p:nvSpPr>
        <p:spPr>
          <a:xfrm>
            <a:off x="1524000" y="2695503"/>
            <a:ext cx="9144000" cy="1762224"/>
          </a:xfrm>
        </p:spPr>
        <p:txBody>
          <a:bodyPr>
            <a:normAutofit/>
          </a:bodyPr>
          <a:lstStyle/>
          <a:p>
            <a:r>
              <a:rPr lang="en-US" dirty="0">
                <a:latin typeface="Century Gothic"/>
              </a:rPr>
              <a:t>October 2021 Virtual ECI Tool Belt Training</a:t>
            </a:r>
          </a:p>
        </p:txBody>
      </p:sp>
      <p:sp>
        <p:nvSpPr>
          <p:cNvPr id="3" name="Subtitle 2">
            <a:extLst>
              <a:ext uri="{FF2B5EF4-FFF2-40B4-BE49-F238E27FC236}">
                <a16:creationId xmlns:a16="http://schemas.microsoft.com/office/drawing/2014/main" id="{D4500C84-6536-7F41-AF99-AEBBCA7D299D}"/>
              </a:ext>
            </a:extLst>
          </p:cNvPr>
          <p:cNvSpPr>
            <a:spLocks noGrp="1"/>
          </p:cNvSpPr>
          <p:nvPr>
            <p:ph type="subTitle" idx="4294967295"/>
          </p:nvPr>
        </p:nvSpPr>
        <p:spPr>
          <a:xfrm>
            <a:off x="1524000" y="5693212"/>
            <a:ext cx="9144000" cy="698142"/>
          </a:xfrm>
        </p:spPr>
        <p:txBody>
          <a:bodyPr vert="horz" lIns="91440" tIns="45720" rIns="91440" bIns="45720" rtlCol="0" anchor="t">
            <a:normAutofit/>
          </a:bodyPr>
          <a:lstStyle/>
          <a:p>
            <a:pPr marL="0" indent="0" algn="ctr">
              <a:buNone/>
            </a:pPr>
            <a:r>
              <a:rPr lang="en-US" dirty="0">
                <a:latin typeface="Century Gothic"/>
              </a:rPr>
              <a:t>October 13, 2021, 9:00 am – 11:00 am</a:t>
            </a:r>
          </a:p>
        </p:txBody>
      </p:sp>
      <p:sp>
        <p:nvSpPr>
          <p:cNvPr id="6" name="Rectangle 5">
            <a:extLst>
              <a:ext uri="{FF2B5EF4-FFF2-40B4-BE49-F238E27FC236}">
                <a16:creationId xmlns:a16="http://schemas.microsoft.com/office/drawing/2014/main" id="{E8F21E45-3B8F-4018-83E5-C9B867237E22}"/>
              </a:ext>
              <a:ext uri="{C183D7F6-B498-43B3-948B-1728B52AA6E4}">
                <adec:decorative xmlns:adec="http://schemas.microsoft.com/office/drawing/2017/decorative" val="1"/>
              </a:ext>
            </a:extLst>
          </p:cNvPr>
          <p:cNvSpPr/>
          <p:nvPr/>
        </p:nvSpPr>
        <p:spPr>
          <a:xfrm>
            <a:off x="4505896" y="5353210"/>
            <a:ext cx="3180211" cy="69897"/>
          </a:xfrm>
          <a:prstGeom prst="rect">
            <a:avLst/>
          </a:prstGeom>
          <a:solidFill>
            <a:schemeClr val="accent1"/>
          </a:solidFill>
          <a:ln w="12700" cap="flat">
            <a:noFill/>
            <a:prstDash val="solid"/>
            <a:miter/>
          </a:ln>
        </p:spPr>
        <p:txBody>
          <a:bodyPr rtlCol="0" anchor="ctr"/>
          <a:lstStyle/>
          <a:p>
            <a:pPr defTabSz="914446"/>
            <a:endParaRPr lang="en-US" b="1" dirty="0">
              <a:solidFill>
                <a:prstClr val="black"/>
              </a:solidFill>
              <a:latin typeface="Century Gothic" panose="020B0502020202020204" pitchFamily="34" charset="0"/>
              <a:cs typeface="Arial"/>
              <a:sym typeface="Arial"/>
            </a:endParaRPr>
          </a:p>
        </p:txBody>
      </p:sp>
      <p:pic>
        <p:nvPicPr>
          <p:cNvPr id="8" name="Picture 7">
            <a:extLst>
              <a:ext uri="{FF2B5EF4-FFF2-40B4-BE49-F238E27FC236}">
                <a16:creationId xmlns:a16="http://schemas.microsoft.com/office/drawing/2014/main" id="{94960AA3-3664-45A1-977F-93DC731F21D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156589" y="688416"/>
            <a:ext cx="5061271" cy="1559346"/>
          </a:xfrm>
          <a:prstGeom prst="rect">
            <a:avLst/>
          </a:prstGeom>
        </p:spPr>
      </p:pic>
    </p:spTree>
    <p:extLst>
      <p:ext uri="{BB962C8B-B14F-4D97-AF65-F5344CB8AC3E}">
        <p14:creationId xmlns:p14="http://schemas.microsoft.com/office/powerpoint/2010/main" val="4246428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 by a body of water&#10;&#10;Description automatically generated">
            <a:extLst>
              <a:ext uri="{FF2B5EF4-FFF2-40B4-BE49-F238E27FC236}">
                <a16:creationId xmlns:a16="http://schemas.microsoft.com/office/drawing/2014/main" id="{B536D938-1DAF-44B6-A026-E27325623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489"/>
            <a:ext cx="8391330" cy="6293499"/>
          </a:xfrm>
          <a:prstGeom prst="rect">
            <a:avLst/>
          </a:prstGeom>
        </p:spPr>
      </p:pic>
      <p:pic>
        <p:nvPicPr>
          <p:cNvPr id="4" name="Google Shape;88;p13" descr="C:\Documents and Settings\nbroschart\Desktop\VenturaWaterPPTHeader design-02.jpg">
            <a:extLst>
              <a:ext uri="{FF2B5EF4-FFF2-40B4-BE49-F238E27FC236}">
                <a16:creationId xmlns:a16="http://schemas.microsoft.com/office/drawing/2014/main" id="{DC1B1459-6CD2-48BC-AE3B-35E373D63389}"/>
              </a:ext>
            </a:extLst>
          </p:cNvPr>
          <p:cNvPicPr preferRelativeResize="0"/>
          <p:nvPr/>
        </p:nvPicPr>
        <p:blipFill rotWithShape="1">
          <a:blip r:embed="rId4">
            <a:alphaModFix/>
          </a:blip>
          <a:srcRect/>
          <a:stretch/>
        </p:blipFill>
        <p:spPr>
          <a:xfrm>
            <a:off x="0" y="0"/>
            <a:ext cx="12192000" cy="1231641"/>
          </a:xfrm>
          <a:prstGeom prst="rect">
            <a:avLst/>
          </a:prstGeom>
          <a:noFill/>
          <a:ln>
            <a:noFill/>
          </a:ln>
        </p:spPr>
      </p:pic>
      <p:sp>
        <p:nvSpPr>
          <p:cNvPr id="5" name="TextBox 4">
            <a:extLst>
              <a:ext uri="{FF2B5EF4-FFF2-40B4-BE49-F238E27FC236}">
                <a16:creationId xmlns:a16="http://schemas.microsoft.com/office/drawing/2014/main" id="{EEF56A9C-51FA-4407-AB0A-D898781C1C01}"/>
              </a:ext>
            </a:extLst>
          </p:cNvPr>
          <p:cNvSpPr txBox="1"/>
          <p:nvPr/>
        </p:nvSpPr>
        <p:spPr>
          <a:xfrm>
            <a:off x="8391330" y="1526658"/>
            <a:ext cx="380067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Ventura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Real-Time Collection System Monitoring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Enhanced Source Control for Potable Reuse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Environmental Compliance Supervisor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Jeremy Grant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Sr. Environmental Compliance Inspector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Baylie Martinez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Environmental Compliance Inspector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Jason Wong</a:t>
            </a:r>
          </a:p>
        </p:txBody>
      </p:sp>
    </p:spTree>
    <p:extLst>
      <p:ext uri="{BB962C8B-B14F-4D97-AF65-F5344CB8AC3E}">
        <p14:creationId xmlns:p14="http://schemas.microsoft.com/office/powerpoint/2010/main" val="26891027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B7A9"/>
                </a:solidFill>
                <a:effectLst/>
                <a:uLnTx/>
                <a:uFillTx/>
                <a:latin typeface="Franklin Gothic Book" pitchFamily="34" charset="0"/>
                <a:ea typeface="+mn-ea"/>
                <a:cs typeface="+mn-cs"/>
              </a:rPr>
              <a:t>Brown and Caldwell</a:t>
            </a:r>
          </a:p>
        </p:txBody>
      </p:sp>
      <p:sp>
        <p:nvSpPr>
          <p:cNvPr id="3" name="Slide Number Placeholder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8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800" b="0" i="0" u="none" strike="noStrike" kern="1200" cap="none" spc="0" normalizeH="0" baseline="0" noProof="0">
              <a:ln>
                <a:noFill/>
              </a:ln>
              <a:solidFill>
                <a:srgbClr val="B7B7A9"/>
              </a:solidFill>
              <a:effectLst/>
              <a:uLnTx/>
              <a:uFillTx/>
              <a:latin typeface="Franklin Gothic Book" pitchFamily="34"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2161765"/>
            <a:ext cx="4580364" cy="2534470"/>
          </a:xfrm>
          <a:prstGeom prst="rect">
            <a:avLst/>
          </a:prstGeom>
        </p:spPr>
      </p:pic>
    </p:spTree>
    <p:extLst>
      <p:ext uri="{BB962C8B-B14F-4D97-AF65-F5344CB8AC3E}">
        <p14:creationId xmlns:p14="http://schemas.microsoft.com/office/powerpoint/2010/main" val="268241028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5C2A-A04F-B04C-A0DA-42BAAB85C923}"/>
              </a:ext>
            </a:extLst>
          </p:cNvPr>
          <p:cNvSpPr>
            <a:spLocks noGrp="1"/>
          </p:cNvSpPr>
          <p:nvPr>
            <p:ph type="ctrTitle"/>
          </p:nvPr>
        </p:nvSpPr>
        <p:spPr>
          <a:xfrm>
            <a:off x="1573219" y="2219012"/>
            <a:ext cx="9144000" cy="1559346"/>
          </a:xfrm>
        </p:spPr>
        <p:txBody>
          <a:bodyPr>
            <a:normAutofit/>
          </a:bodyPr>
          <a:lstStyle/>
          <a:p>
            <a:r>
              <a:rPr lang="en-US" dirty="0"/>
              <a:t>Thank You!</a:t>
            </a:r>
          </a:p>
        </p:txBody>
      </p:sp>
      <p:sp>
        <p:nvSpPr>
          <p:cNvPr id="3" name="Subtitle 2">
            <a:extLst>
              <a:ext uri="{FF2B5EF4-FFF2-40B4-BE49-F238E27FC236}">
                <a16:creationId xmlns:a16="http://schemas.microsoft.com/office/drawing/2014/main" id="{D4500C84-6536-7F41-AF99-AEBBCA7D299D}"/>
              </a:ext>
            </a:extLst>
          </p:cNvPr>
          <p:cNvSpPr>
            <a:spLocks noGrp="1"/>
          </p:cNvSpPr>
          <p:nvPr>
            <p:ph type="subTitle" idx="4294967295"/>
          </p:nvPr>
        </p:nvSpPr>
        <p:spPr>
          <a:xfrm>
            <a:off x="522514" y="6300041"/>
            <a:ext cx="11390812" cy="488061"/>
          </a:xfrm>
        </p:spPr>
        <p:txBody>
          <a:bodyPr vert="horz" lIns="91440" tIns="45720" rIns="91440" bIns="45720" rtlCol="0" anchor="t">
            <a:normAutofit/>
          </a:bodyPr>
          <a:lstStyle/>
          <a:p>
            <a:pPr marL="0" indent="0" algn="ctr">
              <a:lnSpc>
                <a:spcPct val="100000"/>
              </a:lnSpc>
              <a:buNone/>
            </a:pPr>
            <a:r>
              <a:rPr lang="en-US" sz="1800" dirty="0">
                <a:latin typeface="Century Gothic"/>
              </a:rPr>
              <a:t>© California Water Environment Association (CWEA)</a:t>
            </a:r>
            <a:endParaRPr lang="en-US" sz="1800"/>
          </a:p>
        </p:txBody>
      </p:sp>
      <p:sp>
        <p:nvSpPr>
          <p:cNvPr id="6" name="Rectangle 5">
            <a:extLst>
              <a:ext uri="{FF2B5EF4-FFF2-40B4-BE49-F238E27FC236}">
                <a16:creationId xmlns:a16="http://schemas.microsoft.com/office/drawing/2014/main" id="{E8F21E45-3B8F-4018-83E5-C9B867237E22}"/>
              </a:ext>
              <a:ext uri="{C183D7F6-B498-43B3-948B-1728B52AA6E4}">
                <adec:decorative xmlns:adec="http://schemas.microsoft.com/office/drawing/2017/decorative" val="1"/>
              </a:ext>
            </a:extLst>
          </p:cNvPr>
          <p:cNvSpPr/>
          <p:nvPr/>
        </p:nvSpPr>
        <p:spPr>
          <a:xfrm>
            <a:off x="4555113" y="3881926"/>
            <a:ext cx="3180211" cy="69897"/>
          </a:xfrm>
          <a:prstGeom prst="rect">
            <a:avLst/>
          </a:prstGeom>
          <a:solidFill>
            <a:schemeClr val="accent1"/>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94960AA3-3664-45A1-977F-93DC731F21D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614582" y="659666"/>
            <a:ext cx="5061271" cy="1559346"/>
          </a:xfrm>
          <a:prstGeom prst="rect">
            <a:avLst/>
          </a:prstGeom>
        </p:spPr>
      </p:pic>
    </p:spTree>
    <p:extLst>
      <p:ext uri="{BB962C8B-B14F-4D97-AF65-F5344CB8AC3E}">
        <p14:creationId xmlns:p14="http://schemas.microsoft.com/office/powerpoint/2010/main" val="52392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FD9913C6-01ED-44A5-A413-46C67B830669}"/>
              </a:ext>
            </a:extLst>
          </p:cNvPr>
          <p:cNvPicPr preferRelativeResize="0"/>
          <p:nvPr/>
        </p:nvPicPr>
        <p:blipFill rotWithShape="1">
          <a:blip r:embed="rId3">
            <a:alphaModFix/>
          </a:blip>
          <a:srcRect/>
          <a:stretch/>
        </p:blipFill>
        <p:spPr>
          <a:xfrm>
            <a:off x="161050" y="111967"/>
            <a:ext cx="12030950" cy="1262652"/>
          </a:xfrm>
          <a:prstGeom prst="rect">
            <a:avLst/>
          </a:prstGeom>
          <a:noFill/>
          <a:ln>
            <a:noFill/>
          </a:ln>
        </p:spPr>
      </p:pic>
      <p:pic>
        <p:nvPicPr>
          <p:cNvPr id="3" name="Picture 2" descr="VWP-SimpleTimeline-Updated_VWP-graphic-Timeline">
            <a:extLst>
              <a:ext uri="{FF2B5EF4-FFF2-40B4-BE49-F238E27FC236}">
                <a16:creationId xmlns:a16="http://schemas.microsoft.com/office/drawing/2014/main" id="{E20C97C9-D973-46EC-9360-B72DBB12F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4619"/>
            <a:ext cx="11499737" cy="41087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673352-8108-44FD-8F81-36CEB191C0D5}"/>
              </a:ext>
            </a:extLst>
          </p:cNvPr>
          <p:cNvSpPr txBox="1"/>
          <p:nvPr/>
        </p:nvSpPr>
        <p:spPr>
          <a:xfrm>
            <a:off x="2639386" y="4036144"/>
            <a:ext cx="900977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It is time to transition to Enhanced Source Control for Potable Reuse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 California State Water Resources Control Board Expert Panel has identified source control as one of six key areas needing increased focus for potable reuse (</a:t>
            </a:r>
            <a:r>
              <a:rPr kumimoji="0" lang="en-US" sz="2000" b="0" i="1" u="none" strike="noStrike" kern="1200" cap="none" spc="0" normalizeH="0" baseline="0" noProof="0" dirty="0" err="1">
                <a:ln>
                  <a:noFill/>
                </a:ln>
                <a:solidFill>
                  <a:prstClr val="black"/>
                </a:solidFill>
                <a:effectLst/>
                <a:uLnTx/>
                <a:uFillTx/>
                <a:latin typeface="Calibri" panose="020F0502020204030204"/>
                <a:ea typeface="+mn-ea"/>
                <a:cs typeface="+mn-cs"/>
              </a:rPr>
              <a:t>Olivieri</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 et al.,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A critical next step in the evolution of enhanced source control is developing the ability to monitor the water quality within the wastewater collection system in real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838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ED37BDE1-E3DD-469C-A536-260287071DB5}"/>
              </a:ext>
            </a:extLst>
          </p:cNvPr>
          <p:cNvPicPr preferRelativeResize="0"/>
          <p:nvPr/>
        </p:nvPicPr>
        <p:blipFill rotWithShape="1">
          <a:blip r:embed="rId3">
            <a:alphaModFix/>
          </a:blip>
          <a:srcRect/>
          <a:stretch/>
        </p:blipFill>
        <p:spPr>
          <a:xfrm>
            <a:off x="161050" y="111966"/>
            <a:ext cx="12030949" cy="1326541"/>
          </a:xfrm>
          <a:prstGeom prst="rect">
            <a:avLst/>
          </a:prstGeom>
          <a:noFill/>
          <a:ln>
            <a:noFill/>
          </a:ln>
        </p:spPr>
      </p:pic>
      <p:sp>
        <p:nvSpPr>
          <p:cNvPr id="5" name="TextBox 4">
            <a:extLst>
              <a:ext uri="{FF2B5EF4-FFF2-40B4-BE49-F238E27FC236}">
                <a16:creationId xmlns:a16="http://schemas.microsoft.com/office/drawing/2014/main" id="{7F297911-7186-4AEB-8D76-4DE40F0A9CE9}"/>
              </a:ext>
            </a:extLst>
          </p:cNvPr>
          <p:cNvSpPr txBox="1"/>
          <p:nvPr/>
        </p:nvSpPr>
        <p:spPr>
          <a:xfrm>
            <a:off x="550760" y="1438506"/>
            <a:ext cx="7961576"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WRF-17-30/4908    October 8, 2018 – June 12,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Demonstrating Real-Time Collection System Monitoring for Potable Reuse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rPr>
              <a:t>Project Description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Deploy a sensor network consisting of three sensor stations in the collection system to monitor pH, electrical conductivity (EC), oxidation-reduction potential (ORP) and temperature. Collect grab samples to define “baseline” conditions. Thresholds on sensor signals were then set to trigger automated collection of grab samples for confirming laboratory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4E6F"/>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Ventura’s goal for this study was to evaluate the potential of sensor-based real-time collection system monitoring as a part of enhanced source control for potential inclusion in the new ESCP for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VenturaWaterPure</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p>
        </p:txBody>
      </p:sp>
      <p:pic>
        <p:nvPicPr>
          <p:cNvPr id="6" name="Picture 5">
            <a:extLst>
              <a:ext uri="{FF2B5EF4-FFF2-40B4-BE49-F238E27FC236}">
                <a16:creationId xmlns:a16="http://schemas.microsoft.com/office/drawing/2014/main" id="{75737B07-0322-4909-BEDD-42C0FBFE11B3}"/>
              </a:ext>
            </a:extLst>
          </p:cNvPr>
          <p:cNvPicPr>
            <a:picLocks noChangeAspect="1"/>
          </p:cNvPicPr>
          <p:nvPr/>
        </p:nvPicPr>
        <p:blipFill rotWithShape="1">
          <a:blip r:embed="rId4"/>
          <a:srcRect l="5957" t="23871" r="8855" b="23084"/>
          <a:stretch/>
        </p:blipFill>
        <p:spPr>
          <a:xfrm>
            <a:off x="8783128" y="4649275"/>
            <a:ext cx="3177238" cy="1056878"/>
          </a:xfrm>
          <a:prstGeom prst="rect">
            <a:avLst/>
          </a:prstGeom>
        </p:spPr>
      </p:pic>
      <p:pic>
        <p:nvPicPr>
          <p:cNvPr id="7" name="Picture 2" descr="image001">
            <a:extLst>
              <a:ext uri="{FF2B5EF4-FFF2-40B4-BE49-F238E27FC236}">
                <a16:creationId xmlns:a16="http://schemas.microsoft.com/office/drawing/2014/main" id="{DB7262D6-ED07-4B60-8A37-5CD4C00846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6355" y="3230969"/>
            <a:ext cx="3622929" cy="93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121C949-D11E-4C0A-91A0-5AFB4E6B3ADE}"/>
              </a:ext>
            </a:extLst>
          </p:cNvPr>
          <p:cNvPicPr>
            <a:picLocks noChangeAspect="1"/>
          </p:cNvPicPr>
          <p:nvPr/>
        </p:nvPicPr>
        <p:blipFill>
          <a:blip r:embed="rId6"/>
          <a:stretch>
            <a:fillRect/>
          </a:stretch>
        </p:blipFill>
        <p:spPr>
          <a:xfrm>
            <a:off x="9038458" y="1510203"/>
            <a:ext cx="2666578" cy="1649069"/>
          </a:xfrm>
          <a:prstGeom prst="rect">
            <a:avLst/>
          </a:prstGeom>
        </p:spPr>
      </p:pic>
    </p:spTree>
    <p:extLst>
      <p:ext uri="{BB962C8B-B14F-4D97-AF65-F5344CB8AC3E}">
        <p14:creationId xmlns:p14="http://schemas.microsoft.com/office/powerpoint/2010/main" val="340241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ADE41D-ED42-4DE2-BC59-23617B029896}"/>
              </a:ext>
            </a:extLst>
          </p:cNvPr>
          <p:cNvPicPr/>
          <p:nvPr/>
        </p:nvPicPr>
        <p:blipFill rotWithShape="1">
          <a:blip r:embed="rId3" cstate="print">
            <a:extLst>
              <a:ext uri="{28A0092B-C50C-407E-A947-70E740481C1C}">
                <a14:useLocalDpi xmlns:a14="http://schemas.microsoft.com/office/drawing/2010/main" val="0"/>
              </a:ext>
            </a:extLst>
          </a:blip>
          <a:srcRect b="2584"/>
          <a:stretch/>
        </p:blipFill>
        <p:spPr bwMode="auto">
          <a:xfrm>
            <a:off x="0" y="0"/>
            <a:ext cx="12191999" cy="6857999"/>
          </a:xfrm>
          <a:prstGeom prst="rect">
            <a:avLst/>
          </a:prstGeom>
          <a:noFill/>
          <a:ln>
            <a:noFill/>
          </a:ln>
          <a:extLst>
            <a:ext uri="{53640926-AAD7-44D8-BBD7-CCE9431645EC}">
              <a14:shadowObscured xmlns:a14="http://schemas.microsoft.com/office/drawing/2010/main"/>
            </a:ext>
          </a:extLst>
        </p:spPr>
      </p:pic>
      <p:pic>
        <p:nvPicPr>
          <p:cNvPr id="4" name="Google Shape;88;p13" descr="C:\Documents and Settings\nbroschart\Desktop\VenturaWaterPPTHeader design-02.jpg">
            <a:extLst>
              <a:ext uri="{FF2B5EF4-FFF2-40B4-BE49-F238E27FC236}">
                <a16:creationId xmlns:a16="http://schemas.microsoft.com/office/drawing/2014/main" id="{85CB2A97-90A6-49E4-8743-8C40DF7B8354}"/>
              </a:ext>
            </a:extLst>
          </p:cNvPr>
          <p:cNvPicPr preferRelativeResize="0"/>
          <p:nvPr/>
        </p:nvPicPr>
        <p:blipFill rotWithShape="1">
          <a:blip r:embed="rId4">
            <a:alphaModFix/>
          </a:blip>
          <a:srcRect/>
          <a:stretch/>
        </p:blipFill>
        <p:spPr>
          <a:xfrm>
            <a:off x="0" y="-89211"/>
            <a:ext cx="12191999" cy="1427357"/>
          </a:xfrm>
          <a:prstGeom prst="rect">
            <a:avLst/>
          </a:prstGeom>
          <a:noFill/>
          <a:ln>
            <a:noFill/>
          </a:ln>
        </p:spPr>
      </p:pic>
      <p:sp>
        <p:nvSpPr>
          <p:cNvPr id="5" name="Rectangle 4">
            <a:extLst>
              <a:ext uri="{FF2B5EF4-FFF2-40B4-BE49-F238E27FC236}">
                <a16:creationId xmlns:a16="http://schemas.microsoft.com/office/drawing/2014/main" id="{BA98038B-E32C-4197-93EB-184C9EB4B8E0}"/>
              </a:ext>
            </a:extLst>
          </p:cNvPr>
          <p:cNvSpPr/>
          <p:nvPr/>
        </p:nvSpPr>
        <p:spPr>
          <a:xfrm>
            <a:off x="6473536" y="2660073"/>
            <a:ext cx="3761509" cy="22444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C5A4686-F0A4-4691-AA6E-5672BCCB26D0}"/>
              </a:ext>
            </a:extLst>
          </p:cNvPr>
          <p:cNvSpPr txBox="1"/>
          <p:nvPr/>
        </p:nvSpPr>
        <p:spPr>
          <a:xfrm>
            <a:off x="7325591" y="2660073"/>
            <a:ext cx="28159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Study Focus Area</a:t>
            </a:r>
          </a:p>
        </p:txBody>
      </p:sp>
    </p:spTree>
    <p:extLst>
      <p:ext uri="{BB962C8B-B14F-4D97-AF65-F5344CB8AC3E}">
        <p14:creationId xmlns:p14="http://schemas.microsoft.com/office/powerpoint/2010/main" val="2066728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06F65-E2DF-4EA8-A114-B1AC3E48DE52}"/>
              </a:ext>
            </a:extLst>
          </p:cNvPr>
          <p:cNvPicPr/>
          <p:nvPr/>
        </p:nvPicPr>
        <p:blipFill rotWithShape="1">
          <a:blip r:embed="rId3"/>
          <a:srcRect t="23651" b="4464"/>
          <a:stretch/>
        </p:blipFill>
        <p:spPr>
          <a:xfrm>
            <a:off x="20" y="10"/>
            <a:ext cx="12191980" cy="6857990"/>
          </a:xfrm>
          <a:prstGeom prst="rect">
            <a:avLst/>
          </a:prstGeom>
        </p:spPr>
      </p:pic>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4FE2ECB-69BE-44AE-92BC-B95547512319}"/>
              </a:ext>
            </a:extLst>
          </p:cNvPr>
          <p:cNvSpPr txBox="1"/>
          <p:nvPr/>
        </p:nvSpPr>
        <p:spPr>
          <a:xfrm>
            <a:off x="8022021" y="3231931"/>
            <a:ext cx="3852041" cy="183405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400" b="1" i="1" u="none" strike="noStrike" kern="1200" cap="none" spc="0" normalizeH="0" baseline="0" noProof="0">
                <a:ln>
                  <a:noFill/>
                </a:ln>
                <a:solidFill>
                  <a:prstClr val="black"/>
                </a:solidFill>
                <a:effectLst/>
                <a:uLnTx/>
                <a:uFillTx/>
                <a:latin typeface="Calibri Light" panose="020F0302020204030204"/>
                <a:ea typeface="+mn-ea"/>
                <a:cs typeface="+mn-cs"/>
              </a:rPr>
              <a:t>“Control Room” Page of Ventura System in Kando Web Interface</a:t>
            </a:r>
            <a:endParaRPr kumimoji="0" lang="en-US" sz="34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167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2C43DFD9-A4E1-405B-9ADA-7812A39C9017}"/>
              </a:ext>
            </a:extLst>
          </p:cNvPr>
          <p:cNvPicPr preferRelativeResize="0"/>
          <p:nvPr/>
        </p:nvPicPr>
        <p:blipFill rotWithShape="1">
          <a:blip r:embed="rId4">
            <a:alphaModFix/>
          </a:blip>
          <a:srcRect/>
          <a:stretch/>
        </p:blipFill>
        <p:spPr>
          <a:xfrm>
            <a:off x="0" y="0"/>
            <a:ext cx="12192000" cy="1237332"/>
          </a:xfrm>
          <a:prstGeom prst="rect">
            <a:avLst/>
          </a:prstGeom>
          <a:noFill/>
          <a:ln>
            <a:noFill/>
          </a:ln>
        </p:spPr>
      </p:pic>
      <p:graphicFrame>
        <p:nvGraphicFramePr>
          <p:cNvPr id="3" name="Object 2">
            <a:extLst>
              <a:ext uri="{FF2B5EF4-FFF2-40B4-BE49-F238E27FC236}">
                <a16:creationId xmlns:a16="http://schemas.microsoft.com/office/drawing/2014/main" id="{5C7E8FE4-E148-4E47-B9EE-2AA48B50BC4D}"/>
              </a:ext>
            </a:extLst>
          </p:cNvPr>
          <p:cNvGraphicFramePr>
            <a:graphicFrameLocks noChangeAspect="1"/>
          </p:cNvGraphicFramePr>
          <p:nvPr/>
        </p:nvGraphicFramePr>
        <p:xfrm>
          <a:off x="0" y="1237332"/>
          <a:ext cx="9777444" cy="5499812"/>
        </p:xfrm>
        <a:graphic>
          <a:graphicData uri="http://schemas.openxmlformats.org/presentationml/2006/ole">
            <mc:AlternateContent xmlns:mc="http://schemas.openxmlformats.org/markup-compatibility/2006">
              <mc:Choice xmlns:v="urn:schemas-microsoft-com:vml" Requires="v">
                <p:oleObj spid="_x0000_s1029" name="Acrobat Document" r:id="rId5" imgW="6858000" imgH="3857625" progId="Acrobat.Document.2017">
                  <p:embed/>
                </p:oleObj>
              </mc:Choice>
              <mc:Fallback>
                <p:oleObj name="Acrobat Document" r:id="rId5" imgW="6858000" imgH="3857625" progId="Acrobat.Document.2017">
                  <p:embed/>
                  <p:pic>
                    <p:nvPicPr>
                      <p:cNvPr id="3" name="Object 2">
                        <a:extLst>
                          <a:ext uri="{FF2B5EF4-FFF2-40B4-BE49-F238E27FC236}">
                            <a16:creationId xmlns:a16="http://schemas.microsoft.com/office/drawing/2014/main" id="{5C7E8FE4-E148-4E47-B9EE-2AA48B50BC4D}"/>
                          </a:ext>
                        </a:extLst>
                      </p:cNvPr>
                      <p:cNvPicPr/>
                      <p:nvPr/>
                    </p:nvPicPr>
                    <p:blipFill>
                      <a:blip r:embed="rId6"/>
                      <a:stretch>
                        <a:fillRect/>
                      </a:stretch>
                    </p:blipFill>
                    <p:spPr>
                      <a:xfrm>
                        <a:off x="0" y="1237332"/>
                        <a:ext cx="9777444" cy="5499812"/>
                      </a:xfrm>
                      <a:prstGeom prst="rect">
                        <a:avLst/>
                      </a:prstGeom>
                    </p:spPr>
                  </p:pic>
                </p:oleObj>
              </mc:Fallback>
            </mc:AlternateContent>
          </a:graphicData>
        </a:graphic>
      </p:graphicFrame>
    </p:spTree>
    <p:extLst>
      <p:ext uri="{BB962C8B-B14F-4D97-AF65-F5344CB8AC3E}">
        <p14:creationId xmlns:p14="http://schemas.microsoft.com/office/powerpoint/2010/main" val="3577951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7E4F9BE5-77EA-4BA0-AB60-FBDCFFEE94D7}"/>
              </a:ext>
            </a:extLst>
          </p:cNvPr>
          <p:cNvPicPr preferRelativeResize="0"/>
          <p:nvPr/>
        </p:nvPicPr>
        <p:blipFill rotWithShape="1">
          <a:blip r:embed="rId3">
            <a:alphaModFix/>
          </a:blip>
          <a:srcRect/>
          <a:stretch/>
        </p:blipFill>
        <p:spPr>
          <a:xfrm>
            <a:off x="0" y="0"/>
            <a:ext cx="12192000" cy="1527717"/>
          </a:xfrm>
          <a:prstGeom prst="rect">
            <a:avLst/>
          </a:prstGeom>
          <a:noFill/>
          <a:ln>
            <a:noFill/>
          </a:ln>
        </p:spPr>
      </p:pic>
      <p:pic>
        <p:nvPicPr>
          <p:cNvPr id="3" name="Picture 2">
            <a:extLst>
              <a:ext uri="{FF2B5EF4-FFF2-40B4-BE49-F238E27FC236}">
                <a16:creationId xmlns:a16="http://schemas.microsoft.com/office/drawing/2014/main" id="{32E4B2AD-7F6F-449E-AFA3-C3D50A896A9D}"/>
              </a:ext>
            </a:extLst>
          </p:cNvPr>
          <p:cNvPicPr>
            <a:picLocks noChangeAspect="1"/>
          </p:cNvPicPr>
          <p:nvPr/>
        </p:nvPicPr>
        <p:blipFill>
          <a:blip r:embed="rId4"/>
          <a:stretch>
            <a:fillRect/>
          </a:stretch>
        </p:blipFill>
        <p:spPr>
          <a:xfrm>
            <a:off x="5707862" y="1561620"/>
            <a:ext cx="4469410" cy="5296380"/>
          </a:xfrm>
          <a:prstGeom prst="rect">
            <a:avLst/>
          </a:prstGeom>
        </p:spPr>
      </p:pic>
      <p:sp>
        <p:nvSpPr>
          <p:cNvPr id="5" name="TextBox 4">
            <a:extLst>
              <a:ext uri="{FF2B5EF4-FFF2-40B4-BE49-F238E27FC236}">
                <a16:creationId xmlns:a16="http://schemas.microsoft.com/office/drawing/2014/main" id="{78DB91B1-16EC-4BFF-9FDD-3804D0D3A269}"/>
              </a:ext>
            </a:extLst>
          </p:cNvPr>
          <p:cNvSpPr txBox="1"/>
          <p:nvPr/>
        </p:nvSpPr>
        <p:spPr>
          <a:xfrm>
            <a:off x="623910" y="1920240"/>
            <a:ext cx="4688754"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We had three Kando monitoring stations consisting of two sensor probes, a data logger with antenna for data transmission via the cellular network, and an automated sampler.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Data is recorded in the loggers and transmitted to the cloud for storage and web-based display to users and Kando staff.</a:t>
            </a:r>
          </a:p>
        </p:txBody>
      </p:sp>
    </p:spTree>
    <p:extLst>
      <p:ext uri="{BB962C8B-B14F-4D97-AF65-F5344CB8AC3E}">
        <p14:creationId xmlns:p14="http://schemas.microsoft.com/office/powerpoint/2010/main" val="1400287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6143B-82CF-48FF-B1AF-06CB2E83544E}"/>
              </a:ext>
            </a:extLst>
          </p:cNvPr>
          <p:cNvPicPr>
            <a:picLocks noChangeAspect="1"/>
          </p:cNvPicPr>
          <p:nvPr/>
        </p:nvPicPr>
        <p:blipFill>
          <a:blip r:embed="rId3"/>
          <a:stretch>
            <a:fillRect/>
          </a:stretch>
        </p:blipFill>
        <p:spPr>
          <a:xfrm>
            <a:off x="0" y="853068"/>
            <a:ext cx="12192000" cy="6139082"/>
          </a:xfrm>
          <a:prstGeom prst="rect">
            <a:avLst/>
          </a:prstGeom>
        </p:spPr>
      </p:pic>
      <p:pic>
        <p:nvPicPr>
          <p:cNvPr id="4" name="Google Shape;88;p13" descr="C:\Documents and Settings\nbroschart\Desktop\VenturaWaterPPTHeader design-02.jpg">
            <a:extLst>
              <a:ext uri="{FF2B5EF4-FFF2-40B4-BE49-F238E27FC236}">
                <a16:creationId xmlns:a16="http://schemas.microsoft.com/office/drawing/2014/main" id="{7FF0F9FE-3275-4A0A-9A96-545E3A6883C7}"/>
              </a:ext>
            </a:extLst>
          </p:cNvPr>
          <p:cNvPicPr preferRelativeResize="0"/>
          <p:nvPr/>
        </p:nvPicPr>
        <p:blipFill rotWithShape="1">
          <a:blip r:embed="rId4">
            <a:alphaModFix/>
          </a:blip>
          <a:srcRect/>
          <a:stretch/>
        </p:blipFill>
        <p:spPr>
          <a:xfrm>
            <a:off x="0" y="0"/>
            <a:ext cx="12192000" cy="1483112"/>
          </a:xfrm>
          <a:prstGeom prst="rect">
            <a:avLst/>
          </a:prstGeom>
          <a:noFill/>
          <a:ln>
            <a:noFill/>
          </a:ln>
        </p:spPr>
      </p:pic>
      <p:sp>
        <p:nvSpPr>
          <p:cNvPr id="5" name="TextBox 4">
            <a:extLst>
              <a:ext uri="{FF2B5EF4-FFF2-40B4-BE49-F238E27FC236}">
                <a16:creationId xmlns:a16="http://schemas.microsoft.com/office/drawing/2014/main" id="{EC3EC743-C783-444F-990C-A88D9081A85C}"/>
              </a:ext>
            </a:extLst>
          </p:cNvPr>
          <p:cNvSpPr txBox="1"/>
          <p:nvPr/>
        </p:nvSpPr>
        <p:spPr>
          <a:xfrm>
            <a:off x="2977375" y="6317501"/>
            <a:ext cx="1449659" cy="3791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VWRF</a:t>
            </a:r>
          </a:p>
        </p:txBody>
      </p:sp>
      <p:sp>
        <p:nvSpPr>
          <p:cNvPr id="6" name="TextBox 5">
            <a:extLst>
              <a:ext uri="{FF2B5EF4-FFF2-40B4-BE49-F238E27FC236}">
                <a16:creationId xmlns:a16="http://schemas.microsoft.com/office/drawing/2014/main" id="{61AB5803-AD4B-4B65-B6E3-B5ED9519FFC6}"/>
              </a:ext>
            </a:extLst>
          </p:cNvPr>
          <p:cNvSpPr txBox="1"/>
          <p:nvPr/>
        </p:nvSpPr>
        <p:spPr>
          <a:xfrm>
            <a:off x="9214624" y="4956048"/>
            <a:ext cx="2977375" cy="193899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Most of our industrial and commercial dischargers are located in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sewersheds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P, Y, and R.</a:t>
            </a:r>
          </a:p>
        </p:txBody>
      </p:sp>
    </p:spTree>
    <p:extLst>
      <p:ext uri="{BB962C8B-B14F-4D97-AF65-F5344CB8AC3E}">
        <p14:creationId xmlns:p14="http://schemas.microsoft.com/office/powerpoint/2010/main" val="2438964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902E6B-2BFA-4AC3-BD45-C7AAD74F3078}"/>
              </a:ext>
            </a:extLst>
          </p:cNvPr>
          <p:cNvPicPr>
            <a:picLocks noChangeAspect="1"/>
          </p:cNvPicPr>
          <p:nvPr/>
        </p:nvPicPr>
        <p:blipFill>
          <a:blip r:embed="rId3"/>
          <a:stretch>
            <a:fillRect/>
          </a:stretch>
        </p:blipFill>
        <p:spPr>
          <a:xfrm>
            <a:off x="1" y="1198958"/>
            <a:ext cx="12191999" cy="5868260"/>
          </a:xfrm>
          <a:prstGeom prst="rect">
            <a:avLst/>
          </a:prstGeom>
        </p:spPr>
      </p:pic>
      <p:pic>
        <p:nvPicPr>
          <p:cNvPr id="10" name="Google Shape;88;p13" descr="C:\Documents and Settings\nbroschart\Desktop\VenturaWaterPPTHeader design-02.jpg">
            <a:extLst>
              <a:ext uri="{FF2B5EF4-FFF2-40B4-BE49-F238E27FC236}">
                <a16:creationId xmlns:a16="http://schemas.microsoft.com/office/drawing/2014/main" id="{A68E7FA3-BCD5-4A80-8A33-B15734ADEA3B}"/>
              </a:ext>
            </a:extLst>
          </p:cNvPr>
          <p:cNvPicPr preferRelativeResize="0"/>
          <p:nvPr/>
        </p:nvPicPr>
        <p:blipFill rotWithShape="1">
          <a:blip r:embed="rId4">
            <a:alphaModFix/>
          </a:blip>
          <a:srcRect/>
          <a:stretch/>
        </p:blipFill>
        <p:spPr>
          <a:xfrm>
            <a:off x="1" y="0"/>
            <a:ext cx="12192000" cy="1389888"/>
          </a:xfrm>
          <a:prstGeom prst="rect">
            <a:avLst/>
          </a:prstGeom>
          <a:noFill/>
          <a:ln>
            <a:noFill/>
          </a:ln>
        </p:spPr>
      </p:pic>
      <p:sp>
        <p:nvSpPr>
          <p:cNvPr id="11" name="Oval 10">
            <a:extLst>
              <a:ext uri="{FF2B5EF4-FFF2-40B4-BE49-F238E27FC236}">
                <a16:creationId xmlns:a16="http://schemas.microsoft.com/office/drawing/2014/main" id="{2DCD2B0B-7008-417C-8A53-123BB91D7C1C}"/>
              </a:ext>
            </a:extLst>
          </p:cNvPr>
          <p:cNvSpPr/>
          <p:nvPr/>
        </p:nvSpPr>
        <p:spPr>
          <a:xfrm>
            <a:off x="393192" y="5146978"/>
            <a:ext cx="1179576" cy="10241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63DA5D7F-8704-4DE0-84C5-676EB0F4331A}"/>
              </a:ext>
            </a:extLst>
          </p:cNvPr>
          <p:cNvSpPr/>
          <p:nvPr/>
        </p:nvSpPr>
        <p:spPr>
          <a:xfrm>
            <a:off x="10213848" y="1915668"/>
            <a:ext cx="1179576" cy="11475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6F7718E-3820-4B93-9273-740CACC47715}"/>
              </a:ext>
            </a:extLst>
          </p:cNvPr>
          <p:cNvSpPr/>
          <p:nvPr/>
        </p:nvSpPr>
        <p:spPr>
          <a:xfrm>
            <a:off x="10323576" y="3305556"/>
            <a:ext cx="1179576" cy="11475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792B5AB-7A15-4ECF-84A1-8E7D2281577D}"/>
              </a:ext>
            </a:extLst>
          </p:cNvPr>
          <p:cNvSpPr txBox="1"/>
          <p:nvPr/>
        </p:nvSpPr>
        <p:spPr>
          <a:xfrm>
            <a:off x="1988821" y="2258621"/>
            <a:ext cx="6236208"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Initial location of the Kando Monitoring Stations</a:t>
            </a:r>
          </a:p>
        </p:txBody>
      </p:sp>
      <p:pic>
        <p:nvPicPr>
          <p:cNvPr id="15" name="Google Shape;88;p13" descr="C:\Documents and Settings\nbroschart\Desktop\VenturaWaterPPTHeader design-02.jpg">
            <a:extLst>
              <a:ext uri="{FF2B5EF4-FFF2-40B4-BE49-F238E27FC236}">
                <a16:creationId xmlns:a16="http://schemas.microsoft.com/office/drawing/2014/main" id="{E201CFDE-291D-42B3-8F02-353926B92426}"/>
              </a:ext>
            </a:extLst>
          </p:cNvPr>
          <p:cNvPicPr preferRelativeResize="0"/>
          <p:nvPr/>
        </p:nvPicPr>
        <p:blipFill rotWithShape="1">
          <a:blip r:embed="rId4">
            <a:alphaModFix/>
          </a:blip>
          <a:srcRect/>
          <a:stretch/>
        </p:blipFill>
        <p:spPr>
          <a:xfrm>
            <a:off x="0" y="-8050"/>
            <a:ext cx="12192000" cy="1389888"/>
          </a:xfrm>
          <a:prstGeom prst="rect">
            <a:avLst/>
          </a:prstGeom>
          <a:noFill/>
          <a:ln>
            <a:noFill/>
          </a:ln>
        </p:spPr>
      </p:pic>
    </p:spTree>
    <p:extLst>
      <p:ext uri="{BB962C8B-B14F-4D97-AF65-F5344CB8AC3E}">
        <p14:creationId xmlns:p14="http://schemas.microsoft.com/office/powerpoint/2010/main" val="277226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89E6A398-AAFB-4CAC-917C-0BBDC8759815}"/>
              </a:ext>
            </a:extLst>
          </p:cNvPr>
          <p:cNvPicPr preferRelativeResize="0"/>
          <p:nvPr/>
        </p:nvPicPr>
        <p:blipFill rotWithShape="1">
          <a:blip r:embed="rId3">
            <a:alphaModFix/>
          </a:blip>
          <a:srcRect/>
          <a:stretch/>
        </p:blipFill>
        <p:spPr>
          <a:xfrm>
            <a:off x="-14728" y="0"/>
            <a:ext cx="12206728" cy="1382751"/>
          </a:xfrm>
          <a:prstGeom prst="rect">
            <a:avLst/>
          </a:prstGeom>
          <a:noFill/>
          <a:ln>
            <a:noFill/>
          </a:ln>
        </p:spPr>
      </p:pic>
      <p:sp>
        <p:nvSpPr>
          <p:cNvPr id="4" name="TextBox 3">
            <a:extLst>
              <a:ext uri="{FF2B5EF4-FFF2-40B4-BE49-F238E27FC236}">
                <a16:creationId xmlns:a16="http://schemas.microsoft.com/office/drawing/2014/main" id="{5395EB10-1868-46E1-8D8F-8E3656EC306B}"/>
              </a:ext>
            </a:extLst>
          </p:cNvPr>
          <p:cNvSpPr txBox="1"/>
          <p:nvPr/>
        </p:nvSpPr>
        <p:spPr>
          <a:xfrm>
            <a:off x="3157580" y="1662422"/>
            <a:ext cx="676366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Field installation of Kando monitoring station </a:t>
            </a:r>
          </a:p>
        </p:txBody>
      </p:sp>
      <p:pic>
        <p:nvPicPr>
          <p:cNvPr id="8" name="Content Placeholder 11" descr="A picture containing outdoor, person, black&#10;&#10;Description automatically generated">
            <a:extLst>
              <a:ext uri="{FF2B5EF4-FFF2-40B4-BE49-F238E27FC236}">
                <a16:creationId xmlns:a16="http://schemas.microsoft.com/office/drawing/2014/main" id="{6D2320ED-9536-4980-AE2F-D493EBE59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25864" y="2314781"/>
            <a:ext cx="4637348" cy="4379070"/>
          </a:xfrm>
          <a:prstGeom prst="rect">
            <a:avLst/>
          </a:prstGeom>
        </p:spPr>
      </p:pic>
      <p:pic>
        <p:nvPicPr>
          <p:cNvPr id="6" name="Picture 5" descr="A picture containing outdoor, ground, person&#10;&#10;Description automatically generated">
            <a:extLst>
              <a:ext uri="{FF2B5EF4-FFF2-40B4-BE49-F238E27FC236}">
                <a16:creationId xmlns:a16="http://schemas.microsoft.com/office/drawing/2014/main" id="{5F4807C0-2140-4048-908B-2DC325F70F78}"/>
              </a:ext>
            </a:extLst>
          </p:cNvPr>
          <p:cNvPicPr>
            <a:picLocks noChangeAspect="1"/>
          </p:cNvPicPr>
          <p:nvPr/>
        </p:nvPicPr>
        <p:blipFill rotWithShape="1">
          <a:blip r:embed="rId5">
            <a:extLst>
              <a:ext uri="{28A0092B-C50C-407E-A947-70E740481C1C}">
                <a14:useLocalDpi xmlns:a14="http://schemas.microsoft.com/office/drawing/2010/main" val="0"/>
              </a:ext>
            </a:extLst>
          </a:blip>
          <a:srcRect r="13566"/>
          <a:stretch/>
        </p:blipFill>
        <p:spPr>
          <a:xfrm rot="5400000">
            <a:off x="6232683" y="2418521"/>
            <a:ext cx="4637348" cy="4023894"/>
          </a:xfrm>
          <a:prstGeom prst="rect">
            <a:avLst/>
          </a:prstGeom>
        </p:spPr>
      </p:pic>
    </p:spTree>
    <p:extLst>
      <p:ext uri="{BB962C8B-B14F-4D97-AF65-F5344CB8AC3E}">
        <p14:creationId xmlns:p14="http://schemas.microsoft.com/office/powerpoint/2010/main" val="242653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A picture containing sky, outdoor, nature, city&#10;&#10;Description automatically generated">
            <a:extLst>
              <a:ext uri="{FF2B5EF4-FFF2-40B4-BE49-F238E27FC236}">
                <a16:creationId xmlns:a16="http://schemas.microsoft.com/office/drawing/2014/main" id="{945B65F4-16D7-4429-A8FD-D4EFD3FB8B33}"/>
              </a:ext>
            </a:extLst>
          </p:cNvPr>
          <p:cNvPicPr>
            <a:picLocks noChangeAspect="1"/>
          </p:cNvPicPr>
          <p:nvPr/>
        </p:nvPicPr>
        <p:blipFill>
          <a:blip r:embed="rId3">
            <a:alphaModFix amt="35000"/>
            <a:grayscl/>
          </a:blip>
          <a:stretch>
            <a:fillRect/>
          </a:stretch>
        </p:blipFill>
        <p:spPr>
          <a:xfrm>
            <a:off x="0" y="-1"/>
            <a:ext cx="12192000" cy="6877393"/>
          </a:xfrm>
          <a:prstGeom prst="rect">
            <a:avLst/>
          </a:prstGeom>
        </p:spPr>
      </p:pic>
      <p:sp>
        <p:nvSpPr>
          <p:cNvPr id="2" name="Title 1">
            <a:extLst>
              <a:ext uri="{FF2B5EF4-FFF2-40B4-BE49-F238E27FC236}">
                <a16:creationId xmlns:a16="http://schemas.microsoft.com/office/drawing/2014/main" id="{540BD963-4E6F-9944-ACFE-400AC65E53BF}"/>
              </a:ext>
            </a:extLst>
          </p:cNvPr>
          <p:cNvSpPr>
            <a:spLocks noGrp="1"/>
          </p:cNvSpPr>
          <p:nvPr>
            <p:ph type="title" idx="4294967295"/>
          </p:nvPr>
        </p:nvSpPr>
        <p:spPr>
          <a:xfrm>
            <a:off x="676275" y="3973513"/>
            <a:ext cx="4518025" cy="785812"/>
          </a:xfrm>
        </p:spPr>
        <p:txBody>
          <a:bodyPr>
            <a:normAutofit fontScale="90000"/>
          </a:bodyPr>
          <a:lstStyle/>
          <a:p>
            <a:pPr lvl="0" algn="l">
              <a:defRPr/>
            </a:pPr>
            <a:r>
              <a:rPr lang="en-US" dirty="0">
                <a:solidFill>
                  <a:schemeClr val="bg1"/>
                </a:solidFill>
              </a:rPr>
              <a:t>Theodore Higgins</a:t>
            </a:r>
          </a:p>
        </p:txBody>
      </p:sp>
      <p:pic>
        <p:nvPicPr>
          <p:cNvPr id="12" name="Picture 11" descr="A picture containing drawing&#10;&#10;Description automatically generated">
            <a:extLst>
              <a:ext uri="{FF2B5EF4-FFF2-40B4-BE49-F238E27FC236}">
                <a16:creationId xmlns:a16="http://schemas.microsoft.com/office/drawing/2014/main" id="{74560F4E-1A03-4CC5-B9FF-51601D2F63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2748" y="6236446"/>
            <a:ext cx="1592394" cy="491732"/>
          </a:xfrm>
          <a:prstGeom prst="rect">
            <a:avLst/>
          </a:prstGeom>
        </p:spPr>
      </p:pic>
      <p:pic>
        <p:nvPicPr>
          <p:cNvPr id="8" name="Picture 7">
            <a:extLst>
              <a:ext uri="{FF2B5EF4-FFF2-40B4-BE49-F238E27FC236}">
                <a16:creationId xmlns:a16="http://schemas.microsoft.com/office/drawing/2014/main" id="{1BFB4183-C459-4732-A80A-7FA09AE64B80}"/>
              </a:ext>
            </a:extLst>
          </p:cNvPr>
          <p:cNvPicPr>
            <a:picLocks noChangeAspect="1"/>
          </p:cNvPicPr>
          <p:nvPr/>
        </p:nvPicPr>
        <p:blipFill rotWithShape="1">
          <a:blip r:embed="rId5">
            <a:extLst>
              <a:ext uri="{28A0092B-C50C-407E-A947-70E740481C1C}">
                <a14:useLocalDpi xmlns:a14="http://schemas.microsoft.com/office/drawing/2010/main" val="0"/>
              </a:ext>
            </a:extLst>
          </a:blip>
          <a:srcRect l="13564" t="10173"/>
          <a:stretch/>
        </p:blipFill>
        <p:spPr>
          <a:xfrm>
            <a:off x="766363" y="1382810"/>
            <a:ext cx="1828800" cy="2375687"/>
          </a:xfrm>
          <a:prstGeom prst="rect">
            <a:avLst/>
          </a:prstGeom>
          <a:ln w="38100">
            <a:noFill/>
          </a:ln>
        </p:spPr>
      </p:pic>
      <p:sp>
        <p:nvSpPr>
          <p:cNvPr id="7" name="Text Placeholder 2">
            <a:extLst>
              <a:ext uri="{FF2B5EF4-FFF2-40B4-BE49-F238E27FC236}">
                <a16:creationId xmlns:a16="http://schemas.microsoft.com/office/drawing/2014/main" id="{3CD0AC65-C001-BF4C-B5AC-ACEC1E1B83CC}"/>
              </a:ext>
            </a:extLst>
          </p:cNvPr>
          <p:cNvSpPr txBox="1">
            <a:spLocks/>
          </p:cNvSpPr>
          <p:nvPr/>
        </p:nvSpPr>
        <p:spPr>
          <a:xfrm>
            <a:off x="607292" y="4975281"/>
            <a:ext cx="7535223" cy="1388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446">
              <a:defRPr/>
            </a:pPr>
            <a:r>
              <a:rPr lang="en-US" sz="2400" b="1" cap="all" dirty="0">
                <a:solidFill>
                  <a:prstClr val="white"/>
                </a:solidFill>
                <a:latin typeface="Calibri" panose="020F0502020204030204"/>
              </a:rPr>
              <a:t>Chief Environmental Compliance Inspector I</a:t>
            </a:r>
            <a:br>
              <a:rPr lang="en-US" sz="2400" b="1" cap="all" dirty="0">
                <a:solidFill>
                  <a:prstClr val="white"/>
                </a:solidFill>
                <a:latin typeface="Calibri" panose="020F0502020204030204"/>
              </a:rPr>
            </a:br>
            <a:r>
              <a:rPr lang="en-US" sz="2400" b="1" cap="all" dirty="0">
                <a:solidFill>
                  <a:prstClr val="white"/>
                </a:solidFill>
                <a:latin typeface="Calibri" panose="020F0502020204030204"/>
              </a:rPr>
              <a:t>City of Los Angeles / LA Sanitation &amp; Environment / Industrial Waste Management Division</a:t>
            </a:r>
          </a:p>
        </p:txBody>
      </p:sp>
    </p:spTree>
    <p:extLst>
      <p:ext uri="{BB962C8B-B14F-4D97-AF65-F5344CB8AC3E}">
        <p14:creationId xmlns:p14="http://schemas.microsoft.com/office/powerpoint/2010/main" val="115995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mmal&#10;&#10;Description automatically generated">
            <a:extLst>
              <a:ext uri="{FF2B5EF4-FFF2-40B4-BE49-F238E27FC236}">
                <a16:creationId xmlns:a16="http://schemas.microsoft.com/office/drawing/2014/main" id="{08C37838-FAC8-477A-84C1-91D10D3FD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7469" y="684801"/>
            <a:ext cx="5430296" cy="6785235"/>
          </a:xfrm>
          <a:prstGeom prst="rect">
            <a:avLst/>
          </a:prstGeom>
        </p:spPr>
      </p:pic>
      <p:pic>
        <p:nvPicPr>
          <p:cNvPr id="5" name="Google Shape;88;p13" descr="C:\Documents and Settings\nbroschart\Desktop\VenturaWaterPPTHeader design-02.jpg">
            <a:extLst>
              <a:ext uri="{FF2B5EF4-FFF2-40B4-BE49-F238E27FC236}">
                <a16:creationId xmlns:a16="http://schemas.microsoft.com/office/drawing/2014/main" id="{6701996E-C9CB-4B4C-ACAC-FF020F2B3CE8}"/>
              </a:ext>
            </a:extLst>
          </p:cNvPr>
          <p:cNvPicPr preferRelativeResize="0"/>
          <p:nvPr/>
        </p:nvPicPr>
        <p:blipFill rotWithShape="1">
          <a:blip r:embed="rId4">
            <a:alphaModFix/>
          </a:blip>
          <a:srcRect/>
          <a:stretch/>
        </p:blipFill>
        <p:spPr>
          <a:xfrm>
            <a:off x="0" y="-1"/>
            <a:ext cx="12206728" cy="1382751"/>
          </a:xfrm>
          <a:prstGeom prst="rect">
            <a:avLst/>
          </a:prstGeom>
          <a:noFill/>
          <a:ln>
            <a:noFill/>
          </a:ln>
        </p:spPr>
      </p:pic>
      <p:sp>
        <p:nvSpPr>
          <p:cNvPr id="4" name="TextBox 3">
            <a:extLst>
              <a:ext uri="{FF2B5EF4-FFF2-40B4-BE49-F238E27FC236}">
                <a16:creationId xmlns:a16="http://schemas.microsoft.com/office/drawing/2014/main" id="{892C0C27-837A-4569-93B5-E5CE0D609B53}"/>
              </a:ext>
            </a:extLst>
          </p:cNvPr>
          <p:cNvSpPr txBox="1"/>
          <p:nvPr/>
        </p:nvSpPr>
        <p:spPr>
          <a:xfrm>
            <a:off x="7539135" y="1707502"/>
            <a:ext cx="445070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sensors are inserted into an egg-shaped weight with holes drilled through the middle. It is designed so the sensors protrude through the bottom. The weight is suspended over the trough so that the sensors are continuously submerged in the wastewater. This could be problematic if the flow is too fast or too slow.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wires send the sensor readings (pH, EC, ORP, Temp) to a splitter and then the data logger which communicates with 4G cell towers via the antenna pictured in the foreground. </a:t>
            </a:r>
          </a:p>
        </p:txBody>
      </p:sp>
    </p:spTree>
    <p:extLst>
      <p:ext uri="{BB962C8B-B14F-4D97-AF65-F5344CB8AC3E}">
        <p14:creationId xmlns:p14="http://schemas.microsoft.com/office/powerpoint/2010/main" val="215685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69FC71AC-F67F-4DF2-997A-2AF607E55A0D}"/>
              </a:ext>
            </a:extLst>
          </p:cNvPr>
          <p:cNvPicPr preferRelativeResize="0"/>
          <p:nvPr/>
        </p:nvPicPr>
        <p:blipFill rotWithShape="1">
          <a:blip r:embed="rId3">
            <a:alphaModFix/>
          </a:blip>
          <a:srcRect/>
          <a:stretch/>
        </p:blipFill>
        <p:spPr>
          <a:xfrm>
            <a:off x="0" y="-1"/>
            <a:ext cx="12206728" cy="1382751"/>
          </a:xfrm>
          <a:prstGeom prst="rect">
            <a:avLst/>
          </a:prstGeom>
          <a:noFill/>
          <a:ln>
            <a:noFill/>
          </a:ln>
        </p:spPr>
      </p:pic>
      <p:pic>
        <p:nvPicPr>
          <p:cNvPr id="3" name="Picture 2">
            <a:extLst>
              <a:ext uri="{FF2B5EF4-FFF2-40B4-BE49-F238E27FC236}">
                <a16:creationId xmlns:a16="http://schemas.microsoft.com/office/drawing/2014/main" id="{FFA7EFE2-2264-428B-A7BE-D32496BF0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66" y="1382750"/>
            <a:ext cx="10827834" cy="393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68ACFE1-0D07-4FEA-BBC5-32962D99D8CE}"/>
              </a:ext>
            </a:extLst>
          </p:cNvPr>
          <p:cNvSpPr txBox="1"/>
          <p:nvPr/>
        </p:nvSpPr>
        <p:spPr>
          <a:xfrm>
            <a:off x="10972800" y="3165531"/>
            <a:ext cx="996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t>
            </a:r>
          </a:p>
        </p:txBody>
      </p:sp>
      <p:sp>
        <p:nvSpPr>
          <p:cNvPr id="5" name="TextBox 4">
            <a:extLst>
              <a:ext uri="{FF2B5EF4-FFF2-40B4-BE49-F238E27FC236}">
                <a16:creationId xmlns:a16="http://schemas.microsoft.com/office/drawing/2014/main" id="{CF7F042F-3967-49B4-A0E5-32816FB58F8E}"/>
              </a:ext>
            </a:extLst>
          </p:cNvPr>
          <p:cNvSpPr txBox="1"/>
          <p:nvPr/>
        </p:nvSpPr>
        <p:spPr>
          <a:xfrm>
            <a:off x="10972800" y="3785167"/>
            <a:ext cx="8512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EC</a:t>
            </a:r>
          </a:p>
        </p:txBody>
      </p:sp>
      <p:sp>
        <p:nvSpPr>
          <p:cNvPr id="6" name="TextBox 5">
            <a:extLst>
              <a:ext uri="{FF2B5EF4-FFF2-40B4-BE49-F238E27FC236}">
                <a16:creationId xmlns:a16="http://schemas.microsoft.com/office/drawing/2014/main" id="{985D5412-6F45-48A8-9B92-690FCBA525E3}"/>
              </a:ext>
            </a:extLst>
          </p:cNvPr>
          <p:cNvSpPr txBox="1"/>
          <p:nvPr/>
        </p:nvSpPr>
        <p:spPr>
          <a:xfrm>
            <a:off x="356839" y="5475250"/>
            <a:ext cx="108278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installation of the sensors, the data loggers began recording data. This data is used to establish a baseline of pollutant levels. Once a baseline is established, any subsequent deviation from the baseline is considered a pollutant “event” . A regular consistent spike in Electrical Conductivity (EC) from background 2,500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/CM to a peak of 6,000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/CM or higher was observed daily at the S. Palma monitoring station.</a:t>
            </a:r>
          </a:p>
        </p:txBody>
      </p:sp>
    </p:spTree>
    <p:extLst>
      <p:ext uri="{BB962C8B-B14F-4D97-AF65-F5344CB8AC3E}">
        <p14:creationId xmlns:p14="http://schemas.microsoft.com/office/powerpoint/2010/main" val="1808587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9DAC45-1EA6-4557-B34B-CB34409780E8}"/>
              </a:ext>
            </a:extLst>
          </p:cNvPr>
          <p:cNvPicPr>
            <a:picLocks noChangeAspect="1"/>
          </p:cNvPicPr>
          <p:nvPr/>
        </p:nvPicPr>
        <p:blipFill>
          <a:blip r:embed="rId3"/>
          <a:stretch>
            <a:fillRect/>
          </a:stretch>
        </p:blipFill>
        <p:spPr>
          <a:xfrm>
            <a:off x="1435608" y="1351952"/>
            <a:ext cx="6490160" cy="4388024"/>
          </a:xfrm>
          <a:prstGeom prst="rect">
            <a:avLst/>
          </a:prstGeom>
        </p:spPr>
      </p:pic>
      <p:sp>
        <p:nvSpPr>
          <p:cNvPr id="9" name="Shape 78">
            <a:extLst>
              <a:ext uri="{FF2B5EF4-FFF2-40B4-BE49-F238E27FC236}">
                <a16:creationId xmlns:a16="http://schemas.microsoft.com/office/drawing/2014/main" id="{A8DB30C5-08A8-4281-ABD0-28668DEE8B71}"/>
              </a:ext>
            </a:extLst>
          </p:cNvPr>
          <p:cNvSpPr txBox="1"/>
          <p:nvPr/>
        </p:nvSpPr>
        <p:spPr>
          <a:xfrm>
            <a:off x="2765953" y="1647211"/>
            <a:ext cx="5070091" cy="4273393"/>
          </a:xfrm>
          <a:prstGeom prst="rect">
            <a:avLst/>
          </a:prstGeom>
          <a:noFill/>
          <a:ln>
            <a:noFill/>
          </a:ln>
        </p:spPr>
        <p:txBody>
          <a:bodyPr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2133"/>
              </a:spcAft>
              <a:buClrTx/>
              <a:buSzTx/>
              <a:buFontTx/>
              <a:buNone/>
              <a:tabLst/>
              <a:defRPr/>
            </a:pPr>
            <a:endParaRPr kumimoji="0" lang="en-GB" sz="2667" b="1" i="0" u="none" strike="noStrike" kern="1200" cap="none" spc="0" normalizeH="0" baseline="0" noProof="0" dirty="0">
              <a:ln>
                <a:noFill/>
              </a:ln>
              <a:solidFill>
                <a:srgbClr val="E20E53"/>
              </a:solidFill>
              <a:effectLst/>
              <a:uLnTx/>
              <a:uFillTx/>
              <a:latin typeface="Calibri" panose="020F0502020204030204"/>
              <a:ea typeface="+mn-ea"/>
              <a:cs typeface="+mn-cs"/>
            </a:endParaRPr>
          </a:p>
        </p:txBody>
      </p:sp>
      <p:sp>
        <p:nvSpPr>
          <p:cNvPr id="10" name="Circle: Hollow 9">
            <a:extLst>
              <a:ext uri="{FF2B5EF4-FFF2-40B4-BE49-F238E27FC236}">
                <a16:creationId xmlns:a16="http://schemas.microsoft.com/office/drawing/2014/main" id="{D9013003-2F58-4366-9810-0D891C131FC6}"/>
              </a:ext>
            </a:extLst>
          </p:cNvPr>
          <p:cNvSpPr/>
          <p:nvPr/>
        </p:nvSpPr>
        <p:spPr>
          <a:xfrm>
            <a:off x="5034148" y="3328669"/>
            <a:ext cx="349673" cy="338667"/>
          </a:xfrm>
          <a:prstGeom prst="donut">
            <a:avLst>
              <a:gd name="adj" fmla="val 995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ircle: Hollow 10">
            <a:extLst>
              <a:ext uri="{FF2B5EF4-FFF2-40B4-BE49-F238E27FC236}">
                <a16:creationId xmlns:a16="http://schemas.microsoft.com/office/drawing/2014/main" id="{EBB8F3D0-5D04-4964-8578-8D9B4D385F6E}"/>
              </a:ext>
            </a:extLst>
          </p:cNvPr>
          <p:cNvSpPr/>
          <p:nvPr/>
        </p:nvSpPr>
        <p:spPr>
          <a:xfrm>
            <a:off x="1985553" y="4185760"/>
            <a:ext cx="349673" cy="338667"/>
          </a:xfrm>
          <a:prstGeom prst="donut">
            <a:avLst>
              <a:gd name="adj" fmla="val 995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ircle: Hollow 11">
            <a:extLst>
              <a:ext uri="{FF2B5EF4-FFF2-40B4-BE49-F238E27FC236}">
                <a16:creationId xmlns:a16="http://schemas.microsoft.com/office/drawing/2014/main" id="{6B5F80D3-77A6-4398-9C8D-96F3EAAED22E}"/>
              </a:ext>
            </a:extLst>
          </p:cNvPr>
          <p:cNvSpPr/>
          <p:nvPr/>
        </p:nvSpPr>
        <p:spPr>
          <a:xfrm>
            <a:off x="5034145" y="3713293"/>
            <a:ext cx="349673" cy="338667"/>
          </a:xfrm>
          <a:prstGeom prst="donut">
            <a:avLst>
              <a:gd name="adj" fmla="val 995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6B9B6A3-1999-4498-B949-E5F170FED60A}"/>
              </a:ext>
            </a:extLst>
          </p:cNvPr>
          <p:cNvSpPr txBox="1"/>
          <p:nvPr/>
        </p:nvSpPr>
        <p:spPr>
          <a:xfrm>
            <a:off x="5208981" y="4318642"/>
            <a:ext cx="739563" cy="461665"/>
          </a:xfrm>
          <a:prstGeom prst="rect">
            <a:avLst/>
          </a:prstGeom>
          <a:gradFill flip="none" rotWithShape="1">
            <a:gsLst>
              <a:gs pos="0">
                <a:schemeClr val="tx2">
                  <a:lumMod val="90000"/>
                  <a:shade val="30000"/>
                  <a:satMod val="115000"/>
                </a:schemeClr>
              </a:gs>
              <a:gs pos="50000">
                <a:schemeClr val="tx2">
                  <a:lumMod val="90000"/>
                  <a:shade val="67500"/>
                  <a:satMod val="115000"/>
                </a:schemeClr>
              </a:gs>
              <a:gs pos="100000">
                <a:schemeClr val="tx2">
                  <a:lumMod val="90000"/>
                  <a:shade val="100000"/>
                  <a:satMod val="115000"/>
                </a:schemeClr>
              </a:gs>
            </a:gsLst>
            <a:lin ang="0" scaled="1"/>
            <a:tileRect/>
          </a:gra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67%</a:t>
            </a:r>
          </a:p>
        </p:txBody>
      </p:sp>
      <p:sp>
        <p:nvSpPr>
          <p:cNvPr id="13" name="TextBox 12">
            <a:extLst>
              <a:ext uri="{FF2B5EF4-FFF2-40B4-BE49-F238E27FC236}">
                <a16:creationId xmlns:a16="http://schemas.microsoft.com/office/drawing/2014/main" id="{2E4CF1B9-2543-4FFE-962F-10296943118A}"/>
              </a:ext>
            </a:extLst>
          </p:cNvPr>
          <p:cNvSpPr txBox="1"/>
          <p:nvPr/>
        </p:nvSpPr>
        <p:spPr>
          <a:xfrm>
            <a:off x="2304154" y="4558660"/>
            <a:ext cx="739563" cy="461665"/>
          </a:xfrm>
          <a:prstGeom prst="rect">
            <a:avLst/>
          </a:prstGeom>
          <a:gradFill flip="none" rotWithShape="1">
            <a:gsLst>
              <a:gs pos="0">
                <a:schemeClr val="tx2">
                  <a:lumMod val="90000"/>
                  <a:shade val="30000"/>
                  <a:satMod val="115000"/>
                </a:schemeClr>
              </a:gs>
              <a:gs pos="50000">
                <a:schemeClr val="tx2">
                  <a:lumMod val="90000"/>
                  <a:shade val="67500"/>
                  <a:satMod val="115000"/>
                </a:schemeClr>
              </a:gs>
              <a:gs pos="100000">
                <a:schemeClr val="tx2">
                  <a:lumMod val="90000"/>
                  <a:shade val="100000"/>
                  <a:satMod val="115000"/>
                </a:schemeClr>
              </a:gs>
            </a:gsLst>
            <a:lin ang="0" scaled="1"/>
            <a:tileRect/>
          </a:gra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33%</a:t>
            </a:r>
          </a:p>
        </p:txBody>
      </p:sp>
      <p:sp>
        <p:nvSpPr>
          <p:cNvPr id="14" name="TextBox 13">
            <a:extLst>
              <a:ext uri="{FF2B5EF4-FFF2-40B4-BE49-F238E27FC236}">
                <a16:creationId xmlns:a16="http://schemas.microsoft.com/office/drawing/2014/main" id="{2F1C7F8E-CA9A-4717-B5A5-3EDFE767E372}"/>
              </a:ext>
            </a:extLst>
          </p:cNvPr>
          <p:cNvSpPr txBox="1"/>
          <p:nvPr/>
        </p:nvSpPr>
        <p:spPr>
          <a:xfrm>
            <a:off x="4112846" y="3205671"/>
            <a:ext cx="739563" cy="461665"/>
          </a:xfrm>
          <a:prstGeom prst="rect">
            <a:avLst/>
          </a:prstGeom>
          <a:gradFill flip="none" rotWithShape="1">
            <a:gsLst>
              <a:gs pos="0">
                <a:schemeClr val="tx2">
                  <a:lumMod val="90000"/>
                  <a:shade val="30000"/>
                  <a:satMod val="115000"/>
                </a:schemeClr>
              </a:gs>
              <a:gs pos="50000">
                <a:schemeClr val="tx2">
                  <a:lumMod val="90000"/>
                  <a:shade val="67500"/>
                  <a:satMod val="115000"/>
                </a:schemeClr>
              </a:gs>
              <a:gs pos="100000">
                <a:schemeClr val="tx2">
                  <a:lumMod val="90000"/>
                  <a:shade val="100000"/>
                  <a:satMod val="115000"/>
                </a:schemeClr>
              </a:gs>
            </a:gsLst>
            <a:lin ang="0" scaled="1"/>
            <a:tileRect/>
          </a:gra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sp>
        <p:nvSpPr>
          <p:cNvPr id="6" name="TextBox 5">
            <a:extLst>
              <a:ext uri="{FF2B5EF4-FFF2-40B4-BE49-F238E27FC236}">
                <a16:creationId xmlns:a16="http://schemas.microsoft.com/office/drawing/2014/main" id="{7397B6B6-31FA-4954-9C7D-2F8D46CA3212}"/>
              </a:ext>
            </a:extLst>
          </p:cNvPr>
          <p:cNvSpPr txBox="1"/>
          <p:nvPr/>
        </p:nvSpPr>
        <p:spPr>
          <a:xfrm>
            <a:off x="8502733" y="1488485"/>
            <a:ext cx="3005822"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Kando system uses a proprietary algorithm to track correlations between pollution events. The pollution tracking system calculated that 67% of the pollution events (EC) were observed in the S. Palma manhole. </a:t>
            </a:r>
          </a:p>
        </p:txBody>
      </p:sp>
      <p:pic>
        <p:nvPicPr>
          <p:cNvPr id="15" name="Google Shape;88;p13" descr="C:\Documents and Settings\nbroschart\Desktop\VenturaWaterPPTHeader design-02.jpg">
            <a:extLst>
              <a:ext uri="{FF2B5EF4-FFF2-40B4-BE49-F238E27FC236}">
                <a16:creationId xmlns:a16="http://schemas.microsoft.com/office/drawing/2014/main" id="{38AB8554-745A-4768-8094-14D7FF992878}"/>
              </a:ext>
            </a:extLst>
          </p:cNvPr>
          <p:cNvPicPr preferRelativeResize="0"/>
          <p:nvPr/>
        </p:nvPicPr>
        <p:blipFill rotWithShape="1">
          <a:blip r:embed="rId4">
            <a:alphaModFix/>
          </a:blip>
          <a:srcRect/>
          <a:stretch/>
        </p:blipFill>
        <p:spPr>
          <a:xfrm>
            <a:off x="-14728" y="0"/>
            <a:ext cx="12206728" cy="1382751"/>
          </a:xfrm>
          <a:prstGeom prst="rect">
            <a:avLst/>
          </a:prstGeom>
          <a:noFill/>
          <a:ln>
            <a:noFill/>
          </a:ln>
        </p:spPr>
      </p:pic>
    </p:spTree>
    <p:extLst>
      <p:ext uri="{BB962C8B-B14F-4D97-AF65-F5344CB8AC3E}">
        <p14:creationId xmlns:p14="http://schemas.microsoft.com/office/powerpoint/2010/main" val="2826247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939752-E0A3-40F7-9E17-3845DA13A79C}"/>
              </a:ext>
            </a:extLst>
          </p:cNvPr>
          <p:cNvPicPr/>
          <p:nvPr/>
        </p:nvPicPr>
        <p:blipFill>
          <a:blip r:embed="rId3"/>
          <a:stretch>
            <a:fillRect/>
          </a:stretch>
        </p:blipFill>
        <p:spPr>
          <a:xfrm>
            <a:off x="229189" y="1304361"/>
            <a:ext cx="7996335" cy="5366612"/>
          </a:xfrm>
          <a:prstGeom prst="rect">
            <a:avLst/>
          </a:prstGeom>
        </p:spPr>
      </p:pic>
      <p:sp>
        <p:nvSpPr>
          <p:cNvPr id="3" name="TextBox 2">
            <a:extLst>
              <a:ext uri="{FF2B5EF4-FFF2-40B4-BE49-F238E27FC236}">
                <a16:creationId xmlns:a16="http://schemas.microsoft.com/office/drawing/2014/main" id="{03B43E05-4E95-4D9D-A453-ED2DE4A94782}"/>
              </a:ext>
            </a:extLst>
          </p:cNvPr>
          <p:cNvSpPr txBox="1"/>
          <p:nvPr/>
        </p:nvSpPr>
        <p:spPr>
          <a:xfrm>
            <a:off x="8225524" y="2952769"/>
            <a:ext cx="3835412" cy="2069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Data graph for the manhole named “S. Palma” showing the EC signal (blue) and “Pollution Index” (green/orange/red). ORP, temperature, and pH can also be shown but are turned off. </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 name="Google Shape;88;p13" descr="C:\Documents and Settings\nbroschart\Desktop\VenturaWaterPPTHeader design-02.jpg">
            <a:extLst>
              <a:ext uri="{FF2B5EF4-FFF2-40B4-BE49-F238E27FC236}">
                <a16:creationId xmlns:a16="http://schemas.microsoft.com/office/drawing/2014/main" id="{1B26383E-2FFB-4E54-979E-B9721FF0D8A5}"/>
              </a:ext>
            </a:extLst>
          </p:cNvPr>
          <p:cNvPicPr preferRelativeResize="0"/>
          <p:nvPr/>
        </p:nvPicPr>
        <p:blipFill rotWithShape="1">
          <a:blip r:embed="rId4">
            <a:alphaModFix/>
          </a:blip>
          <a:srcRect/>
          <a:stretch/>
        </p:blipFill>
        <p:spPr>
          <a:xfrm>
            <a:off x="-14728" y="0"/>
            <a:ext cx="12206728" cy="1382751"/>
          </a:xfrm>
          <a:prstGeom prst="rect">
            <a:avLst/>
          </a:prstGeom>
          <a:noFill/>
          <a:ln>
            <a:noFill/>
          </a:ln>
        </p:spPr>
      </p:pic>
    </p:spTree>
    <p:extLst>
      <p:ext uri="{BB962C8B-B14F-4D97-AF65-F5344CB8AC3E}">
        <p14:creationId xmlns:p14="http://schemas.microsoft.com/office/powerpoint/2010/main" val="3892935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5FD9DD-A991-431A-B19D-0EAD28FA7114}"/>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449" y="2859868"/>
            <a:ext cx="12017829" cy="2211923"/>
          </a:xfrm>
          <a:prstGeom prst="rect">
            <a:avLst/>
          </a:prstGeom>
          <a:noFill/>
          <a:ln>
            <a:noFill/>
          </a:ln>
        </p:spPr>
      </p:pic>
      <p:pic>
        <p:nvPicPr>
          <p:cNvPr id="3" name="Google Shape;88;p13" descr="C:\Documents and Settings\nbroschart\Desktop\VenturaWaterPPTHeader design-02.jpg">
            <a:extLst>
              <a:ext uri="{FF2B5EF4-FFF2-40B4-BE49-F238E27FC236}">
                <a16:creationId xmlns:a16="http://schemas.microsoft.com/office/drawing/2014/main" id="{54D7FD71-220E-4E97-BB63-AABC4531AD8D}"/>
              </a:ext>
            </a:extLst>
          </p:cNvPr>
          <p:cNvPicPr preferRelativeResize="0"/>
          <p:nvPr/>
        </p:nvPicPr>
        <p:blipFill rotWithShape="1">
          <a:blip r:embed="rId5">
            <a:alphaModFix/>
          </a:blip>
          <a:srcRect/>
          <a:stretch/>
        </p:blipFill>
        <p:spPr>
          <a:xfrm>
            <a:off x="0" y="-1"/>
            <a:ext cx="12206728" cy="1382751"/>
          </a:xfrm>
          <a:prstGeom prst="rect">
            <a:avLst/>
          </a:prstGeom>
          <a:noFill/>
          <a:ln>
            <a:noFill/>
          </a:ln>
        </p:spPr>
      </p:pic>
      <p:sp>
        <p:nvSpPr>
          <p:cNvPr id="4" name="TextBox 3">
            <a:extLst>
              <a:ext uri="{FF2B5EF4-FFF2-40B4-BE49-F238E27FC236}">
                <a16:creationId xmlns:a16="http://schemas.microsoft.com/office/drawing/2014/main" id="{5C15AEE7-037C-426E-93F1-DF5A5B5DF551}"/>
              </a:ext>
            </a:extLst>
          </p:cNvPr>
          <p:cNvSpPr txBox="1"/>
          <p:nvPr/>
        </p:nvSpPr>
        <p:spPr>
          <a:xfrm>
            <a:off x="961052" y="1382750"/>
            <a:ext cx="98811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Three rounds of grab samples were collected at sensor station locations to determine baseline conditions. Triggered autosampler events could then be compared to the baseline data.</a:t>
            </a:r>
          </a:p>
        </p:txBody>
      </p:sp>
    </p:spTree>
    <p:extLst>
      <p:ext uri="{BB962C8B-B14F-4D97-AF65-F5344CB8AC3E}">
        <p14:creationId xmlns:p14="http://schemas.microsoft.com/office/powerpoint/2010/main" val="3712118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A7A92ACC-943D-451E-B99B-FF685E9266A1}"/>
              </a:ext>
            </a:extLst>
          </p:cNvPr>
          <p:cNvPicPr preferRelativeResize="0"/>
          <p:nvPr/>
        </p:nvPicPr>
        <p:blipFill rotWithShape="1">
          <a:blip r:embed="rId3">
            <a:alphaModFix/>
          </a:blip>
          <a:srcRect/>
          <a:stretch/>
        </p:blipFill>
        <p:spPr>
          <a:xfrm>
            <a:off x="-14728" y="0"/>
            <a:ext cx="12206728" cy="1382751"/>
          </a:xfrm>
          <a:prstGeom prst="rect">
            <a:avLst/>
          </a:prstGeom>
          <a:noFill/>
          <a:ln>
            <a:noFill/>
          </a:ln>
        </p:spPr>
      </p:pic>
      <p:pic>
        <p:nvPicPr>
          <p:cNvPr id="4" name="Picture 3" descr="A picture containing ground, outdoor&#10;&#10;Description automatically generated">
            <a:extLst>
              <a:ext uri="{FF2B5EF4-FFF2-40B4-BE49-F238E27FC236}">
                <a16:creationId xmlns:a16="http://schemas.microsoft.com/office/drawing/2014/main" id="{9E57F6AB-B53D-4D64-B71B-EA99F804A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99" y="1514728"/>
            <a:ext cx="7229235" cy="5421926"/>
          </a:xfrm>
          <a:prstGeom prst="rect">
            <a:avLst/>
          </a:prstGeom>
        </p:spPr>
      </p:pic>
      <p:pic>
        <p:nvPicPr>
          <p:cNvPr id="5" name="Picture 4" descr="A picture containing stone&#10;&#10;Description automatically generated">
            <a:extLst>
              <a:ext uri="{FF2B5EF4-FFF2-40B4-BE49-F238E27FC236}">
                <a16:creationId xmlns:a16="http://schemas.microsoft.com/office/drawing/2014/main" id="{4755D26D-2B0C-4FA6-8A2D-7CAA76E51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392" y="1436074"/>
            <a:ext cx="3732245" cy="5421926"/>
          </a:xfrm>
          <a:prstGeom prst="rect">
            <a:avLst/>
          </a:prstGeom>
        </p:spPr>
      </p:pic>
    </p:spTree>
    <p:extLst>
      <p:ext uri="{BB962C8B-B14F-4D97-AF65-F5344CB8AC3E}">
        <p14:creationId xmlns:p14="http://schemas.microsoft.com/office/powerpoint/2010/main" val="497702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79EFF3AF-46C6-455D-95F6-6274EF7A51D3}"/>
              </a:ext>
            </a:extLst>
          </p:cNvPr>
          <p:cNvPicPr preferRelativeResize="0"/>
          <p:nvPr/>
        </p:nvPicPr>
        <p:blipFill rotWithShape="1">
          <a:blip r:embed="rId3">
            <a:alphaModFix/>
          </a:blip>
          <a:srcRect/>
          <a:stretch/>
        </p:blipFill>
        <p:spPr>
          <a:xfrm>
            <a:off x="-14728" y="0"/>
            <a:ext cx="12206728" cy="1382751"/>
          </a:xfrm>
          <a:prstGeom prst="rect">
            <a:avLst/>
          </a:prstGeom>
          <a:noFill/>
          <a:ln>
            <a:noFill/>
          </a:ln>
        </p:spPr>
      </p:pic>
      <p:pic>
        <p:nvPicPr>
          <p:cNvPr id="4" name="Picture 3" descr="Graphical user interface, application&#10;&#10;Description automatically generated">
            <a:extLst>
              <a:ext uri="{FF2B5EF4-FFF2-40B4-BE49-F238E27FC236}">
                <a16:creationId xmlns:a16="http://schemas.microsoft.com/office/drawing/2014/main" id="{59956D51-F26E-4A34-B46F-C8683C630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90269"/>
            <a:ext cx="11224260" cy="4914900"/>
          </a:xfrm>
          <a:prstGeom prst="rect">
            <a:avLst/>
          </a:prstGeom>
        </p:spPr>
      </p:pic>
      <p:sp>
        <p:nvSpPr>
          <p:cNvPr id="7" name="TextBox 6">
            <a:extLst>
              <a:ext uri="{FF2B5EF4-FFF2-40B4-BE49-F238E27FC236}">
                <a16:creationId xmlns:a16="http://schemas.microsoft.com/office/drawing/2014/main" id="{03D3886A-1E40-4625-9570-852BD7299832}"/>
              </a:ext>
            </a:extLst>
          </p:cNvPr>
          <p:cNvSpPr txBox="1"/>
          <p:nvPr/>
        </p:nvSpPr>
        <p:spPr>
          <a:xfrm>
            <a:off x="93118" y="6297651"/>
            <a:ext cx="102961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1/25/19 –  Pollution “event” autosampler lab analysis results:  TDS – 3,576 mg/L, Chloride – 1, 440 mg/L </a:t>
            </a:r>
          </a:p>
        </p:txBody>
      </p:sp>
      <p:sp>
        <p:nvSpPr>
          <p:cNvPr id="3" name="Oval 2">
            <a:extLst>
              <a:ext uri="{FF2B5EF4-FFF2-40B4-BE49-F238E27FC236}">
                <a16:creationId xmlns:a16="http://schemas.microsoft.com/office/drawing/2014/main" id="{B49E7AF2-EE65-4075-AFE9-9E2696858BAF}"/>
              </a:ext>
            </a:extLst>
          </p:cNvPr>
          <p:cNvSpPr/>
          <p:nvPr/>
        </p:nvSpPr>
        <p:spPr>
          <a:xfrm>
            <a:off x="5452844" y="4997078"/>
            <a:ext cx="545284" cy="3970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85B12C3-6A18-44FC-98E6-BF7110DC9D55}"/>
              </a:ext>
            </a:extLst>
          </p:cNvPr>
          <p:cNvSpPr txBox="1"/>
          <p:nvPr/>
        </p:nvSpPr>
        <p:spPr>
          <a:xfrm>
            <a:off x="4880464" y="5318621"/>
            <a:ext cx="273674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An exceedance of 6100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uS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/cm triggers the autosampler to collect a sample</a:t>
            </a:r>
          </a:p>
        </p:txBody>
      </p:sp>
    </p:spTree>
    <p:extLst>
      <p:ext uri="{BB962C8B-B14F-4D97-AF65-F5344CB8AC3E}">
        <p14:creationId xmlns:p14="http://schemas.microsoft.com/office/powerpoint/2010/main" val="3932616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with low confidence">
            <a:extLst>
              <a:ext uri="{FF2B5EF4-FFF2-40B4-BE49-F238E27FC236}">
                <a16:creationId xmlns:a16="http://schemas.microsoft.com/office/drawing/2014/main" id="{71AAA532-2658-4E49-986D-C1BDBA160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99"/>
            <a:ext cx="12143715" cy="6917197"/>
          </a:xfrm>
          <a:prstGeom prst="rect">
            <a:avLst/>
          </a:prstGeom>
          <a:ln w="28575">
            <a:solidFill>
              <a:schemeClr val="tx1"/>
            </a:solidFill>
          </a:ln>
        </p:spPr>
      </p:pic>
      <p:sp>
        <p:nvSpPr>
          <p:cNvPr id="12" name="TextBox 11">
            <a:extLst>
              <a:ext uri="{FF2B5EF4-FFF2-40B4-BE49-F238E27FC236}">
                <a16:creationId xmlns:a16="http://schemas.microsoft.com/office/drawing/2014/main" id="{EF7FEFC3-FC7F-46C4-B92E-20DA77657587}"/>
              </a:ext>
            </a:extLst>
          </p:cNvPr>
          <p:cNvSpPr txBox="1"/>
          <p:nvPr/>
        </p:nvSpPr>
        <p:spPr>
          <a:xfrm>
            <a:off x="2514601" y="4074989"/>
            <a:ext cx="3116655"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location 10/8/18 - 1/29/19 Bristol, S. Palma, N. Palma</a:t>
            </a:r>
          </a:p>
        </p:txBody>
      </p:sp>
      <p:sp>
        <p:nvSpPr>
          <p:cNvPr id="14" name="TextBox 13">
            <a:extLst>
              <a:ext uri="{FF2B5EF4-FFF2-40B4-BE49-F238E27FC236}">
                <a16:creationId xmlns:a16="http://schemas.microsoft.com/office/drawing/2014/main" id="{1F37AD38-F2B8-447A-A6B7-07AB99FEB44D}"/>
              </a:ext>
            </a:extLst>
          </p:cNvPr>
          <p:cNvSpPr txBox="1"/>
          <p:nvPr/>
        </p:nvSpPr>
        <p:spPr>
          <a:xfrm>
            <a:off x="9057992" y="5505436"/>
            <a:ext cx="3037438"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location 1/29/19 - 2/26/19 S. Palma,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Topa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Topa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Sperry</a:t>
            </a:r>
          </a:p>
        </p:txBody>
      </p:sp>
      <p:cxnSp>
        <p:nvCxnSpPr>
          <p:cNvPr id="16" name="Straight Arrow Connector 15">
            <a:extLst>
              <a:ext uri="{FF2B5EF4-FFF2-40B4-BE49-F238E27FC236}">
                <a16:creationId xmlns:a16="http://schemas.microsoft.com/office/drawing/2014/main" id="{B1B2295B-17A4-4427-A2A4-C02A9E288030}"/>
              </a:ext>
            </a:extLst>
          </p:cNvPr>
          <p:cNvCxnSpPr>
            <a:cxnSpLocks/>
          </p:cNvCxnSpPr>
          <p:nvPr/>
        </p:nvCxnSpPr>
        <p:spPr>
          <a:xfrm flipH="1">
            <a:off x="878186" y="4635374"/>
            <a:ext cx="1919335" cy="19374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6252442-E51C-40E4-944E-00962831C940}"/>
              </a:ext>
            </a:extLst>
          </p:cNvPr>
          <p:cNvCxnSpPr/>
          <p:nvPr/>
        </p:nvCxnSpPr>
        <p:spPr>
          <a:xfrm>
            <a:off x="3838669" y="4635374"/>
            <a:ext cx="4780230" cy="6699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D46BD2B-7161-4DAD-90AC-9B77748A9FCF}"/>
              </a:ext>
            </a:extLst>
          </p:cNvPr>
          <p:cNvCxnSpPr/>
          <p:nvPr/>
        </p:nvCxnSpPr>
        <p:spPr>
          <a:xfrm flipV="1">
            <a:off x="5033727" y="4182701"/>
            <a:ext cx="3521798" cy="3711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862D0F8-6BD9-4224-A4FC-CE725C12C5A0}"/>
              </a:ext>
            </a:extLst>
          </p:cNvPr>
          <p:cNvCxnSpPr>
            <a:cxnSpLocks/>
          </p:cNvCxnSpPr>
          <p:nvPr/>
        </p:nvCxnSpPr>
        <p:spPr>
          <a:xfrm flipH="1" flipV="1">
            <a:off x="8745648" y="5305332"/>
            <a:ext cx="425512" cy="6337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7CE1C6B-4D5D-496F-9E6A-B477FA8627BF}"/>
              </a:ext>
            </a:extLst>
          </p:cNvPr>
          <p:cNvCxnSpPr>
            <a:cxnSpLocks/>
          </p:cNvCxnSpPr>
          <p:nvPr/>
        </p:nvCxnSpPr>
        <p:spPr>
          <a:xfrm flipH="1" flipV="1">
            <a:off x="9322052" y="4472413"/>
            <a:ext cx="709188" cy="11497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3D98833-7EA1-44FF-BCCF-424A480B4D95}"/>
              </a:ext>
            </a:extLst>
          </p:cNvPr>
          <p:cNvCxnSpPr>
            <a:cxnSpLocks/>
          </p:cNvCxnSpPr>
          <p:nvPr/>
        </p:nvCxnSpPr>
        <p:spPr>
          <a:xfrm flipH="1" flipV="1">
            <a:off x="11072388" y="4001633"/>
            <a:ext cx="144856" cy="16024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B31500E-2D66-493D-A6AF-419390C06934}"/>
              </a:ext>
            </a:extLst>
          </p:cNvPr>
          <p:cNvSpPr txBox="1"/>
          <p:nvPr/>
        </p:nvSpPr>
        <p:spPr>
          <a:xfrm>
            <a:off x="6602240" y="1545684"/>
            <a:ext cx="3092513"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Location 2/26/19 - 3/28/19 Sperry, Walker, Saratoga</a:t>
            </a:r>
          </a:p>
        </p:txBody>
      </p:sp>
      <p:cxnSp>
        <p:nvCxnSpPr>
          <p:cNvPr id="35" name="Straight Arrow Connector 34">
            <a:extLst>
              <a:ext uri="{FF2B5EF4-FFF2-40B4-BE49-F238E27FC236}">
                <a16:creationId xmlns:a16="http://schemas.microsoft.com/office/drawing/2014/main" id="{4427A76B-8585-4C88-87D5-E7B20D95E729}"/>
              </a:ext>
            </a:extLst>
          </p:cNvPr>
          <p:cNvCxnSpPr/>
          <p:nvPr/>
        </p:nvCxnSpPr>
        <p:spPr>
          <a:xfrm>
            <a:off x="7025489" y="2192015"/>
            <a:ext cx="4046899" cy="17462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BFB82C7-3290-437E-B38A-1EF1E0CE86C3}"/>
              </a:ext>
            </a:extLst>
          </p:cNvPr>
          <p:cNvCxnSpPr>
            <a:cxnSpLocks/>
          </p:cNvCxnSpPr>
          <p:nvPr/>
        </p:nvCxnSpPr>
        <p:spPr>
          <a:xfrm flipV="1">
            <a:off x="8003263" y="1318890"/>
            <a:ext cx="1756373" cy="632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6621F7D-15F6-4DA6-B08D-EC0AF059D408}"/>
              </a:ext>
            </a:extLst>
          </p:cNvPr>
          <p:cNvCxnSpPr/>
          <p:nvPr/>
        </p:nvCxnSpPr>
        <p:spPr>
          <a:xfrm flipV="1">
            <a:off x="8958404" y="1466661"/>
            <a:ext cx="1833327" cy="5522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1360472-D497-4D4A-B4E3-EE523B517F5E}"/>
              </a:ext>
            </a:extLst>
          </p:cNvPr>
          <p:cNvSpPr txBox="1"/>
          <p:nvPr/>
        </p:nvSpPr>
        <p:spPr>
          <a:xfrm>
            <a:off x="0" y="6066689"/>
            <a:ext cx="76954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VWRF</a:t>
            </a:r>
          </a:p>
        </p:txBody>
      </p:sp>
      <p:sp>
        <p:nvSpPr>
          <p:cNvPr id="47" name="TextBox 46">
            <a:extLst>
              <a:ext uri="{FF2B5EF4-FFF2-40B4-BE49-F238E27FC236}">
                <a16:creationId xmlns:a16="http://schemas.microsoft.com/office/drawing/2014/main" id="{28273470-7DFF-432E-884E-A25110450D44}"/>
              </a:ext>
            </a:extLst>
          </p:cNvPr>
          <p:cNvSpPr txBox="1"/>
          <p:nvPr/>
        </p:nvSpPr>
        <p:spPr>
          <a:xfrm>
            <a:off x="144854" y="-22749"/>
            <a:ext cx="8742630"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Phase I Sensor Network Locations October 8, 2019 – March 28, 2019</a:t>
            </a:r>
          </a:p>
        </p:txBody>
      </p:sp>
    </p:spTree>
    <p:extLst>
      <p:ext uri="{BB962C8B-B14F-4D97-AF65-F5344CB8AC3E}">
        <p14:creationId xmlns:p14="http://schemas.microsoft.com/office/powerpoint/2010/main" val="2605872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8EDB1-80F3-43DF-BFEF-83CBA48EBF09}"/>
              </a:ext>
            </a:extLst>
          </p:cNvPr>
          <p:cNvPicPr>
            <a:picLocks noChangeAspect="1"/>
          </p:cNvPicPr>
          <p:nvPr/>
        </p:nvPicPr>
        <p:blipFill rotWithShape="1">
          <a:blip r:embed="rId3">
            <a:extLst>
              <a:ext uri="{28A0092B-C50C-407E-A947-70E740481C1C}">
                <a14:useLocalDpi xmlns:a14="http://schemas.microsoft.com/office/drawing/2010/main" val="0"/>
              </a:ext>
            </a:extLst>
          </a:blip>
          <a:srcRect r="-1659" b="31265"/>
          <a:stretch/>
        </p:blipFill>
        <p:spPr bwMode="auto">
          <a:xfrm>
            <a:off x="3480317" y="1046599"/>
            <a:ext cx="7039149" cy="5958208"/>
          </a:xfrm>
          <a:prstGeom prst="rect">
            <a:avLst/>
          </a:prstGeom>
          <a:noFill/>
        </p:spPr>
      </p:pic>
      <p:sp>
        <p:nvSpPr>
          <p:cNvPr id="4" name="TextBox 3">
            <a:extLst>
              <a:ext uri="{FF2B5EF4-FFF2-40B4-BE49-F238E27FC236}">
                <a16:creationId xmlns:a16="http://schemas.microsoft.com/office/drawing/2014/main" id="{C0F5DF22-47AE-4834-84F0-9288757E032A}"/>
              </a:ext>
            </a:extLst>
          </p:cNvPr>
          <p:cNvSpPr txBox="1"/>
          <p:nvPr/>
        </p:nvSpPr>
        <p:spPr>
          <a:xfrm>
            <a:off x="125963" y="1972114"/>
            <a:ext cx="322839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February 27 &amp; 28, 2019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is what we saw after we moved the sensor 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EC spikes are observed at Walker and Sperry around the same time in the early morning.</a:t>
            </a:r>
          </a:p>
        </p:txBody>
      </p:sp>
      <p:sp>
        <p:nvSpPr>
          <p:cNvPr id="5" name="TextBox 4">
            <a:extLst>
              <a:ext uri="{FF2B5EF4-FFF2-40B4-BE49-F238E27FC236}">
                <a16:creationId xmlns:a16="http://schemas.microsoft.com/office/drawing/2014/main" id="{9C4D3736-9D3B-4FEC-AFF5-916460F4356E}"/>
              </a:ext>
            </a:extLst>
          </p:cNvPr>
          <p:cNvSpPr txBox="1"/>
          <p:nvPr/>
        </p:nvSpPr>
        <p:spPr>
          <a:xfrm>
            <a:off x="6708880" y="4280438"/>
            <a:ext cx="85105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Walker</a:t>
            </a:r>
          </a:p>
        </p:txBody>
      </p:sp>
      <p:sp>
        <p:nvSpPr>
          <p:cNvPr id="6" name="TextBox 5">
            <a:extLst>
              <a:ext uri="{FF2B5EF4-FFF2-40B4-BE49-F238E27FC236}">
                <a16:creationId xmlns:a16="http://schemas.microsoft.com/office/drawing/2014/main" id="{F278B852-66D2-4D05-BC2F-39905A9796EB}"/>
              </a:ext>
            </a:extLst>
          </p:cNvPr>
          <p:cNvSpPr txBox="1"/>
          <p:nvPr/>
        </p:nvSpPr>
        <p:spPr>
          <a:xfrm>
            <a:off x="6618915" y="1358720"/>
            <a:ext cx="85105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Sperry</a:t>
            </a:r>
          </a:p>
        </p:txBody>
      </p:sp>
      <p:pic>
        <p:nvPicPr>
          <p:cNvPr id="2" name="Google Shape;88;p13" descr="C:\Documents and Settings\nbroschart\Desktop\VenturaWaterPPTHeader design-02.jpg">
            <a:extLst>
              <a:ext uri="{FF2B5EF4-FFF2-40B4-BE49-F238E27FC236}">
                <a16:creationId xmlns:a16="http://schemas.microsoft.com/office/drawing/2014/main" id="{619F3F1E-3CC4-46AE-96A4-2929AF35BEC7}"/>
              </a:ext>
            </a:extLst>
          </p:cNvPr>
          <p:cNvPicPr preferRelativeResize="0"/>
          <p:nvPr/>
        </p:nvPicPr>
        <p:blipFill rotWithShape="1">
          <a:blip r:embed="rId4">
            <a:alphaModFix/>
          </a:blip>
          <a:srcRect/>
          <a:stretch/>
        </p:blipFill>
        <p:spPr>
          <a:xfrm>
            <a:off x="0" y="-24031"/>
            <a:ext cx="12206728" cy="1382751"/>
          </a:xfrm>
          <a:prstGeom prst="rect">
            <a:avLst/>
          </a:prstGeom>
          <a:noFill/>
          <a:ln>
            <a:noFill/>
          </a:ln>
        </p:spPr>
      </p:pic>
    </p:spTree>
    <p:extLst>
      <p:ext uri="{BB962C8B-B14F-4D97-AF65-F5344CB8AC3E}">
        <p14:creationId xmlns:p14="http://schemas.microsoft.com/office/powerpoint/2010/main" val="3917418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7A5A371F-68FE-45BF-A18D-9B443922F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8720"/>
            <a:ext cx="7797057" cy="5499280"/>
          </a:xfrm>
          <a:prstGeom prst="rect">
            <a:avLst/>
          </a:prstGeom>
        </p:spPr>
      </p:pic>
      <p:pic>
        <p:nvPicPr>
          <p:cNvPr id="9" name="Picture 8" descr="A picture containing sitting, standing, dog, laying&#10;&#10;Description automatically generated">
            <a:extLst>
              <a:ext uri="{FF2B5EF4-FFF2-40B4-BE49-F238E27FC236}">
                <a16:creationId xmlns:a16="http://schemas.microsoft.com/office/drawing/2014/main" id="{EBDFCE93-A9AB-4409-81C4-CE872DB8E65B}"/>
              </a:ext>
            </a:extLst>
          </p:cNvPr>
          <p:cNvPicPr>
            <a:picLocks noChangeAspect="1"/>
          </p:cNvPicPr>
          <p:nvPr/>
        </p:nvPicPr>
        <p:blipFill>
          <a:blip r:embed="rId4"/>
          <a:stretch>
            <a:fillRect/>
          </a:stretch>
        </p:blipFill>
        <p:spPr>
          <a:xfrm rot="5400000">
            <a:off x="7269062" y="1910889"/>
            <a:ext cx="5450932" cy="4394943"/>
          </a:xfrm>
          <a:prstGeom prst="rect">
            <a:avLst/>
          </a:prstGeom>
        </p:spPr>
      </p:pic>
      <p:pic>
        <p:nvPicPr>
          <p:cNvPr id="7" name="Google Shape;88;p13" descr="C:\Documents and Settings\nbroschart\Desktop\VenturaWaterPPTHeader design-02.jpg">
            <a:extLst>
              <a:ext uri="{FF2B5EF4-FFF2-40B4-BE49-F238E27FC236}">
                <a16:creationId xmlns:a16="http://schemas.microsoft.com/office/drawing/2014/main" id="{49E36AFB-3C69-46FE-A96E-633DAAEB0539}"/>
              </a:ext>
            </a:extLst>
          </p:cNvPr>
          <p:cNvPicPr preferRelativeResize="0"/>
          <p:nvPr/>
        </p:nvPicPr>
        <p:blipFill rotWithShape="1">
          <a:blip r:embed="rId5">
            <a:alphaModFix/>
          </a:blip>
          <a:srcRect/>
          <a:stretch/>
        </p:blipFill>
        <p:spPr>
          <a:xfrm>
            <a:off x="0" y="-24031"/>
            <a:ext cx="12206728" cy="1382751"/>
          </a:xfrm>
          <a:prstGeom prst="rect">
            <a:avLst/>
          </a:prstGeom>
          <a:noFill/>
          <a:ln>
            <a:noFill/>
          </a:ln>
        </p:spPr>
      </p:pic>
      <p:sp>
        <p:nvSpPr>
          <p:cNvPr id="6" name="Oval 5">
            <a:extLst>
              <a:ext uri="{FF2B5EF4-FFF2-40B4-BE49-F238E27FC236}">
                <a16:creationId xmlns:a16="http://schemas.microsoft.com/office/drawing/2014/main" id="{0B4A1AE5-B552-4813-AACE-2B59AEBD0794}"/>
              </a:ext>
            </a:extLst>
          </p:cNvPr>
          <p:cNvSpPr/>
          <p:nvPr/>
        </p:nvSpPr>
        <p:spPr>
          <a:xfrm>
            <a:off x="302289" y="1744824"/>
            <a:ext cx="3989793" cy="25565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5124D9A9-61DF-401B-804A-265E46E9EC2F}"/>
              </a:ext>
            </a:extLst>
          </p:cNvPr>
          <p:cNvCxnSpPr/>
          <p:nvPr/>
        </p:nvCxnSpPr>
        <p:spPr>
          <a:xfrm flipH="1">
            <a:off x="4292082" y="2883158"/>
            <a:ext cx="5480777" cy="167951"/>
          </a:xfrm>
          <a:prstGeom prst="straightConnector1">
            <a:avLst/>
          </a:prstGeom>
          <a:ln w="38100">
            <a:solidFill>
              <a:srgbClr val="00B050"/>
            </a:solidFill>
            <a:tailEnd type="triangle"/>
          </a:ln>
        </p:spPr>
        <p:style>
          <a:lnRef idx="3">
            <a:schemeClr val="accent6"/>
          </a:lnRef>
          <a:fillRef idx="0">
            <a:schemeClr val="accent6"/>
          </a:fillRef>
          <a:effectRef idx="2">
            <a:schemeClr val="accent6"/>
          </a:effectRef>
          <a:fontRef idx="minor">
            <a:schemeClr val="tx1"/>
          </a:fontRef>
        </p:style>
      </p:cxnSp>
      <p:sp>
        <p:nvSpPr>
          <p:cNvPr id="12" name="TextBox 11">
            <a:extLst>
              <a:ext uri="{FF2B5EF4-FFF2-40B4-BE49-F238E27FC236}">
                <a16:creationId xmlns:a16="http://schemas.microsoft.com/office/drawing/2014/main" id="{AFB88026-F1A8-429C-9885-FB352F8EEB73}"/>
              </a:ext>
            </a:extLst>
          </p:cNvPr>
          <p:cNvSpPr txBox="1"/>
          <p:nvPr/>
        </p:nvSpPr>
        <p:spPr>
          <a:xfrm>
            <a:off x="3431568" y="4551373"/>
            <a:ext cx="4380216" cy="147732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culprit is identified!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Daily brine discharge from regeneration of water softening units from 125 triplex residential units flows downstream through the Walker sensor station.</a:t>
            </a:r>
          </a:p>
        </p:txBody>
      </p:sp>
      <p:sp>
        <p:nvSpPr>
          <p:cNvPr id="20" name="TextBox 19">
            <a:extLst>
              <a:ext uri="{FF2B5EF4-FFF2-40B4-BE49-F238E27FC236}">
                <a16:creationId xmlns:a16="http://schemas.microsoft.com/office/drawing/2014/main" id="{56A66CDC-CDB0-4E50-8234-D4E58BCF7E8B}"/>
              </a:ext>
            </a:extLst>
          </p:cNvPr>
          <p:cNvSpPr txBox="1"/>
          <p:nvPr/>
        </p:nvSpPr>
        <p:spPr>
          <a:xfrm>
            <a:off x="1170910" y="6477600"/>
            <a:ext cx="2756653" cy="369332"/>
          </a:xfrm>
          <a:prstGeom prst="rect">
            <a:avLst/>
          </a:prstGeom>
          <a:solidFill>
            <a:schemeClr val="bg1"/>
          </a:solidFill>
          <a:ln w="28575">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Walker Monitoring Station</a:t>
            </a:r>
          </a:p>
        </p:txBody>
      </p:sp>
      <p:cxnSp>
        <p:nvCxnSpPr>
          <p:cNvPr id="22" name="Straight Arrow Connector 21">
            <a:extLst>
              <a:ext uri="{FF2B5EF4-FFF2-40B4-BE49-F238E27FC236}">
                <a16:creationId xmlns:a16="http://schemas.microsoft.com/office/drawing/2014/main" id="{50E6DFC3-64EC-4A8D-94EA-BF74E15EF3D3}"/>
              </a:ext>
            </a:extLst>
          </p:cNvPr>
          <p:cNvCxnSpPr/>
          <p:nvPr/>
        </p:nvCxnSpPr>
        <p:spPr>
          <a:xfrm flipV="1">
            <a:off x="2532888" y="5802253"/>
            <a:ext cx="0" cy="675347"/>
          </a:xfrm>
          <a:prstGeom prst="straightConnector1">
            <a:avLst/>
          </a:prstGeom>
          <a:ln w="28575">
            <a:solidFill>
              <a:srgbClr val="00B05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949566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187C-3ACC-4EAF-9170-EB9407383722}"/>
              </a:ext>
            </a:extLst>
          </p:cNvPr>
          <p:cNvSpPr>
            <a:spLocks noGrp="1"/>
          </p:cNvSpPr>
          <p:nvPr>
            <p:ph type="title" idx="4294967295"/>
          </p:nvPr>
        </p:nvSpPr>
        <p:spPr>
          <a:xfrm>
            <a:off x="4277351" y="415880"/>
            <a:ext cx="7492457" cy="1362213"/>
          </a:xfrm>
        </p:spPr>
        <p:txBody>
          <a:bodyPr vert="horz" lIns="91440" tIns="45720" rIns="91440" bIns="45720" rtlCol="0" anchor="b">
            <a:normAutofit/>
          </a:bodyPr>
          <a:lstStyle/>
          <a:p>
            <a:r>
              <a:rPr lang="en-US" sz="4000" b="1" dirty="0">
                <a:solidFill>
                  <a:srgbClr val="272D6B"/>
                </a:solidFill>
              </a:rPr>
              <a:t>P3S Conference 2022</a:t>
            </a:r>
            <a:br>
              <a:rPr lang="en-US" sz="4000" b="1" dirty="0">
                <a:solidFill>
                  <a:srgbClr val="272D6B"/>
                </a:solidFill>
              </a:rPr>
            </a:br>
            <a:r>
              <a:rPr lang="en-US" sz="4000" b="1" dirty="0">
                <a:solidFill>
                  <a:srgbClr val="272D6B"/>
                </a:solidFill>
              </a:rPr>
              <a:t>LONG BEACH</a:t>
            </a:r>
          </a:p>
        </p:txBody>
      </p:sp>
      <p:sp>
        <p:nvSpPr>
          <p:cNvPr id="3" name="Text Placeholder 2">
            <a:extLst>
              <a:ext uri="{FF2B5EF4-FFF2-40B4-BE49-F238E27FC236}">
                <a16:creationId xmlns:a16="http://schemas.microsoft.com/office/drawing/2014/main" id="{74A849F1-FEF0-408E-BDE6-1F87400BA0C7}"/>
              </a:ext>
            </a:extLst>
          </p:cNvPr>
          <p:cNvSpPr>
            <a:spLocks noGrp="1"/>
          </p:cNvSpPr>
          <p:nvPr>
            <p:ph type="body" idx="4294967295"/>
          </p:nvPr>
        </p:nvSpPr>
        <p:spPr>
          <a:xfrm>
            <a:off x="4282371" y="1833250"/>
            <a:ext cx="7503465" cy="282525"/>
          </a:xfrm>
        </p:spPr>
        <p:txBody>
          <a:bodyPr vert="horz" lIns="91440" tIns="45720" rIns="91440" bIns="45720" rtlCol="0">
            <a:normAutofit fontScale="55000" lnSpcReduction="20000"/>
          </a:bodyPr>
          <a:lstStyle/>
          <a:p>
            <a:pPr marL="0" indent="0" algn="ctr">
              <a:buNone/>
            </a:pPr>
            <a:r>
              <a:rPr lang="en-US" cap="all" spc="200" dirty="0">
                <a:solidFill>
                  <a:srgbClr val="272D6B"/>
                </a:solidFill>
                <a:latin typeface="+mj-lt"/>
              </a:rPr>
              <a:t>Monday January 31 – Wednesday, February 2, 2022 </a:t>
            </a:r>
            <a:endParaRPr lang="en-US" cap="all" spc="200" dirty="0">
              <a:solidFill>
                <a:srgbClr val="272D6B"/>
              </a:solidFill>
              <a:highlight>
                <a:srgbClr val="FFFF00"/>
              </a:highlight>
              <a:latin typeface="+mj-lt"/>
            </a:endParaRPr>
          </a:p>
        </p:txBody>
      </p:sp>
      <p:pic>
        <p:nvPicPr>
          <p:cNvPr id="3080" name="Picture 8" descr="Getting around in Long Beach CA - Fast Money Car Title Loans">
            <a:extLst>
              <a:ext uri="{FF2B5EF4-FFF2-40B4-BE49-F238E27FC236}">
                <a16:creationId xmlns:a16="http://schemas.microsoft.com/office/drawing/2014/main" id="{82C21F97-6B67-4E2F-9A3A-737A2302B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92" y="3535571"/>
            <a:ext cx="5391250" cy="314384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view: Hyatt Regency Long Beach">
            <a:extLst>
              <a:ext uri="{FF2B5EF4-FFF2-40B4-BE49-F238E27FC236}">
                <a16:creationId xmlns:a16="http://schemas.microsoft.com/office/drawing/2014/main" id="{F0D8D6CB-DC5A-40AA-9B7D-EC594A600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8560" y="2195805"/>
            <a:ext cx="4791161" cy="305139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4370C31-44DE-453D-B528-CF6AF014D022}"/>
              </a:ext>
            </a:extLst>
          </p:cNvPr>
          <p:cNvGrpSpPr/>
          <p:nvPr/>
        </p:nvGrpSpPr>
        <p:grpSpPr>
          <a:xfrm>
            <a:off x="7212840" y="5527192"/>
            <a:ext cx="3806722" cy="1262450"/>
            <a:chOff x="7497512" y="3669678"/>
            <a:chExt cx="3806722" cy="1262450"/>
          </a:xfrm>
        </p:grpSpPr>
        <p:pic>
          <p:nvPicPr>
            <p:cNvPr id="1028" name="Picture 4" descr="Hyatt Regency Long Beach">
              <a:extLst>
                <a:ext uri="{FF2B5EF4-FFF2-40B4-BE49-F238E27FC236}">
                  <a16:creationId xmlns:a16="http://schemas.microsoft.com/office/drawing/2014/main" id="{E1F6F26E-BA96-4AFC-B30A-EB5F03FBD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7512" y="3669678"/>
              <a:ext cx="3129660" cy="8990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52868CF-6FC7-4D16-8568-DC3FC501E627}"/>
                </a:ext>
              </a:extLst>
            </p:cNvPr>
            <p:cNvSpPr txBox="1"/>
            <p:nvPr/>
          </p:nvSpPr>
          <p:spPr>
            <a:xfrm>
              <a:off x="7657554" y="4562796"/>
              <a:ext cx="3646680" cy="369332"/>
            </a:xfrm>
            <a:prstGeom prst="rect">
              <a:avLst/>
            </a:prstGeom>
            <a:noFill/>
          </p:spPr>
          <p:txBody>
            <a:bodyPr wrap="square">
              <a:spAutoFit/>
            </a:bodyPr>
            <a:lstStyle/>
            <a:p>
              <a:pPr algn="l"/>
              <a:r>
                <a:rPr lang="en-US" b="1" i="0" dirty="0">
                  <a:solidFill>
                    <a:srgbClr val="7030A0"/>
                  </a:solidFill>
                  <a:effectLst/>
                  <a:latin typeface="Avenir"/>
                </a:rPr>
                <a:t>Hyatt Regency Long Beach</a:t>
              </a:r>
            </a:p>
          </p:txBody>
        </p:sp>
      </p:grpSp>
      <p:pic>
        <p:nvPicPr>
          <p:cNvPr id="5" name="Picture 4" descr="Logo, company name&#10;&#10;Description automatically generated">
            <a:extLst>
              <a:ext uri="{FF2B5EF4-FFF2-40B4-BE49-F238E27FC236}">
                <a16:creationId xmlns:a16="http://schemas.microsoft.com/office/drawing/2014/main" id="{EC79A1B0-059A-4AAA-A597-5D519B5B624B}"/>
              </a:ext>
            </a:extLst>
          </p:cNvPr>
          <p:cNvPicPr>
            <a:picLocks noChangeAspect="1"/>
          </p:cNvPicPr>
          <p:nvPr/>
        </p:nvPicPr>
        <p:blipFill>
          <a:blip r:embed="rId6"/>
          <a:stretch>
            <a:fillRect/>
          </a:stretch>
        </p:blipFill>
        <p:spPr>
          <a:xfrm>
            <a:off x="294563" y="78198"/>
            <a:ext cx="3765902" cy="3307595"/>
          </a:xfrm>
          <a:prstGeom prst="rect">
            <a:avLst/>
          </a:prstGeom>
        </p:spPr>
      </p:pic>
    </p:spTree>
    <p:extLst>
      <p:ext uri="{BB962C8B-B14F-4D97-AF65-F5344CB8AC3E}">
        <p14:creationId xmlns:p14="http://schemas.microsoft.com/office/powerpoint/2010/main" val="4123694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8;p13" descr="C:\Documents and Settings\nbroschart\Desktop\VenturaWaterPPTHeader design-02.jpg">
            <a:extLst>
              <a:ext uri="{FF2B5EF4-FFF2-40B4-BE49-F238E27FC236}">
                <a16:creationId xmlns:a16="http://schemas.microsoft.com/office/drawing/2014/main" id="{BB973D16-C718-4C47-B0C2-1066D8BC4C96}"/>
              </a:ext>
            </a:extLst>
          </p:cNvPr>
          <p:cNvPicPr preferRelativeResize="0"/>
          <p:nvPr/>
        </p:nvPicPr>
        <p:blipFill rotWithShape="1">
          <a:blip r:embed="rId3">
            <a:alphaModFix/>
          </a:blip>
          <a:srcRect/>
          <a:stretch/>
        </p:blipFill>
        <p:spPr>
          <a:xfrm>
            <a:off x="0" y="-24031"/>
            <a:ext cx="12206728" cy="1382751"/>
          </a:xfrm>
          <a:prstGeom prst="rect">
            <a:avLst/>
          </a:prstGeom>
          <a:noFill/>
          <a:ln>
            <a:noFill/>
          </a:ln>
        </p:spPr>
      </p:pic>
      <p:pic>
        <p:nvPicPr>
          <p:cNvPr id="6" name="Picture 5">
            <a:extLst>
              <a:ext uri="{FF2B5EF4-FFF2-40B4-BE49-F238E27FC236}">
                <a16:creationId xmlns:a16="http://schemas.microsoft.com/office/drawing/2014/main" id="{E7FFBCEC-20E7-4FE6-902C-E78859C1894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1423364"/>
            <a:ext cx="12192000" cy="4169663"/>
          </a:xfrm>
          <a:prstGeom prst="rect">
            <a:avLst/>
          </a:prstGeom>
          <a:noFill/>
        </p:spPr>
      </p:pic>
      <p:sp>
        <p:nvSpPr>
          <p:cNvPr id="7" name="TextBox 6">
            <a:extLst>
              <a:ext uri="{FF2B5EF4-FFF2-40B4-BE49-F238E27FC236}">
                <a16:creationId xmlns:a16="http://schemas.microsoft.com/office/drawing/2014/main" id="{F203076D-EBEF-40B4-B9AA-FE74466203D4}"/>
              </a:ext>
            </a:extLst>
          </p:cNvPr>
          <p:cNvSpPr txBox="1"/>
          <p:nvPr/>
        </p:nvSpPr>
        <p:spPr>
          <a:xfrm>
            <a:off x="146304" y="5657671"/>
            <a:ext cx="115122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high online EC readings were verified by collection of triggered samples. Samples collected from S. Palma that correspond to the regularly observed early-morning EC spike (1/23/2019 and 1/25/2019) deviate from the baseline samples most strikingly through high TDS (&gt; 3,000mg/L compared to &lt; 2,000 mg/L at baseline) and high chlorides (&gt;1,000 mg/L compared to &lt;200 mg/L at baseline), which is consistent with the contents of brine discharges from water softeners.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390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186FC707-9A18-443A-890B-102A8B99C424}"/>
              </a:ext>
            </a:extLst>
          </p:cNvPr>
          <p:cNvPicPr preferRelativeResize="0"/>
          <p:nvPr/>
        </p:nvPicPr>
        <p:blipFill rotWithShape="1">
          <a:blip r:embed="rId3">
            <a:alphaModFix/>
          </a:blip>
          <a:srcRect/>
          <a:stretch/>
        </p:blipFill>
        <p:spPr>
          <a:xfrm>
            <a:off x="29966" y="0"/>
            <a:ext cx="12206728" cy="1382751"/>
          </a:xfrm>
          <a:prstGeom prst="rect">
            <a:avLst/>
          </a:prstGeom>
          <a:noFill/>
          <a:ln>
            <a:noFill/>
          </a:ln>
        </p:spPr>
      </p:pic>
      <p:pic>
        <p:nvPicPr>
          <p:cNvPr id="4" name="Picture 3" descr="A picture containing indoor&#10;&#10;Description automatically generated">
            <a:extLst>
              <a:ext uri="{FF2B5EF4-FFF2-40B4-BE49-F238E27FC236}">
                <a16:creationId xmlns:a16="http://schemas.microsoft.com/office/drawing/2014/main" id="{3E4E6735-48F4-414A-BED9-BA649C82A7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5" y="1382751"/>
            <a:ext cx="7952499" cy="5446241"/>
          </a:xfrm>
          <a:prstGeom prst="rect">
            <a:avLst/>
          </a:prstGeom>
        </p:spPr>
      </p:pic>
      <p:sp>
        <p:nvSpPr>
          <p:cNvPr id="5" name="TextBox 4">
            <a:extLst>
              <a:ext uri="{FF2B5EF4-FFF2-40B4-BE49-F238E27FC236}">
                <a16:creationId xmlns:a16="http://schemas.microsoft.com/office/drawing/2014/main" id="{F7B5D997-D41C-4A96-8018-8E51F45C6EF0}"/>
              </a:ext>
            </a:extLst>
          </p:cNvPr>
          <p:cNvSpPr txBox="1"/>
          <p:nvPr/>
        </p:nvSpPr>
        <p:spPr>
          <a:xfrm>
            <a:off x="8760941" y="2496065"/>
            <a:ext cx="32374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Challenges?</a:t>
            </a:r>
          </a:p>
        </p:txBody>
      </p:sp>
    </p:spTree>
    <p:extLst>
      <p:ext uri="{BB962C8B-B14F-4D97-AF65-F5344CB8AC3E}">
        <p14:creationId xmlns:p14="http://schemas.microsoft.com/office/powerpoint/2010/main" val="981576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DB5EAE87-1D35-499A-8861-A2E77F30958F}"/>
              </a:ext>
            </a:extLst>
          </p:cNvPr>
          <p:cNvPicPr preferRelativeResize="0"/>
          <p:nvPr/>
        </p:nvPicPr>
        <p:blipFill rotWithShape="1">
          <a:blip r:embed="rId3">
            <a:alphaModFix/>
          </a:blip>
          <a:srcRect/>
          <a:stretch/>
        </p:blipFill>
        <p:spPr>
          <a:xfrm>
            <a:off x="29966" y="0"/>
            <a:ext cx="12206728" cy="1382751"/>
          </a:xfrm>
          <a:prstGeom prst="rect">
            <a:avLst/>
          </a:prstGeom>
          <a:noFill/>
          <a:ln>
            <a:noFill/>
          </a:ln>
        </p:spPr>
      </p:pic>
      <p:pic>
        <p:nvPicPr>
          <p:cNvPr id="6" name="Picture 5" descr="A picture containing ground&#10;&#10;Description automatically generated">
            <a:extLst>
              <a:ext uri="{FF2B5EF4-FFF2-40B4-BE49-F238E27FC236}">
                <a16:creationId xmlns:a16="http://schemas.microsoft.com/office/drawing/2014/main" id="{707D48A5-B767-4270-B97E-5B436097E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44765" y="2043340"/>
            <a:ext cx="5502469" cy="4126852"/>
          </a:xfrm>
          <a:prstGeom prst="rect">
            <a:avLst/>
          </a:prstGeom>
        </p:spPr>
      </p:pic>
      <p:pic>
        <p:nvPicPr>
          <p:cNvPr id="4" name="Picture 3" descr="A picture containing person, ground, outdoor&#10;&#10;Description automatically generated">
            <a:extLst>
              <a:ext uri="{FF2B5EF4-FFF2-40B4-BE49-F238E27FC236}">
                <a16:creationId xmlns:a16="http://schemas.microsoft.com/office/drawing/2014/main" id="{DD53EAEE-059D-4222-B9E2-7FB8C1E99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83" y="1372915"/>
            <a:ext cx="4126852" cy="5502469"/>
          </a:xfrm>
          <a:prstGeom prst="rect">
            <a:avLst/>
          </a:prstGeom>
        </p:spPr>
      </p:pic>
      <p:pic>
        <p:nvPicPr>
          <p:cNvPr id="10" name="Picture 9" descr="A picture containing outdoor&#10;&#10;Description automatically generated">
            <a:extLst>
              <a:ext uri="{FF2B5EF4-FFF2-40B4-BE49-F238E27FC236}">
                <a16:creationId xmlns:a16="http://schemas.microsoft.com/office/drawing/2014/main" id="{673385A0-A560-4854-B6D2-F85E3CCC810A}"/>
              </a:ext>
            </a:extLst>
          </p:cNvPr>
          <p:cNvPicPr>
            <a:picLocks noChangeAspect="1"/>
          </p:cNvPicPr>
          <p:nvPr/>
        </p:nvPicPr>
        <p:blipFill rotWithShape="1">
          <a:blip r:embed="rId6">
            <a:extLst>
              <a:ext uri="{28A0092B-C50C-407E-A947-70E740481C1C}">
                <a14:useLocalDpi xmlns:a14="http://schemas.microsoft.com/office/drawing/2010/main" val="0"/>
              </a:ext>
            </a:extLst>
          </a:blip>
          <a:srcRect l="14016" t="-3225" r="26510" b="6514"/>
          <a:stretch/>
        </p:blipFill>
        <p:spPr>
          <a:xfrm>
            <a:off x="7505027" y="1152583"/>
            <a:ext cx="4718466" cy="5705417"/>
          </a:xfrm>
          <a:prstGeom prst="rect">
            <a:avLst/>
          </a:prstGeom>
        </p:spPr>
      </p:pic>
      <p:sp>
        <p:nvSpPr>
          <p:cNvPr id="11" name="TextBox 10">
            <a:extLst>
              <a:ext uri="{FF2B5EF4-FFF2-40B4-BE49-F238E27FC236}">
                <a16:creationId xmlns:a16="http://schemas.microsoft.com/office/drawing/2014/main" id="{AB3BB3A7-FC71-4425-9887-6342F24F0A50}"/>
              </a:ext>
            </a:extLst>
          </p:cNvPr>
          <p:cNvSpPr txBox="1"/>
          <p:nvPr/>
        </p:nvSpPr>
        <p:spPr>
          <a:xfrm>
            <a:off x="3923931" y="6211669"/>
            <a:ext cx="49395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Rags were our nemesis!</a:t>
            </a:r>
          </a:p>
        </p:txBody>
      </p:sp>
    </p:spTree>
    <p:extLst>
      <p:ext uri="{BB962C8B-B14F-4D97-AF65-F5344CB8AC3E}">
        <p14:creationId xmlns:p14="http://schemas.microsoft.com/office/powerpoint/2010/main" val="2792572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gear&#10;&#10;Description automatically generated">
            <a:extLst>
              <a:ext uri="{FF2B5EF4-FFF2-40B4-BE49-F238E27FC236}">
                <a16:creationId xmlns:a16="http://schemas.microsoft.com/office/drawing/2014/main" id="{DB7772D1-5647-4B48-B2B0-44A9D014DA14}"/>
              </a:ext>
            </a:extLst>
          </p:cNvPr>
          <p:cNvPicPr>
            <a:picLocks noChangeAspect="1"/>
          </p:cNvPicPr>
          <p:nvPr/>
        </p:nvPicPr>
        <p:blipFill rotWithShape="1">
          <a:blip r:embed="rId3">
            <a:extLst>
              <a:ext uri="{28A0092B-C50C-407E-A947-70E740481C1C}">
                <a14:useLocalDpi xmlns:a14="http://schemas.microsoft.com/office/drawing/2010/main" val="0"/>
              </a:ext>
            </a:extLst>
          </a:blip>
          <a:srcRect l="18338" t="-4791" r="4566" b="3049"/>
          <a:stretch/>
        </p:blipFill>
        <p:spPr>
          <a:xfrm>
            <a:off x="104612" y="1266284"/>
            <a:ext cx="4495380" cy="3338952"/>
          </a:xfrm>
          <a:prstGeom prst="rect">
            <a:avLst/>
          </a:prstGeom>
        </p:spPr>
      </p:pic>
      <p:pic>
        <p:nvPicPr>
          <p:cNvPr id="5" name="Picture 4" descr="A close up of a camera lens&#10;&#10;Description automatically generated with medium confidence">
            <a:extLst>
              <a:ext uri="{FF2B5EF4-FFF2-40B4-BE49-F238E27FC236}">
                <a16:creationId xmlns:a16="http://schemas.microsoft.com/office/drawing/2014/main" id="{073C8462-CF09-4E8A-8F4E-F46AF2E780A8}"/>
              </a:ext>
            </a:extLst>
          </p:cNvPr>
          <p:cNvPicPr>
            <a:picLocks noChangeAspect="1"/>
          </p:cNvPicPr>
          <p:nvPr/>
        </p:nvPicPr>
        <p:blipFill rotWithShape="1">
          <a:blip r:embed="rId4">
            <a:extLst>
              <a:ext uri="{28A0092B-C50C-407E-A947-70E740481C1C}">
                <a14:useLocalDpi xmlns:a14="http://schemas.microsoft.com/office/drawing/2010/main" val="0"/>
              </a:ext>
            </a:extLst>
          </a:blip>
          <a:srcRect l="3260" t="1359" r="33358" b="14809"/>
          <a:stretch/>
        </p:blipFill>
        <p:spPr>
          <a:xfrm rot="5400000">
            <a:off x="4707916" y="1274825"/>
            <a:ext cx="3205067" cy="3420919"/>
          </a:xfrm>
          <a:prstGeom prst="rect">
            <a:avLst/>
          </a:prstGeom>
        </p:spPr>
      </p:pic>
      <p:pic>
        <p:nvPicPr>
          <p:cNvPr id="7" name="Picture 6" descr="A picture containing ground, metalware&#10;&#10;Description automatically generated">
            <a:extLst>
              <a:ext uri="{FF2B5EF4-FFF2-40B4-BE49-F238E27FC236}">
                <a16:creationId xmlns:a16="http://schemas.microsoft.com/office/drawing/2014/main" id="{359C7483-B2C0-4337-A7F2-1A28D274A7FE}"/>
              </a:ext>
            </a:extLst>
          </p:cNvPr>
          <p:cNvPicPr>
            <a:picLocks noChangeAspect="1"/>
          </p:cNvPicPr>
          <p:nvPr/>
        </p:nvPicPr>
        <p:blipFill rotWithShape="1">
          <a:blip r:embed="rId5">
            <a:extLst>
              <a:ext uri="{28A0092B-C50C-407E-A947-70E740481C1C}">
                <a14:useLocalDpi xmlns:a14="http://schemas.microsoft.com/office/drawing/2010/main" val="0"/>
              </a:ext>
            </a:extLst>
          </a:blip>
          <a:srcRect l="-309" t="9660" r="355" b="9660"/>
          <a:stretch/>
        </p:blipFill>
        <p:spPr>
          <a:xfrm>
            <a:off x="8047249" y="1752082"/>
            <a:ext cx="4189445" cy="5105918"/>
          </a:xfrm>
          <a:prstGeom prst="rect">
            <a:avLst/>
          </a:prstGeom>
        </p:spPr>
      </p:pic>
      <p:pic>
        <p:nvPicPr>
          <p:cNvPr id="8" name="Google Shape;88;p13" descr="C:\Documents and Settings\nbroschart\Desktop\VenturaWaterPPTHeader design-02.jpg">
            <a:extLst>
              <a:ext uri="{FF2B5EF4-FFF2-40B4-BE49-F238E27FC236}">
                <a16:creationId xmlns:a16="http://schemas.microsoft.com/office/drawing/2014/main" id="{5A9C2F1B-422D-48C9-A1BF-9857BC9BA124}"/>
              </a:ext>
            </a:extLst>
          </p:cNvPr>
          <p:cNvPicPr preferRelativeResize="0"/>
          <p:nvPr/>
        </p:nvPicPr>
        <p:blipFill rotWithShape="1">
          <a:blip r:embed="rId6">
            <a:alphaModFix/>
          </a:blip>
          <a:srcRect/>
          <a:stretch/>
        </p:blipFill>
        <p:spPr>
          <a:xfrm>
            <a:off x="29966" y="0"/>
            <a:ext cx="12206728" cy="1382751"/>
          </a:xfrm>
          <a:prstGeom prst="rect">
            <a:avLst/>
          </a:prstGeom>
          <a:noFill/>
          <a:ln>
            <a:noFill/>
          </a:ln>
        </p:spPr>
      </p:pic>
      <p:pic>
        <p:nvPicPr>
          <p:cNvPr id="10" name="Picture 9" descr="A close up of a fish&#10;&#10;Description automatically generated with low confidence">
            <a:extLst>
              <a:ext uri="{FF2B5EF4-FFF2-40B4-BE49-F238E27FC236}">
                <a16:creationId xmlns:a16="http://schemas.microsoft.com/office/drawing/2014/main" id="{AF866BC7-2EA3-4B1B-A629-630021BC277E}"/>
              </a:ext>
            </a:extLst>
          </p:cNvPr>
          <p:cNvPicPr>
            <a:picLocks noChangeAspect="1"/>
          </p:cNvPicPr>
          <p:nvPr/>
        </p:nvPicPr>
        <p:blipFill rotWithShape="1">
          <a:blip r:embed="rId7">
            <a:extLst>
              <a:ext uri="{28A0092B-C50C-407E-A947-70E740481C1C}">
                <a14:useLocalDpi xmlns:a14="http://schemas.microsoft.com/office/drawing/2010/main" val="0"/>
              </a:ext>
            </a:extLst>
          </a:blip>
          <a:srcRect l="30047" t="25238" r="1190" b="31750"/>
          <a:stretch/>
        </p:blipFill>
        <p:spPr>
          <a:xfrm rot="10800000">
            <a:off x="29966" y="4329404"/>
            <a:ext cx="8042085" cy="2528596"/>
          </a:xfrm>
          <a:prstGeom prst="rect">
            <a:avLst/>
          </a:prstGeom>
        </p:spPr>
      </p:pic>
      <p:sp>
        <p:nvSpPr>
          <p:cNvPr id="11" name="TextBox 10">
            <a:extLst>
              <a:ext uri="{FF2B5EF4-FFF2-40B4-BE49-F238E27FC236}">
                <a16:creationId xmlns:a16="http://schemas.microsoft.com/office/drawing/2014/main" id="{B768E8B9-414A-4A52-932E-5B2CF9D01779}"/>
              </a:ext>
            </a:extLst>
          </p:cNvPr>
          <p:cNvSpPr txBox="1"/>
          <p:nvPr/>
        </p:nvSpPr>
        <p:spPr>
          <a:xfrm>
            <a:off x="1455576" y="1382750"/>
            <a:ext cx="1020768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Moisture and corrosion caused improper sensor readings and malfunctions.</a:t>
            </a:r>
          </a:p>
        </p:txBody>
      </p:sp>
    </p:spTree>
    <p:extLst>
      <p:ext uri="{BB962C8B-B14F-4D97-AF65-F5344CB8AC3E}">
        <p14:creationId xmlns:p14="http://schemas.microsoft.com/office/powerpoint/2010/main" val="2805560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8;p13" descr="C:\Documents and Settings\nbroschart\Desktop\VenturaWaterPPTHeader design-02.jpg">
            <a:extLst>
              <a:ext uri="{FF2B5EF4-FFF2-40B4-BE49-F238E27FC236}">
                <a16:creationId xmlns:a16="http://schemas.microsoft.com/office/drawing/2014/main" id="{DC56FC2F-BB98-4418-98E7-D94AA037E5FE}"/>
              </a:ext>
            </a:extLst>
          </p:cNvPr>
          <p:cNvPicPr preferRelativeResize="0"/>
          <p:nvPr/>
        </p:nvPicPr>
        <p:blipFill rotWithShape="1">
          <a:blip r:embed="rId3">
            <a:alphaModFix/>
          </a:blip>
          <a:srcRect/>
          <a:stretch/>
        </p:blipFill>
        <p:spPr>
          <a:xfrm>
            <a:off x="85309" y="0"/>
            <a:ext cx="12206728" cy="1382751"/>
          </a:xfrm>
          <a:prstGeom prst="rect">
            <a:avLst/>
          </a:prstGeom>
          <a:noFill/>
          <a:ln>
            <a:noFill/>
          </a:ln>
        </p:spPr>
      </p:pic>
      <p:pic>
        <p:nvPicPr>
          <p:cNvPr id="5" name="Picture 4" descr="Icon&#10;&#10;Description automatically generated">
            <a:extLst>
              <a:ext uri="{FF2B5EF4-FFF2-40B4-BE49-F238E27FC236}">
                <a16:creationId xmlns:a16="http://schemas.microsoft.com/office/drawing/2014/main" id="{5B62CD86-3545-4AD6-B4F3-2E78FE9BDA9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53135" y="1766413"/>
            <a:ext cx="2788969" cy="1897590"/>
          </a:xfrm>
          <a:prstGeom prst="rect">
            <a:avLst/>
          </a:prstGeom>
          <a:noFill/>
          <a:ln>
            <a:noFill/>
          </a:ln>
        </p:spPr>
      </p:pic>
      <p:pic>
        <p:nvPicPr>
          <p:cNvPr id="6" name="Picture 5" descr="A picture containing ground, dirty, curb&#10;&#10;Description automatically generated">
            <a:extLst>
              <a:ext uri="{FF2B5EF4-FFF2-40B4-BE49-F238E27FC236}">
                <a16:creationId xmlns:a16="http://schemas.microsoft.com/office/drawing/2014/main" id="{90B86C4E-C389-4954-8698-A45B4AFDF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253461" y="3839042"/>
            <a:ext cx="2729310" cy="2847976"/>
          </a:xfrm>
          <a:prstGeom prst="rect">
            <a:avLst/>
          </a:prstGeom>
        </p:spPr>
      </p:pic>
      <p:pic>
        <p:nvPicPr>
          <p:cNvPr id="9" name="Picture 8" descr="Batteryless Jump Starter: Pint-Sized Power that Packs a Punch">
            <a:extLst>
              <a:ext uri="{FF2B5EF4-FFF2-40B4-BE49-F238E27FC236}">
                <a16:creationId xmlns:a16="http://schemas.microsoft.com/office/drawing/2014/main" id="{AC5573D9-9038-4791-A4AC-B66A98885C6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288899" y="3998799"/>
            <a:ext cx="3626294" cy="2528462"/>
          </a:xfrm>
          <a:prstGeom prst="rect">
            <a:avLst/>
          </a:prstGeom>
          <a:noFill/>
          <a:ln>
            <a:noFill/>
          </a:ln>
        </p:spPr>
      </p:pic>
      <p:pic>
        <p:nvPicPr>
          <p:cNvPr id="7" name="Picture 6" descr="A screenshot of a phone&#10;&#10;Description automatically generated with medium confidence">
            <a:extLst>
              <a:ext uri="{FF2B5EF4-FFF2-40B4-BE49-F238E27FC236}">
                <a16:creationId xmlns:a16="http://schemas.microsoft.com/office/drawing/2014/main" id="{041D1780-7D7D-45C1-BC2A-7C992DF5D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09" y="1766413"/>
            <a:ext cx="5065132" cy="4861272"/>
          </a:xfrm>
          <a:prstGeom prst="rect">
            <a:avLst/>
          </a:prstGeom>
        </p:spPr>
      </p:pic>
      <p:sp>
        <p:nvSpPr>
          <p:cNvPr id="8" name="TextBox 7">
            <a:extLst>
              <a:ext uri="{FF2B5EF4-FFF2-40B4-BE49-F238E27FC236}">
                <a16:creationId xmlns:a16="http://schemas.microsoft.com/office/drawing/2014/main" id="{39D0139A-5F8B-4E6A-9144-ADB88471AD51}"/>
              </a:ext>
            </a:extLst>
          </p:cNvPr>
          <p:cNvSpPr txBox="1"/>
          <p:nvPr/>
        </p:nvSpPr>
        <p:spPr>
          <a:xfrm>
            <a:off x="8856409" y="1502218"/>
            <a:ext cx="249127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having technical difficulties!</a:t>
            </a:r>
          </a:p>
        </p:txBody>
      </p:sp>
    </p:spTree>
    <p:extLst>
      <p:ext uri="{BB962C8B-B14F-4D97-AF65-F5344CB8AC3E}">
        <p14:creationId xmlns:p14="http://schemas.microsoft.com/office/powerpoint/2010/main" val="578136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AA0744-6B29-4E81-8E30-BB8E365D4FDC}"/>
              </a:ext>
            </a:extLst>
          </p:cNvPr>
          <p:cNvSpPr txBox="1"/>
          <p:nvPr/>
        </p:nvSpPr>
        <p:spPr>
          <a:xfrm>
            <a:off x="2838995" y="3204754"/>
            <a:ext cx="565186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Pros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Successful demonstration of “proof of concept”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Confirmed good compliance for phases 2 &amp;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Management software and phone app were very helpful and easy to navigate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Cons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lot more maintenance that initially intended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Sample collection was not reliable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Need to improve sensor fouling and malfunctions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Project cost were substantial, ~$10,000.00 in staff time over 9-month period, cost of hardware?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Could not use the S:can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photolyser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UV sensor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1AF095E-CBB9-45B1-A96A-A60B06BA3A9E}"/>
              </a:ext>
            </a:extLst>
          </p:cNvPr>
          <p:cNvSpPr txBox="1"/>
          <p:nvPr/>
        </p:nvSpPr>
        <p:spPr>
          <a:xfrm>
            <a:off x="1262744" y="1450428"/>
            <a:ext cx="931817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Final 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thoroughly enjoyed participating in this project and are very exciting to see how this technology improves in the coming years. Our overall thoughts on this technology is that additional work is needed before wide-spread implementation of real-time collection system monitoring could be used as a “Best Management Practice”.</a:t>
            </a:r>
          </a:p>
        </p:txBody>
      </p:sp>
      <p:pic>
        <p:nvPicPr>
          <p:cNvPr id="5" name="Google Shape;88;p13" descr="C:\Documents and Settings\nbroschart\Desktop\VenturaWaterPPTHeader design-02.jpg">
            <a:extLst>
              <a:ext uri="{FF2B5EF4-FFF2-40B4-BE49-F238E27FC236}">
                <a16:creationId xmlns:a16="http://schemas.microsoft.com/office/drawing/2014/main" id="{921B63CB-9CE9-4535-AEC3-1B49438FC0A1}"/>
              </a:ext>
            </a:extLst>
          </p:cNvPr>
          <p:cNvPicPr preferRelativeResize="0"/>
          <p:nvPr/>
        </p:nvPicPr>
        <p:blipFill rotWithShape="1">
          <a:blip r:embed="rId3">
            <a:alphaModFix/>
          </a:blip>
          <a:srcRect/>
          <a:stretch/>
        </p:blipFill>
        <p:spPr>
          <a:xfrm>
            <a:off x="0" y="0"/>
            <a:ext cx="12206728" cy="1382751"/>
          </a:xfrm>
          <a:prstGeom prst="rect">
            <a:avLst/>
          </a:prstGeom>
          <a:noFill/>
          <a:ln>
            <a:noFill/>
          </a:ln>
        </p:spPr>
      </p:pic>
    </p:spTree>
    <p:extLst>
      <p:ext uri="{BB962C8B-B14F-4D97-AF65-F5344CB8AC3E}">
        <p14:creationId xmlns:p14="http://schemas.microsoft.com/office/powerpoint/2010/main" val="3603122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5" descr="C:\Documents and Settings\nbroschart\Desktop\VenturaWaterPPTHeader design-02.jpg"/>
          <p:cNvPicPr preferRelativeResize="0"/>
          <p:nvPr/>
        </p:nvPicPr>
        <p:blipFill rotWithShape="1">
          <a:blip r:embed="rId3">
            <a:alphaModFix/>
          </a:blip>
          <a:srcRect/>
          <a:stretch/>
        </p:blipFill>
        <p:spPr>
          <a:xfrm>
            <a:off x="0" y="0"/>
            <a:ext cx="12192000" cy="1184564"/>
          </a:xfrm>
          <a:prstGeom prst="rect">
            <a:avLst/>
          </a:prstGeom>
          <a:noFill/>
          <a:ln>
            <a:noFill/>
          </a:ln>
        </p:spPr>
      </p:pic>
      <p:pic>
        <p:nvPicPr>
          <p:cNvPr id="106" name="Google Shape;106;p15" descr="A picture containing map&#10;&#10;Description automatically generated"/>
          <p:cNvPicPr preferRelativeResize="0"/>
          <p:nvPr/>
        </p:nvPicPr>
        <p:blipFill rotWithShape="1">
          <a:blip r:embed="rId4">
            <a:alphaModFix/>
          </a:blip>
          <a:srcRect t="20000" r="1211"/>
          <a:stretch/>
        </p:blipFill>
        <p:spPr>
          <a:xfrm>
            <a:off x="5640614" y="2590800"/>
            <a:ext cx="5027387" cy="3886200"/>
          </a:xfrm>
          <a:prstGeom prst="rect">
            <a:avLst/>
          </a:prstGeom>
          <a:noFill/>
          <a:ln>
            <a:noFill/>
          </a:ln>
        </p:spPr>
      </p:pic>
      <p:pic>
        <p:nvPicPr>
          <p:cNvPr id="107" name="Google Shape;107;p15" descr="A close up of a logo&#10;&#10;Description automatically generated"/>
          <p:cNvPicPr preferRelativeResize="0"/>
          <p:nvPr/>
        </p:nvPicPr>
        <p:blipFill rotWithShape="1">
          <a:blip r:embed="rId5">
            <a:alphaModFix/>
          </a:blip>
          <a:srcRect/>
          <a:stretch/>
        </p:blipFill>
        <p:spPr>
          <a:xfrm>
            <a:off x="8915400" y="1336642"/>
            <a:ext cx="1581788" cy="807035"/>
          </a:xfrm>
          <a:prstGeom prst="rect">
            <a:avLst/>
          </a:prstGeom>
          <a:noFill/>
          <a:ln>
            <a:noFill/>
          </a:ln>
        </p:spPr>
      </p:pic>
      <p:sp>
        <p:nvSpPr>
          <p:cNvPr id="108" name="Google Shape;108;p15"/>
          <p:cNvSpPr txBox="1"/>
          <p:nvPr/>
        </p:nvSpPr>
        <p:spPr>
          <a:xfrm flipH="1">
            <a:off x="1726188" y="1364506"/>
            <a:ext cx="4217412" cy="443198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Calibri"/>
                <a:cs typeface="Calibri"/>
                <a:sym typeface="Calibri"/>
              </a:rPr>
              <a:t>WHY IMPLEMENT ENHANCED SOURCE CONTROL PROGRAM (ESCP)?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F7F7F"/>
                </a:solidFill>
                <a:effectLst/>
                <a:uLnTx/>
                <a:uFillTx/>
                <a:latin typeface="Calibri"/>
                <a:ea typeface="Calibri"/>
                <a:cs typeface="Calibri"/>
                <a:sym typeface="Calibri"/>
              </a:rPr>
              <a:t>Enhanced source control requirements triggered by </a:t>
            </a:r>
            <a:r>
              <a:rPr kumimoji="0" lang="en-US" sz="1600" b="0" i="0" u="none" strike="noStrike" kern="1200" cap="none" spc="0" normalizeH="0" baseline="0" noProof="0" dirty="0">
                <a:ln>
                  <a:noFill/>
                </a:ln>
                <a:solidFill>
                  <a:prstClr val="black"/>
                </a:solidFill>
                <a:effectLst/>
                <a:uLnTx/>
                <a:uFillTx/>
                <a:latin typeface="Calibri"/>
                <a:ea typeface="Calibri"/>
                <a:cs typeface="Calibri"/>
                <a:sym typeface="Calibri"/>
              </a:rPr>
              <a:t>Ventura Water Pure Project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7F7F7F"/>
              </a:buClr>
              <a:buSzPts val="1400"/>
              <a:buFont typeface="Arial"/>
              <a:buChar char="•"/>
              <a:tabLst/>
              <a:defRPr/>
            </a:pPr>
            <a:r>
              <a:rPr kumimoji="0" lang="en-US" sz="1400" b="0" i="0" u="none" strike="noStrike" kern="1200" cap="none" spc="0" normalizeH="0" baseline="0" noProof="0" dirty="0">
                <a:ln>
                  <a:noFill/>
                </a:ln>
                <a:solidFill>
                  <a:srgbClr val="7F7F7F"/>
                </a:solidFill>
                <a:effectLst/>
                <a:uLnTx/>
                <a:uFillTx/>
                <a:latin typeface="Calibri"/>
                <a:ea typeface="Calibri"/>
                <a:cs typeface="Calibri"/>
                <a:sym typeface="Calibri"/>
              </a:rPr>
              <a:t>Plan to create sustainable potable water supply through the construction of advanced water purification facility and groundwater injection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
                <a:srgbClr val="7F7F7F"/>
              </a:buClr>
              <a:buSzPts val="1400"/>
              <a:buFont typeface="Arial"/>
              <a:buChar char="•"/>
              <a:tabLst/>
              <a:defRPr/>
            </a:pPr>
            <a:r>
              <a:rPr kumimoji="0" lang="en-US" sz="1400" b="0" i="0" u="none" strike="noStrike" kern="1200" cap="none" spc="0" normalizeH="0" baseline="0" noProof="0" dirty="0">
                <a:ln>
                  <a:noFill/>
                </a:ln>
                <a:solidFill>
                  <a:srgbClr val="7F7F7F"/>
                </a:solidFill>
                <a:effectLst/>
                <a:uLnTx/>
                <a:uFillTx/>
                <a:latin typeface="Calibri"/>
                <a:ea typeface="Calibri"/>
                <a:cs typeface="Calibri"/>
                <a:sym typeface="Calibri"/>
              </a:rPr>
              <a:t>Ground Water Replenishment Reuse Project (GRRP)</a:t>
            </a:r>
          </a:p>
          <a:p>
            <a:pPr marL="800100" marR="0" lvl="1" indent="-342900" algn="l" defTabSz="914400" rtl="0" eaLnBrk="1" fontAlgn="auto" latinLnBrk="0" hangingPunct="1">
              <a:lnSpc>
                <a:spcPct val="100000"/>
              </a:lnSpc>
              <a:spcBef>
                <a:spcPts val="0"/>
              </a:spcBef>
              <a:spcAft>
                <a:spcPts val="0"/>
              </a:spcAft>
              <a:buClr>
                <a:srgbClr val="7F7F7F"/>
              </a:buClr>
              <a:buSzPts val="1400"/>
              <a:buFont typeface="Arial"/>
              <a:buChar char="•"/>
              <a:tabLst/>
              <a:defRPr/>
            </a:pPr>
            <a:r>
              <a:rPr kumimoji="0" lang="en-US" sz="1400" b="0" i="0" u="none" strike="noStrike" kern="1200" cap="none" spc="0" normalizeH="0" baseline="0" noProof="0" dirty="0">
                <a:ln>
                  <a:noFill/>
                </a:ln>
                <a:solidFill>
                  <a:srgbClr val="7F7F7F"/>
                </a:solidFill>
                <a:effectLst/>
                <a:uLnTx/>
                <a:uFillTx/>
                <a:latin typeface="Calibri"/>
                <a:ea typeface="Calibri"/>
                <a:cs typeface="Calibri"/>
                <a:sym typeface="Calibri"/>
              </a:rPr>
              <a:t>Triggers </a:t>
            </a:r>
            <a:r>
              <a:rPr kumimoji="0" lang="en-US" sz="1400" b="0" i="0" u="none" strike="noStrike" kern="1200" cap="none" spc="0" normalizeH="0" baseline="0" noProof="0" dirty="0">
                <a:ln>
                  <a:noFill/>
                </a:ln>
                <a:solidFill>
                  <a:srgbClr val="0090C5"/>
                </a:solidFill>
                <a:effectLst/>
                <a:uLnTx/>
                <a:uFillTx/>
                <a:latin typeface="Calibri"/>
                <a:ea typeface="Calibri"/>
                <a:cs typeface="Calibri"/>
                <a:sym typeface="Calibri"/>
              </a:rPr>
              <a:t>Title 22 Code of Regulations </a:t>
            </a:r>
            <a:r>
              <a:rPr kumimoji="0" lang="en-US" sz="1400" b="0" i="0" u="none" strike="noStrike" kern="1200" cap="none" spc="0" normalizeH="0" baseline="0" noProof="0" dirty="0">
                <a:ln>
                  <a:noFill/>
                </a:ln>
                <a:solidFill>
                  <a:srgbClr val="7F7F7F"/>
                </a:solidFill>
                <a:effectLst/>
                <a:uLnTx/>
                <a:uFillTx/>
                <a:latin typeface="Calibri"/>
                <a:ea typeface="Calibri"/>
                <a:cs typeface="Calibri"/>
                <a:sym typeface="Calibri"/>
              </a:rPr>
              <a:t>ESCP requirements</a:t>
            </a:r>
          </a:p>
          <a:p>
            <a:pPr marL="800100" marR="0" lvl="1" indent="-342900" algn="l" defTabSz="914400" rtl="0" eaLnBrk="1" fontAlgn="auto" latinLnBrk="0" hangingPunct="1">
              <a:lnSpc>
                <a:spcPct val="100000"/>
              </a:lnSpc>
              <a:spcBef>
                <a:spcPts val="0"/>
              </a:spcBef>
              <a:spcAft>
                <a:spcPts val="0"/>
              </a:spcAft>
              <a:buClr>
                <a:srgbClr val="7F7F7F"/>
              </a:buClr>
              <a:buSzPts val="1400"/>
              <a:buFont typeface="Arial"/>
              <a:buChar char="•"/>
              <a:tabLst/>
              <a:defRPr/>
            </a:pPr>
            <a:r>
              <a:rPr kumimoji="0" lang="en-US" sz="1400" b="0" i="0" u="none" strike="noStrike" kern="1200" cap="none" spc="0" normalizeH="0" baseline="0" noProof="0" dirty="0">
                <a:ln>
                  <a:noFill/>
                </a:ln>
                <a:solidFill>
                  <a:srgbClr val="7F7F7F"/>
                </a:solidFill>
                <a:effectLst/>
                <a:uLnTx/>
                <a:uFillTx/>
                <a:latin typeface="Calibri"/>
                <a:ea typeface="+mn-ea"/>
                <a:cs typeface="Calibri"/>
                <a:sym typeface="Calibri"/>
              </a:rPr>
              <a:t>Section 60320.206 – Wastewater Source Control</a:t>
            </a:r>
          </a:p>
          <a:p>
            <a:pPr marL="457200" marR="0" lvl="1" indent="0" algn="l" defTabSz="914400" rtl="0" eaLnBrk="1" fontAlgn="auto" latinLnBrk="0" hangingPunct="1">
              <a:lnSpc>
                <a:spcPct val="100000"/>
              </a:lnSpc>
              <a:spcBef>
                <a:spcPts val="0"/>
              </a:spcBef>
              <a:spcAft>
                <a:spcPts val="0"/>
              </a:spcAft>
              <a:buClr>
                <a:srgbClr val="7F7F7F"/>
              </a:buClr>
              <a:buSzPts val="1400"/>
              <a:buFontTx/>
              <a:buNone/>
              <a:tabLst/>
              <a:defRPr/>
            </a:pPr>
            <a:endParaRPr kumimoji="0" lang="en-US" sz="14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800100" marR="0" lvl="1" indent="-342900" algn="l" defTabSz="914400" rtl="0" eaLnBrk="1" fontAlgn="auto" latinLnBrk="0" hangingPunct="1">
              <a:lnSpc>
                <a:spcPct val="100000"/>
              </a:lnSpc>
              <a:spcBef>
                <a:spcPts val="0"/>
              </a:spcBef>
              <a:spcAft>
                <a:spcPts val="0"/>
              </a:spcAft>
              <a:buClr>
                <a:srgbClr val="7F7F7F"/>
              </a:buClr>
              <a:buSzPts val="1400"/>
              <a:buFont typeface="Arial"/>
              <a:buChar char="•"/>
              <a:tabLst/>
              <a:defRPr/>
            </a:pPr>
            <a:endParaRPr kumimoji="0" sz="14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7F7F7F"/>
              </a:buClr>
              <a:buSzPts val="1400"/>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254000" algn="l" defTabSz="914400" rtl="0" eaLnBrk="1" fontAlgn="auto" latinLnBrk="0" hangingPunct="1">
              <a:lnSpc>
                <a:spcPct val="100000"/>
              </a:lnSpc>
              <a:spcBef>
                <a:spcPts val="0"/>
              </a:spcBef>
              <a:spcAft>
                <a:spcPts val="0"/>
              </a:spcAft>
              <a:buClr>
                <a:prstClr val="black"/>
              </a:buClr>
              <a:buSzPts val="1400"/>
              <a:buFontTx/>
              <a:buNone/>
              <a:tabLst/>
              <a:defRPr/>
            </a:pPr>
            <a:endParaRPr kumimoji="0" sz="1400" b="0" i="0" u="sng" strike="noStrike" kern="1200" cap="none" spc="0" normalizeH="0" baseline="0" noProof="0" dirty="0">
              <a:ln>
                <a:noFill/>
              </a:ln>
              <a:solidFill>
                <a:srgbClr val="0563C1"/>
              </a:solidFill>
              <a:effectLst/>
              <a:uLnTx/>
              <a:uFillTx/>
              <a:latin typeface="Calibri"/>
              <a:ea typeface="Calibri"/>
              <a:cs typeface="Calibri"/>
              <a:sym typeface="Calibri"/>
              <a:hlinkClick r:id="rId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7F7F7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subTitle" idx="1"/>
          </p:nvPr>
        </p:nvSpPr>
        <p:spPr>
          <a:xfrm>
            <a:off x="1981200" y="1998103"/>
            <a:ext cx="4724400" cy="3830826"/>
          </a:xfrm>
          <a:prstGeom prst="rect">
            <a:avLst/>
          </a:prstGeom>
          <a:noFill/>
          <a:ln>
            <a:noFill/>
          </a:ln>
        </p:spPr>
        <p:txBody>
          <a:bodyPr spcFirstLastPara="1" vert="horz" wrap="square" lIns="91425" tIns="45700" rIns="91425" bIns="45700" rtlCol="0" anchor="t" anchorCtr="0">
            <a:noAutofit/>
          </a:bodyPr>
          <a:lstStyle/>
          <a:p>
            <a:pPr algn="l">
              <a:lnSpc>
                <a:spcPct val="80000"/>
              </a:lnSpc>
              <a:spcBef>
                <a:spcPts val="0"/>
              </a:spcBef>
              <a:buClr>
                <a:schemeClr val="dk1"/>
              </a:buClr>
              <a:buSzPts val="1400"/>
            </a:pPr>
            <a:r>
              <a:rPr lang="en-US" sz="1400" dirty="0">
                <a:solidFill>
                  <a:schemeClr val="dk1"/>
                </a:solidFill>
              </a:rPr>
              <a:t>ESCP requirements for recycled water are defined in the</a:t>
            </a:r>
            <a:r>
              <a:rPr lang="en-US" sz="1400" dirty="0"/>
              <a:t> </a:t>
            </a:r>
            <a:r>
              <a:rPr lang="en-US" sz="1400" dirty="0">
                <a:solidFill>
                  <a:srgbClr val="FF0000"/>
                </a:solidFill>
              </a:rPr>
              <a:t>California Code of Regulations Section 60320.206 (DDW, 2018b)</a:t>
            </a:r>
            <a:endParaRPr dirty="0"/>
          </a:p>
          <a:p>
            <a:pPr algn="l">
              <a:lnSpc>
                <a:spcPct val="80000"/>
              </a:lnSpc>
              <a:spcBef>
                <a:spcPts val="280"/>
              </a:spcBef>
              <a:buClr>
                <a:srgbClr val="888888"/>
              </a:buClr>
              <a:buSzPts val="1400"/>
            </a:pPr>
            <a:endParaRPr sz="1400" dirty="0">
              <a:solidFill>
                <a:schemeClr val="dk1"/>
              </a:solidFill>
            </a:endParaRPr>
          </a:p>
          <a:p>
            <a:pPr algn="l">
              <a:lnSpc>
                <a:spcPct val="80000"/>
              </a:lnSpc>
              <a:spcBef>
                <a:spcPts val="280"/>
              </a:spcBef>
              <a:buClr>
                <a:schemeClr val="dk1"/>
              </a:buClr>
              <a:buSzPts val="1400"/>
            </a:pPr>
            <a:r>
              <a:rPr lang="en-US" sz="1400" dirty="0">
                <a:solidFill>
                  <a:schemeClr val="dk1"/>
                </a:solidFill>
              </a:rPr>
              <a:t>Minimum requirements include:</a:t>
            </a:r>
            <a:endParaRPr dirty="0"/>
          </a:p>
          <a:p>
            <a:pPr algn="l">
              <a:lnSpc>
                <a:spcPct val="80000"/>
              </a:lnSpc>
              <a:spcBef>
                <a:spcPts val="280"/>
              </a:spcBef>
              <a:buClr>
                <a:schemeClr val="dk1"/>
              </a:buClr>
              <a:buSzPts val="1400"/>
            </a:pPr>
            <a:r>
              <a:rPr lang="en-US" sz="1400" dirty="0">
                <a:solidFill>
                  <a:schemeClr val="dk1"/>
                </a:solidFill>
              </a:rPr>
              <a:t>1. An assessment of the fate of chemicals and contaminants that are specified by the DDW and the Regional Water Quality Control Board (RWQCB)</a:t>
            </a:r>
            <a:endParaRPr dirty="0"/>
          </a:p>
          <a:p>
            <a:pPr algn="l">
              <a:lnSpc>
                <a:spcPct val="80000"/>
              </a:lnSpc>
              <a:spcBef>
                <a:spcPts val="280"/>
              </a:spcBef>
              <a:buClr>
                <a:srgbClr val="888888"/>
              </a:buClr>
              <a:buSzPts val="1400"/>
            </a:pPr>
            <a:endParaRPr sz="1400" dirty="0">
              <a:solidFill>
                <a:schemeClr val="dk1"/>
              </a:solidFill>
            </a:endParaRPr>
          </a:p>
          <a:p>
            <a:pPr algn="l">
              <a:lnSpc>
                <a:spcPct val="80000"/>
              </a:lnSpc>
              <a:spcBef>
                <a:spcPts val="280"/>
              </a:spcBef>
              <a:buClr>
                <a:schemeClr val="dk1"/>
              </a:buClr>
              <a:buSzPts val="1400"/>
            </a:pPr>
            <a:r>
              <a:rPr lang="en-US" sz="1400" dirty="0">
                <a:solidFill>
                  <a:schemeClr val="dk1"/>
                </a:solidFill>
              </a:rPr>
              <a:t>2. Chemical and contaminant source investigations and monitoring that focuses on DDW specified and RWQCB-specified chemicals and contaminants</a:t>
            </a:r>
            <a:endParaRPr dirty="0"/>
          </a:p>
          <a:p>
            <a:pPr algn="l">
              <a:lnSpc>
                <a:spcPct val="80000"/>
              </a:lnSpc>
              <a:spcBef>
                <a:spcPts val="280"/>
              </a:spcBef>
              <a:buClr>
                <a:srgbClr val="888888"/>
              </a:buClr>
              <a:buSzPts val="1400"/>
            </a:pPr>
            <a:endParaRPr sz="1400" dirty="0">
              <a:solidFill>
                <a:schemeClr val="dk1"/>
              </a:solidFill>
            </a:endParaRPr>
          </a:p>
          <a:p>
            <a:pPr algn="l">
              <a:lnSpc>
                <a:spcPct val="80000"/>
              </a:lnSpc>
              <a:spcBef>
                <a:spcPts val="280"/>
              </a:spcBef>
              <a:buClr>
                <a:schemeClr val="dk1"/>
              </a:buClr>
              <a:buSzPts val="1400"/>
            </a:pPr>
            <a:r>
              <a:rPr lang="en-US" sz="1400" dirty="0">
                <a:solidFill>
                  <a:schemeClr val="dk1"/>
                </a:solidFill>
              </a:rPr>
              <a:t>3. An outreach program to industrial, commercial, and residential communities within the agency’s service area for the purpose of managing and minimizing the discharge of chemicals and contaminants at the source</a:t>
            </a:r>
            <a:endParaRPr dirty="0"/>
          </a:p>
          <a:p>
            <a:pPr algn="l">
              <a:lnSpc>
                <a:spcPct val="80000"/>
              </a:lnSpc>
              <a:spcBef>
                <a:spcPts val="280"/>
              </a:spcBef>
              <a:buClr>
                <a:srgbClr val="888888"/>
              </a:buClr>
              <a:buSzPts val="1400"/>
            </a:pPr>
            <a:endParaRPr sz="1400" dirty="0">
              <a:solidFill>
                <a:schemeClr val="dk1"/>
              </a:solidFill>
            </a:endParaRPr>
          </a:p>
          <a:p>
            <a:pPr algn="l">
              <a:lnSpc>
                <a:spcPct val="80000"/>
              </a:lnSpc>
              <a:spcBef>
                <a:spcPts val="280"/>
              </a:spcBef>
              <a:buClr>
                <a:schemeClr val="dk1"/>
              </a:buClr>
              <a:buSzPts val="1400"/>
            </a:pPr>
            <a:r>
              <a:rPr lang="en-US" sz="1400" dirty="0">
                <a:solidFill>
                  <a:schemeClr val="dk1"/>
                </a:solidFill>
              </a:rPr>
              <a:t>4. A current inventory of chemicals and contaminants, including new chemicals and contaminants resulting from new sources or changes to existing sources</a:t>
            </a:r>
            <a:endParaRPr dirty="0"/>
          </a:p>
          <a:p>
            <a:pPr algn="l">
              <a:lnSpc>
                <a:spcPct val="80000"/>
              </a:lnSpc>
              <a:spcBef>
                <a:spcPts val="280"/>
              </a:spcBef>
              <a:buClr>
                <a:srgbClr val="888888"/>
              </a:buClr>
              <a:buSzPts val="1400"/>
            </a:pPr>
            <a:endParaRPr sz="1400" dirty="0">
              <a:solidFill>
                <a:schemeClr val="dk1"/>
              </a:solidFill>
            </a:endParaRPr>
          </a:p>
          <a:p>
            <a:pPr algn="l">
              <a:lnSpc>
                <a:spcPct val="80000"/>
              </a:lnSpc>
              <a:spcBef>
                <a:spcPts val="280"/>
              </a:spcBef>
              <a:buClr>
                <a:schemeClr val="dk1"/>
              </a:buClr>
              <a:buSzPts val="1400"/>
            </a:pPr>
            <a:r>
              <a:rPr lang="en-US" sz="1400" dirty="0">
                <a:solidFill>
                  <a:schemeClr val="dk1"/>
                </a:solidFill>
              </a:rPr>
              <a:t>5. Is compliant with the effluent limits established in the agency’s RWQCB permit</a:t>
            </a:r>
            <a:endParaRPr dirty="0"/>
          </a:p>
          <a:p>
            <a:pPr algn="l">
              <a:lnSpc>
                <a:spcPct val="80000"/>
              </a:lnSpc>
              <a:spcBef>
                <a:spcPts val="160"/>
              </a:spcBef>
              <a:buClr>
                <a:srgbClr val="888888"/>
              </a:buClr>
              <a:buSzPts val="800"/>
            </a:pPr>
            <a:endParaRPr sz="800" dirty="0"/>
          </a:p>
        </p:txBody>
      </p:sp>
      <p:sp>
        <p:nvSpPr>
          <p:cNvPr id="133" name="Google Shape;133;p18"/>
          <p:cNvSpPr txBox="1">
            <a:spLocks noGrp="1"/>
          </p:cNvSpPr>
          <p:nvPr>
            <p:ph type="ctrTitle"/>
          </p:nvPr>
        </p:nvSpPr>
        <p:spPr>
          <a:xfrm>
            <a:off x="1820779" y="1226065"/>
            <a:ext cx="7772400" cy="612775"/>
          </a:xfrm>
          <a:prstGeom prst="rect">
            <a:avLst/>
          </a:prstGeom>
          <a:noFill/>
          <a:ln>
            <a:noFill/>
          </a:ln>
        </p:spPr>
        <p:txBody>
          <a:bodyPr spcFirstLastPara="1" vert="horz" wrap="square" lIns="91425" tIns="45700" rIns="91425" bIns="45700" rtlCol="0" anchor="ctr" anchorCtr="0">
            <a:noAutofit/>
          </a:bodyPr>
          <a:lstStyle/>
          <a:p>
            <a:pPr algn="l">
              <a:spcBef>
                <a:spcPts val="0"/>
              </a:spcBef>
              <a:buClr>
                <a:schemeClr val="dk1"/>
              </a:buClr>
              <a:buSzPts val="2400"/>
            </a:pPr>
            <a:r>
              <a:rPr lang="en-US" sz="2400" b="1" dirty="0"/>
              <a:t>ESCP PROGRAM REQUIREMENTS</a:t>
            </a:r>
            <a:endParaRPr dirty="0"/>
          </a:p>
        </p:txBody>
      </p:sp>
      <p:pic>
        <p:nvPicPr>
          <p:cNvPr id="5" name="Google Shape;88;p13" descr="C:\Documents and Settings\nbroschart\Desktop\VenturaWaterPPTHeader design-02.jpg">
            <a:extLst>
              <a:ext uri="{FF2B5EF4-FFF2-40B4-BE49-F238E27FC236}">
                <a16:creationId xmlns:a16="http://schemas.microsoft.com/office/drawing/2014/main" id="{0FC049A1-9927-4408-B604-CF056B107D06}"/>
              </a:ext>
            </a:extLst>
          </p:cNvPr>
          <p:cNvPicPr preferRelativeResize="0"/>
          <p:nvPr/>
        </p:nvPicPr>
        <p:blipFill rotWithShape="1">
          <a:blip r:embed="rId3">
            <a:alphaModFix/>
          </a:blip>
          <a:srcRect/>
          <a:stretch/>
        </p:blipFill>
        <p:spPr>
          <a:xfrm>
            <a:off x="85309" y="0"/>
            <a:ext cx="12206728" cy="1382751"/>
          </a:xfrm>
          <a:prstGeom prst="rect">
            <a:avLst/>
          </a:prstGeom>
          <a:noFill/>
          <a:ln>
            <a:noFill/>
          </a:ln>
        </p:spPr>
      </p:pic>
      <p:sp>
        <p:nvSpPr>
          <p:cNvPr id="2" name="TextBox 1">
            <a:extLst>
              <a:ext uri="{FF2B5EF4-FFF2-40B4-BE49-F238E27FC236}">
                <a16:creationId xmlns:a16="http://schemas.microsoft.com/office/drawing/2014/main" id="{665A1754-DF86-4D69-B472-7D7A95598C80}"/>
              </a:ext>
            </a:extLst>
          </p:cNvPr>
          <p:cNvSpPr txBox="1"/>
          <p:nvPr/>
        </p:nvSpPr>
        <p:spPr>
          <a:xfrm>
            <a:off x="8330268" y="2139193"/>
            <a:ext cx="287742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Do you have a plan for how you will implement Enhanced Source Control for Potable Reuse?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1"/>
          <p:cNvSpPr txBox="1">
            <a:spLocks noGrp="1"/>
          </p:cNvSpPr>
          <p:nvPr>
            <p:ph type="subTitle" idx="1"/>
          </p:nvPr>
        </p:nvSpPr>
        <p:spPr>
          <a:xfrm>
            <a:off x="1828801" y="1905000"/>
            <a:ext cx="5122333" cy="4572000"/>
          </a:xfrm>
          <a:prstGeom prst="rect">
            <a:avLst/>
          </a:prstGeom>
          <a:noFill/>
          <a:ln>
            <a:noFill/>
          </a:ln>
        </p:spPr>
        <p:txBody>
          <a:bodyPr spcFirstLastPara="1" vert="horz" wrap="square" lIns="91425" tIns="45700" rIns="91425" bIns="45700" rtlCol="0" anchor="t" anchorCtr="0">
            <a:noAutofit/>
          </a:bodyPr>
          <a:lstStyle/>
          <a:p>
            <a:pPr marL="285750" indent="-285750" algn="l">
              <a:spcBef>
                <a:spcPts val="0"/>
              </a:spcBef>
              <a:buClr>
                <a:schemeClr val="dk1"/>
              </a:buClr>
              <a:buSzPts val="1800"/>
              <a:buFont typeface="Arial"/>
              <a:buChar char="•"/>
            </a:pPr>
            <a:r>
              <a:rPr lang="en-US" sz="1800" dirty="0">
                <a:solidFill>
                  <a:schemeClr val="dk1"/>
                </a:solidFill>
              </a:rPr>
              <a:t>Point of Responsibility: </a:t>
            </a:r>
            <a:r>
              <a:rPr lang="en-US" sz="1800" b="1" dirty="0">
                <a:solidFill>
                  <a:schemeClr val="dk1"/>
                </a:solidFill>
              </a:rPr>
              <a:t>Source Control Program Manager</a:t>
            </a:r>
            <a:endParaRPr dirty="0"/>
          </a:p>
          <a:p>
            <a:pPr marL="285750" indent="-285750" algn="l">
              <a:spcBef>
                <a:spcPts val="360"/>
              </a:spcBef>
              <a:buClr>
                <a:schemeClr val="dk1"/>
              </a:buClr>
              <a:buSzPts val="1800"/>
              <a:buFont typeface="Arial"/>
              <a:buChar char="•"/>
            </a:pPr>
            <a:r>
              <a:rPr lang="en-US" sz="1800" dirty="0">
                <a:solidFill>
                  <a:schemeClr val="dk1"/>
                </a:solidFill>
              </a:rPr>
              <a:t>Expanding Upon the Existing Source Control Program, include 3 new aggressive monitoring programs:</a:t>
            </a:r>
            <a:endParaRPr dirty="0"/>
          </a:p>
          <a:p>
            <a:pPr marL="742950" lvl="1" indent="-285750" algn="l">
              <a:spcBef>
                <a:spcPts val="320"/>
              </a:spcBef>
              <a:buClr>
                <a:schemeClr val="dk1"/>
              </a:buClr>
              <a:buSzPts val="1600"/>
              <a:buFont typeface="Arial"/>
              <a:buChar char="•"/>
            </a:pPr>
            <a:r>
              <a:rPr lang="en-US" sz="1600" dirty="0">
                <a:solidFill>
                  <a:schemeClr val="dk1"/>
                </a:solidFill>
              </a:rPr>
              <a:t>Purified effluent monitoring</a:t>
            </a:r>
            <a:endParaRPr dirty="0"/>
          </a:p>
          <a:p>
            <a:pPr marL="742950" lvl="1" indent="-285750" algn="l">
              <a:spcBef>
                <a:spcPts val="320"/>
              </a:spcBef>
              <a:buClr>
                <a:schemeClr val="dk1"/>
              </a:buClr>
              <a:buSzPts val="1600"/>
              <a:buFont typeface="Arial"/>
              <a:buChar char="•"/>
            </a:pPr>
            <a:r>
              <a:rPr lang="en-US" sz="1600" dirty="0">
                <a:solidFill>
                  <a:schemeClr val="dk1"/>
                </a:solidFill>
              </a:rPr>
              <a:t>Secondary effluent monitoring </a:t>
            </a:r>
            <a:endParaRPr dirty="0"/>
          </a:p>
          <a:p>
            <a:pPr marL="742950" lvl="1" indent="-285750" algn="l">
              <a:spcBef>
                <a:spcPts val="320"/>
              </a:spcBef>
              <a:buClr>
                <a:schemeClr val="dk1"/>
              </a:buClr>
              <a:buSzPts val="1600"/>
              <a:buFont typeface="Arial"/>
              <a:buChar char="•"/>
            </a:pPr>
            <a:r>
              <a:rPr lang="en-US" sz="1600" dirty="0">
                <a:solidFill>
                  <a:schemeClr val="dk1"/>
                </a:solidFill>
              </a:rPr>
              <a:t>Monitoring of four main trunks within the collection system. </a:t>
            </a:r>
          </a:p>
          <a:p>
            <a:pPr lvl="1" algn="l">
              <a:spcBef>
                <a:spcPts val="320"/>
              </a:spcBef>
              <a:buClr>
                <a:schemeClr val="dk1"/>
              </a:buClr>
              <a:buSzPts val="1600"/>
            </a:pPr>
            <a:endParaRPr lang="en-US" sz="1600" dirty="0">
              <a:solidFill>
                <a:schemeClr val="dk1"/>
              </a:solidFill>
            </a:endParaRPr>
          </a:p>
          <a:p>
            <a:pPr marL="285750" indent="-82550" algn="l">
              <a:spcBef>
                <a:spcPts val="640"/>
              </a:spcBef>
              <a:buClr>
                <a:srgbClr val="888888"/>
              </a:buClr>
              <a:buSzPts val="3200"/>
            </a:pPr>
            <a:endParaRPr b="1" dirty="0"/>
          </a:p>
          <a:p>
            <a:pPr marL="285750" indent="-82550" algn="l">
              <a:spcBef>
                <a:spcPts val="640"/>
              </a:spcBef>
              <a:buClr>
                <a:srgbClr val="888888"/>
              </a:buClr>
              <a:buSzPts val="3200"/>
            </a:pPr>
            <a:endParaRPr b="1" dirty="0"/>
          </a:p>
          <a:p>
            <a:pPr marL="285750" indent="-158750" algn="l">
              <a:spcBef>
                <a:spcPts val="400"/>
              </a:spcBef>
              <a:buClr>
                <a:srgbClr val="888888"/>
              </a:buClr>
              <a:buSzPts val="2000"/>
            </a:pPr>
            <a:endParaRPr sz="2000" dirty="0">
              <a:solidFill>
                <a:schemeClr val="dk1"/>
              </a:solidFill>
            </a:endParaRPr>
          </a:p>
          <a:p>
            <a:pPr marL="285750" indent="-158750" algn="l">
              <a:spcBef>
                <a:spcPts val="400"/>
              </a:spcBef>
              <a:buClr>
                <a:srgbClr val="888888"/>
              </a:buClr>
              <a:buSzPts val="2000"/>
            </a:pPr>
            <a:endParaRPr sz="2000" dirty="0">
              <a:solidFill>
                <a:schemeClr val="dk1"/>
              </a:solidFill>
            </a:endParaRPr>
          </a:p>
          <a:p>
            <a:pPr marL="742950" lvl="1" indent="-196850" algn="l">
              <a:spcBef>
                <a:spcPts val="280"/>
              </a:spcBef>
              <a:buClr>
                <a:srgbClr val="888888"/>
              </a:buClr>
              <a:buSzPts val="1400"/>
            </a:pPr>
            <a:endParaRPr sz="1400" dirty="0">
              <a:solidFill>
                <a:schemeClr val="dk1"/>
              </a:solidFill>
            </a:endParaRPr>
          </a:p>
          <a:p>
            <a:pPr marL="285750" indent="-171450" algn="l">
              <a:spcBef>
                <a:spcPts val="360"/>
              </a:spcBef>
              <a:buClr>
                <a:srgbClr val="888888"/>
              </a:buClr>
              <a:buSzPts val="1800"/>
            </a:pPr>
            <a:endParaRPr sz="1800" b="1" dirty="0">
              <a:solidFill>
                <a:schemeClr val="dk1"/>
              </a:solidFill>
            </a:endParaRPr>
          </a:p>
          <a:p>
            <a:pPr marL="285750" indent="-171450" algn="l">
              <a:spcBef>
                <a:spcPts val="360"/>
              </a:spcBef>
              <a:buClr>
                <a:srgbClr val="888888"/>
              </a:buClr>
              <a:buSzPts val="1800"/>
            </a:pPr>
            <a:endParaRPr sz="1800" b="1" dirty="0">
              <a:solidFill>
                <a:schemeClr val="dk1"/>
              </a:solidFill>
            </a:endParaRPr>
          </a:p>
        </p:txBody>
      </p:sp>
      <p:pic>
        <p:nvPicPr>
          <p:cNvPr id="156" name="Google Shape;156;p21" descr="C:\Documents and Settings\nbroschart\Desktop\VenturaWaterPPTHeader design-02.jpg"/>
          <p:cNvPicPr preferRelativeResize="0"/>
          <p:nvPr/>
        </p:nvPicPr>
        <p:blipFill rotWithShape="1">
          <a:blip r:embed="rId3">
            <a:alphaModFix/>
          </a:blip>
          <a:srcRect/>
          <a:stretch/>
        </p:blipFill>
        <p:spPr>
          <a:xfrm>
            <a:off x="-1" y="-25168"/>
            <a:ext cx="12192001" cy="1387041"/>
          </a:xfrm>
          <a:prstGeom prst="rect">
            <a:avLst/>
          </a:prstGeom>
          <a:noFill/>
          <a:ln>
            <a:noFill/>
          </a:ln>
        </p:spPr>
      </p:pic>
      <p:sp>
        <p:nvSpPr>
          <p:cNvPr id="157" name="Google Shape;157;p21"/>
          <p:cNvSpPr txBox="1">
            <a:spLocks noGrp="1"/>
          </p:cNvSpPr>
          <p:nvPr>
            <p:ph type="ctrTitle"/>
          </p:nvPr>
        </p:nvSpPr>
        <p:spPr>
          <a:xfrm>
            <a:off x="1676400" y="1219201"/>
            <a:ext cx="7772400" cy="612775"/>
          </a:xfrm>
          <a:prstGeom prst="rect">
            <a:avLst/>
          </a:prstGeom>
          <a:noFill/>
          <a:ln>
            <a:noFill/>
          </a:ln>
        </p:spPr>
        <p:txBody>
          <a:bodyPr spcFirstLastPara="1" vert="horz" wrap="square" lIns="91425" tIns="45700" rIns="91425" bIns="45700" rtlCol="0" anchor="ctr" anchorCtr="0">
            <a:noAutofit/>
          </a:bodyPr>
          <a:lstStyle/>
          <a:p>
            <a:pPr algn="l">
              <a:spcBef>
                <a:spcPts val="0"/>
              </a:spcBef>
              <a:buClr>
                <a:schemeClr val="dk1"/>
              </a:buClr>
              <a:buSzPts val="2800"/>
            </a:pPr>
            <a:r>
              <a:rPr lang="en-US" sz="2800" dirty="0"/>
              <a:t>PROPOSED ESCP PLAN</a:t>
            </a:r>
            <a:endParaRPr dirty="0"/>
          </a:p>
        </p:txBody>
      </p:sp>
      <p:pic>
        <p:nvPicPr>
          <p:cNvPr id="2" name="Picture 1">
            <a:extLst>
              <a:ext uri="{FF2B5EF4-FFF2-40B4-BE49-F238E27FC236}">
                <a16:creationId xmlns:a16="http://schemas.microsoft.com/office/drawing/2014/main" id="{073AD56B-1FEE-4DCD-9671-3459F67E99ED}"/>
              </a:ext>
            </a:extLst>
          </p:cNvPr>
          <p:cNvPicPr>
            <a:picLocks noChangeAspect="1"/>
          </p:cNvPicPr>
          <p:nvPr/>
        </p:nvPicPr>
        <p:blipFill>
          <a:blip r:embed="rId4"/>
          <a:stretch>
            <a:fillRect/>
          </a:stretch>
        </p:blipFill>
        <p:spPr>
          <a:xfrm>
            <a:off x="6951133" y="2197987"/>
            <a:ext cx="3584588" cy="373588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2"/>
          <p:cNvSpPr txBox="1">
            <a:spLocks noGrp="1"/>
          </p:cNvSpPr>
          <p:nvPr>
            <p:ph type="title"/>
          </p:nvPr>
        </p:nvSpPr>
        <p:spPr>
          <a:xfrm>
            <a:off x="1739821" y="745683"/>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3959"/>
            </a:pPr>
            <a:r>
              <a:rPr lang="en-US" sz="3959"/>
              <a:t>SOURCE MAPPING &amp; RESPONSE PLAN</a:t>
            </a:r>
            <a:endParaRPr/>
          </a:p>
        </p:txBody>
      </p:sp>
      <p:sp>
        <p:nvSpPr>
          <p:cNvPr id="244" name="Google Shape;244;p32"/>
          <p:cNvSpPr txBox="1">
            <a:spLocks noGrp="1"/>
          </p:cNvSpPr>
          <p:nvPr>
            <p:ph type="body" idx="1"/>
          </p:nvPr>
        </p:nvSpPr>
        <p:spPr>
          <a:xfrm>
            <a:off x="1869005" y="1693083"/>
            <a:ext cx="4227000" cy="2964900"/>
          </a:xfrm>
          <a:prstGeom prst="rect">
            <a:avLst/>
          </a:prstGeom>
          <a:noFill/>
          <a:ln>
            <a:noFill/>
          </a:ln>
        </p:spPr>
        <p:txBody>
          <a:bodyPr spcFirstLastPara="1" vert="horz" wrap="square" lIns="91425" tIns="45700" rIns="91425" bIns="45700" rtlCol="0" anchor="t" anchorCtr="0">
            <a:noAutofit/>
          </a:bodyPr>
          <a:lstStyle/>
          <a:p>
            <a:pPr marL="0" indent="0">
              <a:lnSpc>
                <a:spcPct val="80000"/>
              </a:lnSpc>
              <a:spcBef>
                <a:spcPts val="0"/>
              </a:spcBef>
              <a:buClr>
                <a:schemeClr val="dk1"/>
              </a:buClr>
              <a:buSzPts val="1595"/>
              <a:buNone/>
            </a:pPr>
            <a:r>
              <a:rPr lang="en-US" sz="1595"/>
              <a:t>Industrial/ Commercial Sources:</a:t>
            </a:r>
            <a:endParaRPr/>
          </a:p>
          <a:p>
            <a:pPr marL="342900" indent="-342900">
              <a:lnSpc>
                <a:spcPct val="80000"/>
              </a:lnSpc>
              <a:spcBef>
                <a:spcPts val="319"/>
              </a:spcBef>
              <a:buClr>
                <a:schemeClr val="dk1"/>
              </a:buClr>
              <a:buSzPts val="1595"/>
            </a:pPr>
            <a:r>
              <a:rPr lang="en-US" sz="1595"/>
              <a:t>Locations are identified </a:t>
            </a:r>
            <a:endParaRPr/>
          </a:p>
          <a:p>
            <a:pPr marL="342900" indent="-342900">
              <a:lnSpc>
                <a:spcPct val="80000"/>
              </a:lnSpc>
              <a:spcBef>
                <a:spcPts val="319"/>
              </a:spcBef>
              <a:buClr>
                <a:schemeClr val="dk1"/>
              </a:buClr>
              <a:buSzPts val="1595"/>
            </a:pPr>
            <a:r>
              <a:rPr lang="en-US" sz="1595"/>
              <a:t>Samples taken from several locations - upstream, downstream, onsite and adjacent to suspected violators. </a:t>
            </a:r>
            <a:endParaRPr/>
          </a:p>
          <a:p>
            <a:pPr marL="342900" indent="-342900">
              <a:lnSpc>
                <a:spcPct val="80000"/>
              </a:lnSpc>
              <a:spcBef>
                <a:spcPts val="319"/>
              </a:spcBef>
              <a:buClr>
                <a:schemeClr val="dk1"/>
              </a:buClr>
              <a:buSzPts val="1595"/>
            </a:pPr>
            <a:r>
              <a:rPr lang="en-US" sz="1595"/>
              <a:t>If unacceptable concentrations of contaminants are found, action identical to current enforcement efforts by the City should be taken, Can include:</a:t>
            </a:r>
            <a:endParaRPr/>
          </a:p>
          <a:p>
            <a:pPr marL="742950" lvl="1" indent="-285750">
              <a:lnSpc>
                <a:spcPct val="80000"/>
              </a:lnSpc>
              <a:spcBef>
                <a:spcPts val="319"/>
              </a:spcBef>
              <a:buClr>
                <a:schemeClr val="dk1"/>
              </a:buClr>
              <a:buSzPts val="1595"/>
              <a:buChar char="–"/>
            </a:pPr>
            <a:r>
              <a:rPr lang="en-US" sz="1595"/>
              <a:t>Cease-and-Desist discharge</a:t>
            </a:r>
            <a:endParaRPr/>
          </a:p>
          <a:p>
            <a:pPr marL="742950" lvl="1" indent="-285750">
              <a:lnSpc>
                <a:spcPct val="80000"/>
              </a:lnSpc>
              <a:spcBef>
                <a:spcPts val="319"/>
              </a:spcBef>
              <a:buClr>
                <a:schemeClr val="dk1"/>
              </a:buClr>
              <a:buSzPts val="1595"/>
              <a:buChar char="–"/>
            </a:pPr>
            <a:r>
              <a:rPr lang="en-US" sz="1595"/>
              <a:t>NOV</a:t>
            </a:r>
            <a:endParaRPr/>
          </a:p>
          <a:p>
            <a:pPr marL="742950" lvl="1" indent="-285750">
              <a:lnSpc>
                <a:spcPct val="80000"/>
              </a:lnSpc>
              <a:spcBef>
                <a:spcPts val="319"/>
              </a:spcBef>
              <a:buClr>
                <a:schemeClr val="dk1"/>
              </a:buClr>
              <a:buSzPts val="1595"/>
              <a:buChar char="–"/>
            </a:pPr>
            <a:r>
              <a:rPr lang="en-US" sz="1595"/>
              <a:t>Suspension of Industrial Waste Discharge Permit</a:t>
            </a:r>
            <a:endParaRPr/>
          </a:p>
          <a:p>
            <a:pPr marL="742950" lvl="1" indent="-187959">
              <a:lnSpc>
                <a:spcPct val="80000"/>
              </a:lnSpc>
              <a:spcBef>
                <a:spcPts val="308"/>
              </a:spcBef>
              <a:buClr>
                <a:schemeClr val="dk1"/>
              </a:buClr>
              <a:buSzPts val="1540"/>
              <a:buNone/>
            </a:pPr>
            <a:endParaRPr sz="1540"/>
          </a:p>
          <a:p>
            <a:pPr marL="342900" indent="-231140">
              <a:lnSpc>
                <a:spcPct val="80000"/>
              </a:lnSpc>
              <a:spcBef>
                <a:spcPts val="352"/>
              </a:spcBef>
              <a:buClr>
                <a:schemeClr val="dk1"/>
              </a:buClr>
              <a:buSzPts val="1760"/>
              <a:buNone/>
            </a:pPr>
            <a:endParaRPr sz="1760"/>
          </a:p>
        </p:txBody>
      </p:sp>
      <p:sp>
        <p:nvSpPr>
          <p:cNvPr id="245" name="Google Shape;245;p32"/>
          <p:cNvSpPr txBox="1"/>
          <p:nvPr/>
        </p:nvSpPr>
        <p:spPr>
          <a:xfrm>
            <a:off x="6992460" y="3661545"/>
            <a:ext cx="3581400" cy="283154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Residential Sources: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Contaminant of concerns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Difficult to pinpoint which house is causing the violations</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0000"/>
              </a:buClr>
              <a:buSzPts val="1600"/>
              <a:buFont typeface="Arial"/>
              <a:buChar char="•"/>
              <a:tabLst/>
              <a:defRPr/>
            </a:pPr>
            <a:r>
              <a:rPr kumimoji="0" lang="en-US" sz="1600" b="0" i="0" u="none" strike="noStrike" kern="1200" cap="none" spc="0" normalizeH="0" baseline="0" noProof="0">
                <a:ln>
                  <a:noFill/>
                </a:ln>
                <a:solidFill>
                  <a:srgbClr val="FF0000"/>
                </a:solidFill>
                <a:effectLst/>
                <a:uLnTx/>
                <a:uFillTx/>
                <a:latin typeface="Calibri"/>
                <a:ea typeface="Calibri"/>
                <a:cs typeface="Calibri"/>
                <a:sym typeface="Calibri"/>
              </a:rPr>
              <a:t>Heavy emphasis put on household outreach and education.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prstClr val="black"/>
              </a:buClr>
              <a:buSzPts val="1600"/>
              <a:buFont typeface="Arial"/>
              <a:buChar char="•"/>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sym typeface="Calibri"/>
              </a:rPr>
              <a:t>Additionally, the City provides a hazardous waste disposal program for medications, pesticides, and other hazardous waste items </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46" name="Google Shape;246;p32" descr="A close up of a logo&#10;&#10;Description automatically generated"/>
          <p:cNvPicPr preferRelativeResize="0"/>
          <p:nvPr/>
        </p:nvPicPr>
        <p:blipFill rotWithShape="1">
          <a:blip r:embed="rId3">
            <a:alphaModFix/>
          </a:blip>
          <a:srcRect/>
          <a:stretch/>
        </p:blipFill>
        <p:spPr>
          <a:xfrm>
            <a:off x="2438401" y="4600610"/>
            <a:ext cx="2446925" cy="2012566"/>
          </a:xfrm>
          <a:prstGeom prst="rect">
            <a:avLst/>
          </a:prstGeom>
          <a:noFill/>
          <a:ln>
            <a:noFill/>
          </a:ln>
        </p:spPr>
      </p:pic>
      <p:sp>
        <p:nvSpPr>
          <p:cNvPr id="247" name="Google Shape;247;p32"/>
          <p:cNvSpPr txBox="1"/>
          <p:nvPr/>
        </p:nvSpPr>
        <p:spPr>
          <a:xfrm>
            <a:off x="4920917" y="7043113"/>
            <a:ext cx="2035448"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a:ln>
                  <a:noFill/>
                </a:ln>
                <a:solidFill>
                  <a:srgbClr val="0563C1"/>
                </a:solidFill>
                <a:effectLst/>
                <a:uLnTx/>
                <a:uFillTx/>
                <a:latin typeface="Calibri"/>
                <a:ea typeface="Calibri"/>
                <a:cs typeface="Calibri"/>
                <a:sym typeface="Calibri"/>
                <a:hlinkClick r:id="rId4"/>
              </a:rPr>
              <a:t>This Photo</a:t>
            </a:r>
            <a:r>
              <a:rPr kumimoji="0" lang="en-US" sz="900" b="0" i="0" u="none" strike="noStrike" kern="1200" cap="none" spc="0" normalizeH="0" baseline="0" noProof="0">
                <a:ln>
                  <a:noFill/>
                </a:ln>
                <a:solidFill>
                  <a:prstClr val="black"/>
                </a:solidFill>
                <a:effectLst/>
                <a:uLnTx/>
                <a:uFillTx/>
                <a:latin typeface="Calibri"/>
                <a:ea typeface="Calibri"/>
                <a:cs typeface="Calibri"/>
                <a:sym typeface="Calibri"/>
              </a:rPr>
              <a:t> by Unknown Author is licensed under </a:t>
            </a:r>
            <a:r>
              <a:rPr kumimoji="0" lang="en-US" sz="900" b="0" i="0" u="sng" strike="noStrike" kern="1200" cap="none" spc="0" normalizeH="0" baseline="0" noProof="0">
                <a:ln>
                  <a:noFill/>
                </a:ln>
                <a:solidFill>
                  <a:srgbClr val="0563C1"/>
                </a:solidFill>
                <a:effectLst/>
                <a:uLnTx/>
                <a:uFillTx/>
                <a:latin typeface="Calibri"/>
                <a:ea typeface="Calibri"/>
                <a:cs typeface="Calibri"/>
                <a:sym typeface="Calibri"/>
                <a:hlinkClick r:id="rId5"/>
              </a:rPr>
              <a:t>CC BY-SA</a:t>
            </a: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48" name="Google Shape;248;p32" descr="A picture containing toy&#10;&#10;Description automatically generated"/>
          <p:cNvPicPr preferRelativeResize="0"/>
          <p:nvPr/>
        </p:nvPicPr>
        <p:blipFill rotWithShape="1">
          <a:blip r:embed="rId6">
            <a:alphaModFix/>
          </a:blip>
          <a:srcRect/>
          <a:stretch/>
        </p:blipFill>
        <p:spPr>
          <a:xfrm>
            <a:off x="7559700" y="1693075"/>
            <a:ext cx="2446925" cy="1968475"/>
          </a:xfrm>
          <a:prstGeom prst="rect">
            <a:avLst/>
          </a:prstGeom>
          <a:noFill/>
          <a:ln>
            <a:noFill/>
          </a:ln>
        </p:spPr>
      </p:pic>
      <p:pic>
        <p:nvPicPr>
          <p:cNvPr id="249" name="Google Shape;249;p32" descr="C:\Documents and Settings\nbroschart\Desktop\VenturaWaterPPTHeader design-02.jpg"/>
          <p:cNvPicPr preferRelativeResize="0"/>
          <p:nvPr/>
        </p:nvPicPr>
        <p:blipFill rotWithShape="1">
          <a:blip r:embed="rId7">
            <a:alphaModFix/>
          </a:blip>
          <a:srcRect/>
          <a:stretch/>
        </p:blipFill>
        <p:spPr>
          <a:xfrm>
            <a:off x="0" y="0"/>
            <a:ext cx="12192000" cy="10570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187C-3ACC-4EAF-9170-EB9407383722}"/>
              </a:ext>
            </a:extLst>
          </p:cNvPr>
          <p:cNvSpPr>
            <a:spLocks noGrp="1"/>
          </p:cNvSpPr>
          <p:nvPr>
            <p:ph type="title" idx="4294967295"/>
          </p:nvPr>
        </p:nvSpPr>
        <p:spPr>
          <a:xfrm>
            <a:off x="4277351" y="860727"/>
            <a:ext cx="7492457" cy="579684"/>
          </a:xfrm>
        </p:spPr>
        <p:txBody>
          <a:bodyPr vert="horz" lIns="91440" tIns="45720" rIns="91440" bIns="45720" rtlCol="0" anchor="b">
            <a:noAutofit/>
          </a:bodyPr>
          <a:lstStyle/>
          <a:p>
            <a:r>
              <a:rPr lang="en-US" sz="4000" b="1" dirty="0">
                <a:solidFill>
                  <a:srgbClr val="272D6B"/>
                </a:solidFill>
              </a:rPr>
              <a:t>Call for Proposals</a:t>
            </a:r>
          </a:p>
        </p:txBody>
      </p:sp>
      <p:sp>
        <p:nvSpPr>
          <p:cNvPr id="3" name="Text Placeholder 2">
            <a:extLst>
              <a:ext uri="{FF2B5EF4-FFF2-40B4-BE49-F238E27FC236}">
                <a16:creationId xmlns:a16="http://schemas.microsoft.com/office/drawing/2014/main" id="{74A849F1-FEF0-408E-BDE6-1F87400BA0C7}"/>
              </a:ext>
            </a:extLst>
          </p:cNvPr>
          <p:cNvSpPr>
            <a:spLocks noGrp="1"/>
          </p:cNvSpPr>
          <p:nvPr>
            <p:ph type="body" idx="4294967295"/>
          </p:nvPr>
        </p:nvSpPr>
        <p:spPr>
          <a:xfrm>
            <a:off x="4282371" y="1566211"/>
            <a:ext cx="7503465" cy="282525"/>
          </a:xfrm>
        </p:spPr>
        <p:txBody>
          <a:bodyPr vert="horz" lIns="91440" tIns="45720" rIns="91440" bIns="45720" rtlCol="0">
            <a:normAutofit fontScale="55000" lnSpcReduction="20000"/>
          </a:bodyPr>
          <a:lstStyle/>
          <a:p>
            <a:pPr marL="0" indent="0" algn="ctr">
              <a:buNone/>
            </a:pPr>
            <a:r>
              <a:rPr lang="en-US" cap="all" spc="200" dirty="0">
                <a:solidFill>
                  <a:srgbClr val="272D6B"/>
                </a:solidFill>
                <a:latin typeface="+mj-lt"/>
              </a:rPr>
              <a:t>Due Today – October 13th</a:t>
            </a:r>
            <a:endParaRPr lang="en-US" cap="all" spc="200" dirty="0">
              <a:solidFill>
                <a:srgbClr val="272D6B"/>
              </a:solidFill>
              <a:highlight>
                <a:srgbClr val="FFFF00"/>
              </a:highlight>
              <a:latin typeface="+mj-lt"/>
            </a:endParaRPr>
          </a:p>
        </p:txBody>
      </p:sp>
      <p:pic>
        <p:nvPicPr>
          <p:cNvPr id="5" name="Picture 4" descr="Logo, company name&#10;&#10;Description automatically generated">
            <a:extLst>
              <a:ext uri="{FF2B5EF4-FFF2-40B4-BE49-F238E27FC236}">
                <a16:creationId xmlns:a16="http://schemas.microsoft.com/office/drawing/2014/main" id="{EC79A1B0-059A-4AAA-A597-5D519B5B624B}"/>
              </a:ext>
            </a:extLst>
          </p:cNvPr>
          <p:cNvPicPr>
            <a:picLocks noChangeAspect="1"/>
          </p:cNvPicPr>
          <p:nvPr/>
        </p:nvPicPr>
        <p:blipFill>
          <a:blip r:embed="rId3"/>
          <a:stretch>
            <a:fillRect/>
          </a:stretch>
        </p:blipFill>
        <p:spPr>
          <a:xfrm>
            <a:off x="294563" y="78198"/>
            <a:ext cx="3765902" cy="3307595"/>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CA14538D-D895-476B-A946-F647E9FCB3B6}"/>
              </a:ext>
            </a:extLst>
          </p:cNvPr>
          <p:cNvPicPr>
            <a:picLocks noChangeAspect="1"/>
          </p:cNvPicPr>
          <p:nvPr/>
        </p:nvPicPr>
        <p:blipFill rotWithShape="1">
          <a:blip r:embed="rId4"/>
          <a:srcRect l="17104" t="3406" r="15261" b="5086"/>
          <a:stretch/>
        </p:blipFill>
        <p:spPr>
          <a:xfrm>
            <a:off x="4861367" y="2893672"/>
            <a:ext cx="4107888" cy="3714392"/>
          </a:xfrm>
          <a:prstGeom prst="rect">
            <a:avLst/>
          </a:prstGeom>
        </p:spPr>
      </p:pic>
      <p:pic>
        <p:nvPicPr>
          <p:cNvPr id="11" name="Picture 10" descr="A person sitting at a table&#10;&#10;Description automatically generated with medium confidence">
            <a:extLst>
              <a:ext uri="{FF2B5EF4-FFF2-40B4-BE49-F238E27FC236}">
                <a16:creationId xmlns:a16="http://schemas.microsoft.com/office/drawing/2014/main" id="{593BA682-BDCE-4E5F-B311-36B1DAED0AD1}"/>
              </a:ext>
            </a:extLst>
          </p:cNvPr>
          <p:cNvPicPr>
            <a:picLocks noChangeAspect="1"/>
          </p:cNvPicPr>
          <p:nvPr/>
        </p:nvPicPr>
        <p:blipFill rotWithShape="1">
          <a:blip r:embed="rId5"/>
          <a:srcRect l="5737" t="9286" r="9285"/>
          <a:stretch/>
        </p:blipFill>
        <p:spPr>
          <a:xfrm>
            <a:off x="9201873" y="2291788"/>
            <a:ext cx="2695564" cy="4316275"/>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47929EFA-7AE5-4251-AD34-68C9BFE0536F}"/>
              </a:ext>
            </a:extLst>
          </p:cNvPr>
          <p:cNvPicPr>
            <a:picLocks noChangeAspect="1"/>
          </p:cNvPicPr>
          <p:nvPr/>
        </p:nvPicPr>
        <p:blipFill>
          <a:blip r:embed="rId6"/>
          <a:stretch>
            <a:fillRect/>
          </a:stretch>
        </p:blipFill>
        <p:spPr>
          <a:xfrm>
            <a:off x="398738" y="3617314"/>
            <a:ext cx="4230011" cy="2990750"/>
          </a:xfrm>
          <a:prstGeom prst="rect">
            <a:avLst/>
          </a:prstGeom>
        </p:spPr>
      </p:pic>
    </p:spTree>
    <p:extLst>
      <p:ext uri="{BB962C8B-B14F-4D97-AF65-F5344CB8AC3E}">
        <p14:creationId xmlns:p14="http://schemas.microsoft.com/office/powerpoint/2010/main" val="341700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a:spLocks noGrp="1"/>
          </p:cNvSpPr>
          <p:nvPr>
            <p:ph type="ctrTitle"/>
          </p:nvPr>
        </p:nvSpPr>
        <p:spPr>
          <a:xfrm>
            <a:off x="1981200" y="1501776"/>
            <a:ext cx="7772400" cy="1066800"/>
          </a:xfrm>
          <a:prstGeom prst="rect">
            <a:avLst/>
          </a:prstGeom>
          <a:noFill/>
          <a:ln>
            <a:noFill/>
          </a:ln>
        </p:spPr>
        <p:txBody>
          <a:bodyPr spcFirstLastPara="1" vert="horz" wrap="square" lIns="91425" tIns="45700" rIns="91425" bIns="45700" rtlCol="0" anchor="ctr" anchorCtr="0">
            <a:noAutofit/>
          </a:bodyPr>
          <a:lstStyle/>
          <a:p>
            <a:pPr algn="l">
              <a:spcBef>
                <a:spcPts val="0"/>
              </a:spcBef>
              <a:buClr>
                <a:schemeClr val="dk1"/>
              </a:buClr>
              <a:buSzPts val="3959"/>
            </a:pPr>
            <a:r>
              <a:rPr lang="en-US" sz="3959"/>
              <a:t>CECs are defined by SWRCB (2018, draft) as constituents in:</a:t>
            </a:r>
            <a:br>
              <a:rPr lang="en-US" sz="3959"/>
            </a:br>
            <a:endParaRPr sz="3959"/>
          </a:p>
        </p:txBody>
      </p:sp>
      <p:sp>
        <p:nvSpPr>
          <p:cNvPr id="228" name="Google Shape;228;p30"/>
          <p:cNvSpPr txBox="1">
            <a:spLocks noGrp="1"/>
          </p:cNvSpPr>
          <p:nvPr>
            <p:ph type="subTitle" idx="1"/>
          </p:nvPr>
        </p:nvSpPr>
        <p:spPr>
          <a:xfrm>
            <a:off x="2133600" y="2506580"/>
            <a:ext cx="6400800" cy="1752600"/>
          </a:xfrm>
          <a:prstGeom prst="rect">
            <a:avLst/>
          </a:prstGeom>
          <a:noFill/>
          <a:ln>
            <a:noFill/>
          </a:ln>
        </p:spPr>
        <p:txBody>
          <a:bodyPr spcFirstLastPara="1" vert="horz" wrap="square" lIns="91425" tIns="45700" rIns="91425" bIns="45700" rtlCol="0" anchor="t" anchorCtr="0">
            <a:noAutofit/>
          </a:bodyPr>
          <a:lstStyle/>
          <a:p>
            <a:pPr algn="l">
              <a:lnSpc>
                <a:spcPct val="80000"/>
              </a:lnSpc>
              <a:spcBef>
                <a:spcPts val="0"/>
              </a:spcBef>
              <a:buClr>
                <a:schemeClr val="dk1"/>
              </a:buClr>
              <a:buSzPts val="2000"/>
            </a:pPr>
            <a:r>
              <a:rPr lang="en-US" sz="2000" dirty="0">
                <a:solidFill>
                  <a:schemeClr val="dk1"/>
                </a:solidFill>
              </a:rPr>
              <a:t>•Personal care products </a:t>
            </a:r>
            <a:endParaRPr dirty="0"/>
          </a:p>
          <a:p>
            <a:pPr algn="l">
              <a:lnSpc>
                <a:spcPct val="80000"/>
              </a:lnSpc>
              <a:spcBef>
                <a:spcPts val="400"/>
              </a:spcBef>
              <a:buClr>
                <a:schemeClr val="dk1"/>
              </a:buClr>
              <a:buSzPts val="2000"/>
            </a:pPr>
            <a:r>
              <a:rPr lang="en-US" sz="2000" dirty="0">
                <a:solidFill>
                  <a:schemeClr val="dk1"/>
                </a:solidFill>
              </a:rPr>
              <a:t>•Pharmaceuticals</a:t>
            </a:r>
            <a:endParaRPr dirty="0"/>
          </a:p>
          <a:p>
            <a:pPr algn="l">
              <a:lnSpc>
                <a:spcPct val="80000"/>
              </a:lnSpc>
              <a:spcBef>
                <a:spcPts val="400"/>
              </a:spcBef>
              <a:buClr>
                <a:schemeClr val="dk1"/>
              </a:buClr>
              <a:buSzPts val="2000"/>
            </a:pPr>
            <a:r>
              <a:rPr lang="en-US" sz="2000" dirty="0">
                <a:solidFill>
                  <a:schemeClr val="dk1"/>
                </a:solidFill>
              </a:rPr>
              <a:t>•Antimicrobials</a:t>
            </a:r>
            <a:endParaRPr dirty="0"/>
          </a:p>
          <a:p>
            <a:pPr algn="l">
              <a:lnSpc>
                <a:spcPct val="80000"/>
              </a:lnSpc>
              <a:spcBef>
                <a:spcPts val="400"/>
              </a:spcBef>
              <a:buClr>
                <a:schemeClr val="dk1"/>
              </a:buClr>
              <a:buSzPts val="2000"/>
            </a:pPr>
            <a:r>
              <a:rPr lang="en-US" sz="2000" dirty="0">
                <a:solidFill>
                  <a:schemeClr val="dk1"/>
                </a:solidFill>
              </a:rPr>
              <a:t>•Industrial</a:t>
            </a:r>
            <a:endParaRPr dirty="0"/>
          </a:p>
          <a:p>
            <a:pPr algn="l">
              <a:lnSpc>
                <a:spcPct val="80000"/>
              </a:lnSpc>
              <a:spcBef>
                <a:spcPts val="400"/>
              </a:spcBef>
              <a:buClr>
                <a:schemeClr val="dk1"/>
              </a:buClr>
              <a:buSzPts val="2000"/>
            </a:pPr>
            <a:r>
              <a:rPr lang="en-US" sz="2000" dirty="0">
                <a:solidFill>
                  <a:schemeClr val="dk1"/>
                </a:solidFill>
              </a:rPr>
              <a:t>•Agricultural</a:t>
            </a:r>
            <a:endParaRPr dirty="0"/>
          </a:p>
          <a:p>
            <a:pPr algn="l">
              <a:lnSpc>
                <a:spcPct val="80000"/>
              </a:lnSpc>
              <a:spcBef>
                <a:spcPts val="400"/>
              </a:spcBef>
              <a:buClr>
                <a:schemeClr val="dk1"/>
              </a:buClr>
              <a:buSzPts val="2000"/>
            </a:pPr>
            <a:r>
              <a:rPr lang="en-US" sz="2000" dirty="0">
                <a:solidFill>
                  <a:schemeClr val="dk1"/>
                </a:solidFill>
              </a:rPr>
              <a:t>•Household products</a:t>
            </a:r>
            <a:endParaRPr dirty="0"/>
          </a:p>
          <a:p>
            <a:pPr algn="l">
              <a:lnSpc>
                <a:spcPct val="80000"/>
              </a:lnSpc>
              <a:spcBef>
                <a:spcPts val="400"/>
              </a:spcBef>
              <a:buClr>
                <a:schemeClr val="dk1"/>
              </a:buClr>
              <a:buSzPts val="2000"/>
            </a:pPr>
            <a:r>
              <a:rPr lang="en-US" sz="2000" dirty="0">
                <a:solidFill>
                  <a:schemeClr val="dk1"/>
                </a:solidFill>
              </a:rPr>
              <a:t>•Naturally occurring hormones</a:t>
            </a:r>
            <a:endParaRPr dirty="0"/>
          </a:p>
          <a:p>
            <a:pPr algn="l">
              <a:lnSpc>
                <a:spcPct val="80000"/>
              </a:lnSpc>
              <a:spcBef>
                <a:spcPts val="400"/>
              </a:spcBef>
              <a:buClr>
                <a:schemeClr val="dk1"/>
              </a:buClr>
              <a:buSzPts val="2000"/>
            </a:pPr>
            <a:r>
              <a:rPr lang="en-US" sz="2000" dirty="0">
                <a:solidFill>
                  <a:schemeClr val="dk1"/>
                </a:solidFill>
              </a:rPr>
              <a:t>•Food additives</a:t>
            </a:r>
            <a:endParaRPr dirty="0"/>
          </a:p>
          <a:p>
            <a:pPr algn="l">
              <a:lnSpc>
                <a:spcPct val="80000"/>
              </a:lnSpc>
              <a:spcBef>
                <a:spcPts val="400"/>
              </a:spcBef>
              <a:buClr>
                <a:schemeClr val="dk1"/>
              </a:buClr>
              <a:buSzPts val="2000"/>
            </a:pPr>
            <a:r>
              <a:rPr lang="en-US" sz="2000" dirty="0">
                <a:solidFill>
                  <a:schemeClr val="dk1"/>
                </a:solidFill>
              </a:rPr>
              <a:t>•Transformation products</a:t>
            </a:r>
            <a:endParaRPr dirty="0"/>
          </a:p>
          <a:p>
            <a:pPr algn="l">
              <a:lnSpc>
                <a:spcPct val="80000"/>
              </a:lnSpc>
              <a:spcBef>
                <a:spcPts val="400"/>
              </a:spcBef>
              <a:buClr>
                <a:schemeClr val="dk1"/>
              </a:buClr>
              <a:buSzPts val="2000"/>
            </a:pPr>
            <a:r>
              <a:rPr lang="en-US" sz="2000" dirty="0">
                <a:solidFill>
                  <a:schemeClr val="dk1"/>
                </a:solidFill>
              </a:rPr>
              <a:t>•Inorganic constituents</a:t>
            </a:r>
            <a:endParaRPr dirty="0"/>
          </a:p>
          <a:p>
            <a:pPr algn="l">
              <a:lnSpc>
                <a:spcPct val="80000"/>
              </a:lnSpc>
              <a:spcBef>
                <a:spcPts val="400"/>
              </a:spcBef>
              <a:buClr>
                <a:schemeClr val="dk1"/>
              </a:buClr>
              <a:buSzPts val="2000"/>
            </a:pPr>
            <a:r>
              <a:rPr lang="en-US" sz="2000" dirty="0">
                <a:solidFill>
                  <a:schemeClr val="dk1"/>
                </a:solidFill>
              </a:rPr>
              <a:t>•Microplastics</a:t>
            </a:r>
            <a:endParaRPr dirty="0"/>
          </a:p>
          <a:p>
            <a:pPr algn="l">
              <a:lnSpc>
                <a:spcPct val="80000"/>
              </a:lnSpc>
              <a:spcBef>
                <a:spcPts val="400"/>
              </a:spcBef>
              <a:buClr>
                <a:schemeClr val="dk1"/>
              </a:buClr>
              <a:buSzPts val="2000"/>
            </a:pPr>
            <a:r>
              <a:rPr lang="en-US" sz="2000" dirty="0">
                <a:solidFill>
                  <a:schemeClr val="dk1"/>
                </a:solidFill>
              </a:rPr>
              <a:t>•Nanomaterials</a:t>
            </a:r>
            <a:endParaRPr dirty="0"/>
          </a:p>
          <a:p>
            <a:pPr algn="l">
              <a:lnSpc>
                <a:spcPct val="80000"/>
              </a:lnSpc>
              <a:spcBef>
                <a:spcPts val="160"/>
              </a:spcBef>
              <a:buClr>
                <a:srgbClr val="888888"/>
              </a:buClr>
              <a:buSzPts val="800"/>
            </a:pPr>
            <a:endParaRPr sz="800" dirty="0"/>
          </a:p>
        </p:txBody>
      </p:sp>
      <p:pic>
        <p:nvPicPr>
          <p:cNvPr id="229" name="Google Shape;229;p30" descr="C:\Documents and Settings\nbroschart\Desktop\VenturaWaterPPTHeader design-02.jpg"/>
          <p:cNvPicPr preferRelativeResize="0"/>
          <p:nvPr/>
        </p:nvPicPr>
        <p:blipFill rotWithShape="1">
          <a:blip r:embed="rId3">
            <a:alphaModFix/>
          </a:blip>
          <a:srcRect/>
          <a:stretch/>
        </p:blipFill>
        <p:spPr>
          <a:xfrm>
            <a:off x="0" y="-1"/>
            <a:ext cx="12191999" cy="1268964"/>
          </a:xfrm>
          <a:prstGeom prst="rect">
            <a:avLst/>
          </a:prstGeom>
          <a:noFill/>
          <a:ln>
            <a:noFill/>
          </a:ln>
        </p:spPr>
      </p:pic>
      <p:pic>
        <p:nvPicPr>
          <p:cNvPr id="3" name="Picture 2" descr="A picture containing text, weapon, brass knucks, scissors&#10;&#10;Description automatically generated">
            <a:extLst>
              <a:ext uri="{FF2B5EF4-FFF2-40B4-BE49-F238E27FC236}">
                <a16:creationId xmlns:a16="http://schemas.microsoft.com/office/drawing/2014/main" id="{611CC2B5-39B2-4597-B298-88928A2739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071" y="2351945"/>
            <a:ext cx="4976067" cy="355433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1" name="Google Shape;221;p29"/>
          <p:cNvSpPr txBox="1">
            <a:spLocks noGrp="1"/>
          </p:cNvSpPr>
          <p:nvPr>
            <p:ph type="ctrTitle"/>
          </p:nvPr>
        </p:nvSpPr>
        <p:spPr>
          <a:xfrm>
            <a:off x="8418155" y="2664726"/>
            <a:ext cx="2905709" cy="2270522"/>
          </a:xfrm>
          <a:prstGeom prst="rect">
            <a:avLst/>
          </a:prstGeom>
          <a:noFill/>
          <a:ln>
            <a:noFill/>
          </a:ln>
        </p:spPr>
        <p:txBody>
          <a:bodyPr spcFirstLastPara="1" vert="horz" wrap="square" lIns="91425" tIns="45700" rIns="91425" bIns="45700" rtlCol="0" anchor="ctr" anchorCtr="0">
            <a:noAutofit/>
          </a:bodyPr>
          <a:lstStyle/>
          <a:p>
            <a:pPr algn="l">
              <a:spcBef>
                <a:spcPts val="0"/>
              </a:spcBef>
              <a:buClr>
                <a:schemeClr val="dk1"/>
              </a:buClr>
              <a:buSzPts val="4400"/>
            </a:pPr>
            <a:r>
              <a:rPr lang="en-US" sz="2800" dirty="0"/>
              <a:t>CEC MONITORING</a:t>
            </a:r>
            <a:br>
              <a:rPr lang="en-US" sz="2800" dirty="0"/>
            </a:br>
            <a:br>
              <a:rPr lang="en-US" sz="2800" dirty="0"/>
            </a:br>
            <a:r>
              <a:rPr lang="en-US" sz="2800" dirty="0"/>
              <a:t>Excerpt from SWRCB</a:t>
            </a:r>
            <a:br>
              <a:rPr lang="en-US" sz="2800" dirty="0"/>
            </a:br>
            <a:r>
              <a:rPr lang="en-US" sz="2800" dirty="0"/>
              <a:t>Recycled Water Policy</a:t>
            </a:r>
            <a:br>
              <a:rPr lang="en-US" sz="2800" dirty="0"/>
            </a:br>
            <a:br>
              <a:rPr lang="en-US" sz="2800" dirty="0"/>
            </a:br>
            <a:r>
              <a:rPr lang="en-US" sz="2800" dirty="0"/>
              <a:t>Effective April 8, 2018</a:t>
            </a:r>
            <a:endParaRPr sz="2800" dirty="0"/>
          </a:p>
        </p:txBody>
      </p:sp>
      <p:sp>
        <p:nvSpPr>
          <p:cNvPr id="222" name="Google Shape;222;p29"/>
          <p:cNvSpPr txBox="1"/>
          <p:nvPr/>
        </p:nvSpPr>
        <p:spPr>
          <a:xfrm>
            <a:off x="1800808" y="2060576"/>
            <a:ext cx="6279502" cy="286232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3" name="Picture 2" descr="Text, letter&#10;&#10;Description automatically generated">
            <a:extLst>
              <a:ext uri="{FF2B5EF4-FFF2-40B4-BE49-F238E27FC236}">
                <a16:creationId xmlns:a16="http://schemas.microsoft.com/office/drawing/2014/main" id="{AAE485EA-B1FA-4293-95D4-D3932C5F2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32" y="798019"/>
            <a:ext cx="8238931" cy="5574047"/>
          </a:xfrm>
          <a:prstGeom prst="rect">
            <a:avLst/>
          </a:prstGeom>
        </p:spPr>
      </p:pic>
      <p:pic>
        <p:nvPicPr>
          <p:cNvPr id="220" name="Google Shape;220;p29" descr="C:\Documents and Settings\nbroschart\Desktop\VenturaWaterPPTHeader design-02.jpg"/>
          <p:cNvPicPr preferRelativeResize="0"/>
          <p:nvPr/>
        </p:nvPicPr>
        <p:blipFill rotWithShape="1">
          <a:blip r:embed="rId4">
            <a:alphaModFix/>
          </a:blip>
          <a:srcRect/>
          <a:stretch/>
        </p:blipFill>
        <p:spPr>
          <a:xfrm>
            <a:off x="0" y="-1"/>
            <a:ext cx="12192000" cy="1119674"/>
          </a:xfrm>
          <a:prstGeom prst="rect">
            <a:avLst/>
          </a:prstGeom>
          <a:noFill/>
          <a:ln>
            <a:noFill/>
          </a:ln>
        </p:spPr>
      </p:pic>
      <p:sp>
        <p:nvSpPr>
          <p:cNvPr id="5" name="Right Brace 4">
            <a:extLst>
              <a:ext uri="{FF2B5EF4-FFF2-40B4-BE49-F238E27FC236}">
                <a16:creationId xmlns:a16="http://schemas.microsoft.com/office/drawing/2014/main" id="{4047773E-4418-4178-8B9A-7165AF9158EC}"/>
              </a:ext>
            </a:extLst>
          </p:cNvPr>
          <p:cNvSpPr/>
          <p:nvPr/>
        </p:nvSpPr>
        <p:spPr>
          <a:xfrm>
            <a:off x="7672251" y="1227909"/>
            <a:ext cx="559291" cy="5144157"/>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txBox="1">
            <a:spLocks noGrp="1"/>
          </p:cNvSpPr>
          <p:nvPr>
            <p:ph type="title"/>
          </p:nvPr>
        </p:nvSpPr>
        <p:spPr>
          <a:xfrm>
            <a:off x="1926425" y="886913"/>
            <a:ext cx="8229600" cy="1143000"/>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4400"/>
            </a:pPr>
            <a:r>
              <a:rPr lang="en-US"/>
              <a:t>HOSPITAL DISCHARGE PROGRAM</a:t>
            </a:r>
            <a:endParaRPr/>
          </a:p>
        </p:txBody>
      </p:sp>
      <p:sp>
        <p:nvSpPr>
          <p:cNvPr id="255" name="Google Shape;255;p33"/>
          <p:cNvSpPr txBox="1">
            <a:spLocks noGrp="1"/>
          </p:cNvSpPr>
          <p:nvPr>
            <p:ph type="body" idx="1"/>
          </p:nvPr>
        </p:nvSpPr>
        <p:spPr>
          <a:xfrm>
            <a:off x="1981200" y="1845733"/>
            <a:ext cx="4724400" cy="4710292"/>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2000"/>
              <a:buNone/>
            </a:pPr>
            <a:r>
              <a:rPr lang="en-US" sz="2000" dirty="0"/>
              <a:t>Hospital waste discharge monitoring is not currently required by the National Pretreatment Program, however The City samples for all constituents within its sector sampling program, as well as 29 additional hospital-related CECs at one hospital sites.</a:t>
            </a:r>
          </a:p>
          <a:p>
            <a:pPr marL="0" indent="0">
              <a:spcBef>
                <a:spcPts val="0"/>
              </a:spcBef>
              <a:buClr>
                <a:schemeClr val="dk1"/>
              </a:buClr>
              <a:buSzPts val="2000"/>
              <a:buNone/>
            </a:pPr>
            <a:endParaRPr lang="en-US" sz="2000" dirty="0"/>
          </a:p>
          <a:p>
            <a:pPr marL="0" indent="0">
              <a:spcBef>
                <a:spcPts val="0"/>
              </a:spcBef>
              <a:buClr>
                <a:schemeClr val="dk1"/>
              </a:buClr>
              <a:buSzPts val="2000"/>
              <a:buNone/>
            </a:pPr>
            <a:r>
              <a:rPr lang="en-US" sz="2000" dirty="0"/>
              <a:t>City is pursuing CEC sampling at an additional hospital site.</a:t>
            </a:r>
            <a:endParaRPr dirty="0"/>
          </a:p>
          <a:p>
            <a:pPr marL="342900" indent="-139700">
              <a:spcBef>
                <a:spcPts val="640"/>
              </a:spcBef>
              <a:buClr>
                <a:schemeClr val="dk1"/>
              </a:buClr>
              <a:buSzPts val="3200"/>
              <a:buNone/>
            </a:pPr>
            <a:endParaRPr dirty="0"/>
          </a:p>
        </p:txBody>
      </p:sp>
      <p:sp>
        <p:nvSpPr>
          <p:cNvPr id="256" name="Google Shape;256;p33"/>
          <p:cNvSpPr txBox="1"/>
          <p:nvPr/>
        </p:nvSpPr>
        <p:spPr>
          <a:xfrm>
            <a:off x="1981200" y="4292600"/>
            <a:ext cx="4495800" cy="23875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7" name="Google Shape;257;p33" descr="A picture containing object, kit, room, clock&#10;&#10;Description automatically generated"/>
          <p:cNvPicPr preferRelativeResize="0"/>
          <p:nvPr/>
        </p:nvPicPr>
        <p:blipFill rotWithShape="1">
          <a:blip r:embed="rId3">
            <a:alphaModFix/>
          </a:blip>
          <a:srcRect/>
          <a:stretch/>
        </p:blipFill>
        <p:spPr>
          <a:xfrm>
            <a:off x="7086600" y="3403561"/>
            <a:ext cx="3276600" cy="3276600"/>
          </a:xfrm>
          <a:prstGeom prst="rect">
            <a:avLst/>
          </a:prstGeom>
          <a:noFill/>
          <a:ln>
            <a:noFill/>
          </a:ln>
        </p:spPr>
      </p:pic>
      <p:sp>
        <p:nvSpPr>
          <p:cNvPr id="258" name="Google Shape;258;p33"/>
          <p:cNvSpPr txBox="1"/>
          <p:nvPr/>
        </p:nvSpPr>
        <p:spPr>
          <a:xfrm>
            <a:off x="8915400" y="6800708"/>
            <a:ext cx="1447800" cy="5078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a:ln>
                  <a:noFill/>
                </a:ln>
                <a:solidFill>
                  <a:srgbClr val="0563C1"/>
                </a:solidFill>
                <a:effectLst/>
                <a:uLnTx/>
                <a:uFillTx/>
                <a:latin typeface="Calibri"/>
                <a:ea typeface="Calibri"/>
                <a:cs typeface="Calibri"/>
                <a:sym typeface="Calibri"/>
                <a:hlinkClick r:id="rId4"/>
              </a:rPr>
              <a:t>This Photo</a:t>
            </a:r>
            <a:r>
              <a:rPr kumimoji="0" lang="en-US" sz="900" b="0" i="0" u="none" strike="noStrike" kern="1200" cap="none" spc="0" normalizeH="0" baseline="0" noProof="0">
                <a:ln>
                  <a:noFill/>
                </a:ln>
                <a:solidFill>
                  <a:prstClr val="black"/>
                </a:solidFill>
                <a:effectLst/>
                <a:uLnTx/>
                <a:uFillTx/>
                <a:latin typeface="Calibri"/>
                <a:ea typeface="Calibri"/>
                <a:cs typeface="Calibri"/>
                <a:sym typeface="Calibri"/>
              </a:rPr>
              <a:t> by Unknown Author is licensed under </a:t>
            </a:r>
            <a:r>
              <a:rPr kumimoji="0" lang="en-US" sz="900" b="0" i="0" u="sng" strike="noStrike" kern="1200" cap="none" spc="0" normalizeH="0" baseline="0" noProof="0">
                <a:ln>
                  <a:noFill/>
                </a:ln>
                <a:solidFill>
                  <a:srgbClr val="0563C1"/>
                </a:solidFill>
                <a:effectLst/>
                <a:uLnTx/>
                <a:uFillTx/>
                <a:latin typeface="Calibri"/>
                <a:ea typeface="Calibri"/>
                <a:cs typeface="Calibri"/>
                <a:sym typeface="Calibri"/>
                <a:hlinkClick r:id="rId5"/>
              </a:rPr>
              <a:t>CC BY-SA</a:t>
            </a:r>
            <a:endParaRPr kumimoji="0" sz="9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59" name="Google Shape;259;p33" descr="C:\Documents and Settings\nbroschart\Desktop\VenturaWaterPPTHeader design-02.jpg"/>
          <p:cNvPicPr preferRelativeResize="0"/>
          <p:nvPr/>
        </p:nvPicPr>
        <p:blipFill rotWithShape="1">
          <a:blip r:embed="rId6">
            <a:alphaModFix/>
          </a:blip>
          <a:srcRect/>
          <a:stretch/>
        </p:blipFill>
        <p:spPr>
          <a:xfrm>
            <a:off x="0" y="0"/>
            <a:ext cx="12192000" cy="1143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4"/>
          <p:cNvSpPr/>
          <p:nvPr/>
        </p:nvSpPr>
        <p:spPr>
          <a:xfrm>
            <a:off x="1524001"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266" name="Google Shape;266;p34"/>
          <p:cNvSpPr txBox="1">
            <a:spLocks noGrp="1"/>
          </p:cNvSpPr>
          <p:nvPr>
            <p:ph type="title"/>
          </p:nvPr>
        </p:nvSpPr>
        <p:spPr>
          <a:xfrm>
            <a:off x="990517" y="957743"/>
            <a:ext cx="3367118" cy="2228074"/>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buSzPts val="3500"/>
            </a:pPr>
            <a:r>
              <a:rPr lang="en-US" sz="3500" dirty="0"/>
              <a:t>CURRENT RESIDENTIAL OUTREACH</a:t>
            </a:r>
            <a:endParaRPr dirty="0"/>
          </a:p>
        </p:txBody>
      </p:sp>
      <p:sp>
        <p:nvSpPr>
          <p:cNvPr id="267" name="Google Shape;267;p34"/>
          <p:cNvSpPr txBox="1"/>
          <p:nvPr/>
        </p:nvSpPr>
        <p:spPr>
          <a:xfrm>
            <a:off x="889234" y="3304661"/>
            <a:ext cx="3173419" cy="381952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prstClr val="black"/>
              </a:buClr>
              <a:buSzPts val="1600"/>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Calibri"/>
                <a:sym typeface="Calibri"/>
              </a:rPr>
              <a:t>Focused on increased awareness of current programs for proper hazardous waste, with a major focus on pharmaceuticals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600"/>
              </a:spcBef>
              <a:spcAft>
                <a:spcPts val="0"/>
              </a:spcAft>
              <a:buClr>
                <a:prstClr val="black"/>
              </a:buClr>
              <a:buSzPts val="1600"/>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Calibri"/>
                <a:sym typeface="Calibri"/>
              </a:rPr>
              <a:t>Education conducted at outreach events and through partnering with Ventura Water communications team to better utilize social media to spread information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228600" algn="l" defTabSz="914400" rtl="0" eaLnBrk="1" fontAlgn="auto" latinLnBrk="0" hangingPunct="1">
              <a:lnSpc>
                <a:spcPct val="90000"/>
              </a:lnSpc>
              <a:spcBef>
                <a:spcPts val="600"/>
              </a:spcBef>
              <a:spcAft>
                <a:spcPts val="0"/>
              </a:spcAft>
              <a:buClr>
                <a:prstClr val="black"/>
              </a:buClr>
              <a:buSzPts val="1600"/>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Calibri"/>
                <a:cs typeface="Calibri"/>
                <a:sym typeface="Calibri"/>
              </a:rPr>
              <a:t>ESCP outreach easily pairs with Ventura Water’s Water Conservation education efforts</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8" name="Google Shape;268;p34" descr="A group of people standing in front of a blue box&#10;&#10;Description automatically generated"/>
          <p:cNvPicPr preferRelativeResize="0"/>
          <p:nvPr/>
        </p:nvPicPr>
        <p:blipFill rotWithShape="1">
          <a:blip r:embed="rId3">
            <a:alphaModFix/>
          </a:blip>
          <a:srcRect l="16448" b="14128"/>
          <a:stretch/>
        </p:blipFill>
        <p:spPr>
          <a:xfrm>
            <a:off x="5209563" y="1102019"/>
            <a:ext cx="5317908" cy="5755981"/>
          </a:xfrm>
          <a:prstGeom prst="rect">
            <a:avLst/>
          </a:prstGeom>
          <a:noFill/>
          <a:ln>
            <a:noFill/>
          </a:ln>
        </p:spPr>
      </p:pic>
      <p:pic>
        <p:nvPicPr>
          <p:cNvPr id="6" name="Google Shape;249;p32" descr="C:\Documents and Settings\nbroschart\Desktop\VenturaWaterPPTHeader design-02.jpg">
            <a:extLst>
              <a:ext uri="{FF2B5EF4-FFF2-40B4-BE49-F238E27FC236}">
                <a16:creationId xmlns:a16="http://schemas.microsoft.com/office/drawing/2014/main" id="{95A5C89F-2283-4034-BE1C-698CC6637E68}"/>
              </a:ext>
            </a:extLst>
          </p:cNvPr>
          <p:cNvPicPr preferRelativeResize="0"/>
          <p:nvPr/>
        </p:nvPicPr>
        <p:blipFill rotWithShape="1">
          <a:blip r:embed="rId4">
            <a:alphaModFix/>
          </a:blip>
          <a:srcRect/>
          <a:stretch/>
        </p:blipFill>
        <p:spPr>
          <a:xfrm>
            <a:off x="0" y="0"/>
            <a:ext cx="12192000" cy="105701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16020A9-489D-452E-9FA6-9564ABC28645}"/>
              </a:ext>
            </a:extLst>
          </p:cNvPr>
          <p:cNvPicPr>
            <a:picLocks noChangeAspect="1"/>
          </p:cNvPicPr>
          <p:nvPr/>
        </p:nvPicPr>
        <p:blipFill rotWithShape="1">
          <a:blip r:embed="rId3">
            <a:extLst>
              <a:ext uri="{28A0092B-C50C-407E-A947-70E740481C1C}">
                <a14:useLocalDpi xmlns:a14="http://schemas.microsoft.com/office/drawing/2010/main" val="0"/>
              </a:ext>
            </a:extLst>
          </a:blip>
          <a:srcRect l="3806" t="4987" r="3608" b="3302"/>
          <a:stretch/>
        </p:blipFill>
        <p:spPr>
          <a:xfrm>
            <a:off x="180665" y="1448066"/>
            <a:ext cx="5083051" cy="5409935"/>
          </a:xfrm>
          <a:prstGeom prst="rect">
            <a:avLst/>
          </a:prstGeom>
        </p:spPr>
      </p:pic>
      <p:pic>
        <p:nvPicPr>
          <p:cNvPr id="4" name="Google Shape;88;p13" descr="C:\Documents and Settings\nbroschart\Desktop\VenturaWaterPPTHeader design-02.jpg">
            <a:extLst>
              <a:ext uri="{FF2B5EF4-FFF2-40B4-BE49-F238E27FC236}">
                <a16:creationId xmlns:a16="http://schemas.microsoft.com/office/drawing/2014/main" id="{609C6A13-8FED-454A-8552-0A5F0A616940}"/>
              </a:ext>
            </a:extLst>
          </p:cNvPr>
          <p:cNvPicPr preferRelativeResize="0"/>
          <p:nvPr/>
        </p:nvPicPr>
        <p:blipFill rotWithShape="1">
          <a:blip r:embed="rId4">
            <a:alphaModFix/>
          </a:blip>
          <a:srcRect/>
          <a:stretch/>
        </p:blipFill>
        <p:spPr>
          <a:xfrm>
            <a:off x="85309" y="0"/>
            <a:ext cx="12206728" cy="1382751"/>
          </a:xfrm>
          <a:prstGeom prst="rect">
            <a:avLst/>
          </a:prstGeom>
          <a:noFill/>
          <a:ln>
            <a:noFill/>
          </a:ln>
        </p:spPr>
      </p:pic>
      <p:pic>
        <p:nvPicPr>
          <p:cNvPr id="6" name="Picture 5" descr="Graphical user interface&#10;&#10;Description automatically generated">
            <a:extLst>
              <a:ext uri="{FF2B5EF4-FFF2-40B4-BE49-F238E27FC236}">
                <a16:creationId xmlns:a16="http://schemas.microsoft.com/office/drawing/2014/main" id="{DE89015A-A584-43AB-A010-F7623541E12A}"/>
              </a:ext>
            </a:extLst>
          </p:cNvPr>
          <p:cNvPicPr>
            <a:picLocks noChangeAspect="1"/>
          </p:cNvPicPr>
          <p:nvPr/>
        </p:nvPicPr>
        <p:blipFill rotWithShape="1">
          <a:blip r:embed="rId5">
            <a:extLst>
              <a:ext uri="{28A0092B-C50C-407E-A947-70E740481C1C}">
                <a14:useLocalDpi xmlns:a14="http://schemas.microsoft.com/office/drawing/2010/main" val="0"/>
              </a:ext>
            </a:extLst>
          </a:blip>
          <a:srcRect b="9709"/>
          <a:stretch/>
        </p:blipFill>
        <p:spPr>
          <a:xfrm>
            <a:off x="5263716" y="1448066"/>
            <a:ext cx="6511518" cy="2017715"/>
          </a:xfrm>
          <a:prstGeom prst="rect">
            <a:avLst/>
          </a:prstGeom>
        </p:spPr>
      </p:pic>
      <p:pic>
        <p:nvPicPr>
          <p:cNvPr id="9" name="Picture 8" descr="A hand holding a container of pills&#10;&#10;Description automatically generated with low confidence">
            <a:extLst>
              <a:ext uri="{FF2B5EF4-FFF2-40B4-BE49-F238E27FC236}">
                <a16:creationId xmlns:a16="http://schemas.microsoft.com/office/drawing/2014/main" id="{FE7F6F37-BC7C-47BC-B946-E38BB1406C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3095" y="3465780"/>
            <a:ext cx="4893784" cy="3392220"/>
          </a:xfrm>
          <a:prstGeom prst="rect">
            <a:avLst/>
          </a:prstGeom>
        </p:spPr>
      </p:pic>
    </p:spTree>
    <p:extLst>
      <p:ext uri="{BB962C8B-B14F-4D97-AF65-F5344CB8AC3E}">
        <p14:creationId xmlns:p14="http://schemas.microsoft.com/office/powerpoint/2010/main" val="1019603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6"/>
          <p:cNvSpPr/>
          <p:nvPr/>
        </p:nvSpPr>
        <p:spPr>
          <a:xfrm>
            <a:off x="1524001" y="0"/>
            <a:ext cx="914171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82" name="Google Shape;282;p36"/>
          <p:cNvSpPr txBox="1">
            <a:spLocks noGrp="1"/>
          </p:cNvSpPr>
          <p:nvPr>
            <p:ph type="title"/>
          </p:nvPr>
        </p:nvSpPr>
        <p:spPr>
          <a:xfrm>
            <a:off x="5149024" y="543070"/>
            <a:ext cx="5153216" cy="1675626"/>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3500"/>
            </a:pPr>
            <a:r>
              <a:rPr lang="en-US" sz="3500"/>
              <a:t>RAGS, 3 P’S AND SENSORS</a:t>
            </a:r>
            <a:endParaRPr/>
          </a:p>
        </p:txBody>
      </p:sp>
      <p:pic>
        <p:nvPicPr>
          <p:cNvPr id="283" name="Google Shape;283;p36"/>
          <p:cNvPicPr preferRelativeResize="0"/>
          <p:nvPr/>
        </p:nvPicPr>
        <p:blipFill rotWithShape="1">
          <a:blip r:embed="rId3">
            <a:alphaModFix/>
          </a:blip>
          <a:srcRect l="2456" r="22816" b="-4"/>
          <a:stretch/>
        </p:blipFill>
        <p:spPr>
          <a:xfrm>
            <a:off x="1524021" y="2"/>
            <a:ext cx="3140313" cy="2164321"/>
          </a:xfrm>
          <a:prstGeom prst="rect">
            <a:avLst/>
          </a:prstGeom>
          <a:noFill/>
          <a:ln>
            <a:noFill/>
          </a:ln>
        </p:spPr>
      </p:pic>
      <p:pic>
        <p:nvPicPr>
          <p:cNvPr id="284" name="Google Shape;284;p36" descr="A screenshot of a computer&#10;&#10;Description automatically generated"/>
          <p:cNvPicPr preferRelativeResize="0"/>
          <p:nvPr/>
        </p:nvPicPr>
        <p:blipFill rotWithShape="1">
          <a:blip r:embed="rId4">
            <a:alphaModFix/>
          </a:blip>
          <a:srcRect l="7137" r="25772" b="-4"/>
          <a:stretch/>
        </p:blipFill>
        <p:spPr>
          <a:xfrm>
            <a:off x="1524021" y="2095955"/>
            <a:ext cx="3140312" cy="2410687"/>
          </a:xfrm>
          <a:prstGeom prst="rect">
            <a:avLst/>
          </a:prstGeom>
          <a:noFill/>
          <a:ln>
            <a:noFill/>
          </a:ln>
        </p:spPr>
      </p:pic>
      <p:pic>
        <p:nvPicPr>
          <p:cNvPr id="285" name="Google Shape;285;p36" descr="A screenshot of a computer&#10;&#10;Description automatically generated"/>
          <p:cNvPicPr preferRelativeResize="0"/>
          <p:nvPr/>
        </p:nvPicPr>
        <p:blipFill rotWithShape="1">
          <a:blip r:embed="rId5">
            <a:alphaModFix/>
          </a:blip>
          <a:srcRect l="5835" t="-1" r="27428" b="-2"/>
          <a:stretch/>
        </p:blipFill>
        <p:spPr>
          <a:xfrm>
            <a:off x="1529810" y="4456959"/>
            <a:ext cx="3140311" cy="2599933"/>
          </a:xfrm>
          <a:prstGeom prst="rect">
            <a:avLst/>
          </a:prstGeom>
          <a:noFill/>
          <a:ln>
            <a:noFill/>
          </a:ln>
        </p:spPr>
      </p:pic>
      <p:sp>
        <p:nvSpPr>
          <p:cNvPr id="286" name="Google Shape;286;p36"/>
          <p:cNvSpPr txBox="1">
            <a:spLocks noGrp="1"/>
          </p:cNvSpPr>
          <p:nvPr>
            <p:ph type="body" idx="1"/>
          </p:nvPr>
        </p:nvSpPr>
        <p:spPr>
          <a:xfrm>
            <a:off x="5149024" y="2020418"/>
            <a:ext cx="5153216" cy="3999382"/>
          </a:xfrm>
          <a:prstGeom prst="rect">
            <a:avLst/>
          </a:prstGeom>
          <a:noFill/>
          <a:ln>
            <a:noFill/>
          </a:ln>
        </p:spPr>
        <p:txBody>
          <a:bodyPr spcFirstLastPara="1" vert="horz" wrap="square" lIns="91425" tIns="45700" rIns="91425" bIns="45700" rtlCol="0" anchor="t" anchorCtr="0">
            <a:noAutofit/>
          </a:bodyPr>
          <a:lstStyle/>
          <a:p>
            <a:pPr marL="342900" indent="-342900">
              <a:lnSpc>
                <a:spcPct val="80000"/>
              </a:lnSpc>
              <a:spcBef>
                <a:spcPts val="0"/>
              </a:spcBef>
              <a:buClr>
                <a:schemeClr val="dk1"/>
              </a:buClr>
              <a:buSzPts val="1572"/>
            </a:pPr>
            <a:r>
              <a:rPr lang="en-US" sz="1572" dirty="0"/>
              <a:t>Source Control staff has kept an eye out for “piggy-back” outreach opportunities throughout the city</a:t>
            </a:r>
            <a:endParaRPr dirty="0"/>
          </a:p>
          <a:p>
            <a:pPr marL="342900" indent="-243078">
              <a:lnSpc>
                <a:spcPct val="80000"/>
              </a:lnSpc>
              <a:spcBef>
                <a:spcPts val="314"/>
              </a:spcBef>
              <a:buClr>
                <a:schemeClr val="dk1"/>
              </a:buClr>
              <a:buSzPts val="1572"/>
              <a:buNone/>
            </a:pPr>
            <a:endParaRPr sz="1572" dirty="0"/>
          </a:p>
          <a:p>
            <a:pPr marL="342900" indent="-342900">
              <a:lnSpc>
                <a:spcPct val="80000"/>
              </a:lnSpc>
              <a:spcBef>
                <a:spcPts val="314"/>
              </a:spcBef>
              <a:buClr>
                <a:schemeClr val="dk1"/>
              </a:buClr>
              <a:buSzPts val="1572"/>
            </a:pPr>
            <a:r>
              <a:rPr lang="en-US" sz="1572" dirty="0"/>
              <a:t>During COVID-19 crises staff created a “3 P’s” video to educate the public about the harmful effects of rags, wipes, and other problematic products that were being sent down the drain due to a toilet paper shortage</a:t>
            </a:r>
            <a:endParaRPr dirty="0"/>
          </a:p>
          <a:p>
            <a:pPr marL="342900" indent="-243078">
              <a:lnSpc>
                <a:spcPct val="80000"/>
              </a:lnSpc>
              <a:spcBef>
                <a:spcPts val="314"/>
              </a:spcBef>
              <a:buClr>
                <a:schemeClr val="dk1"/>
              </a:buClr>
              <a:buSzPts val="1572"/>
              <a:buNone/>
            </a:pPr>
            <a:endParaRPr sz="1572" dirty="0"/>
          </a:p>
          <a:p>
            <a:pPr marL="342900" indent="-342900">
              <a:lnSpc>
                <a:spcPct val="80000"/>
              </a:lnSpc>
              <a:spcBef>
                <a:spcPts val="314"/>
              </a:spcBef>
              <a:buClr>
                <a:schemeClr val="dk1"/>
              </a:buClr>
              <a:buSzPts val="1572"/>
            </a:pPr>
            <a:r>
              <a:rPr lang="en-US" sz="1572" dirty="0"/>
              <a:t>This not only helped the city with its COVID-19 related outreach needs but also allowed staff the added benefit of spreading ESCP information</a:t>
            </a:r>
            <a:endParaRPr dirty="0"/>
          </a:p>
          <a:p>
            <a:pPr marL="342900" indent="-243078">
              <a:lnSpc>
                <a:spcPct val="80000"/>
              </a:lnSpc>
              <a:spcBef>
                <a:spcPts val="314"/>
              </a:spcBef>
              <a:buClr>
                <a:schemeClr val="dk1"/>
              </a:buClr>
              <a:buSzPts val="1572"/>
              <a:buNone/>
            </a:pPr>
            <a:endParaRPr sz="1572" dirty="0"/>
          </a:p>
          <a:p>
            <a:pPr marL="342900" indent="-342900">
              <a:lnSpc>
                <a:spcPct val="80000"/>
              </a:lnSpc>
              <a:spcBef>
                <a:spcPts val="314"/>
              </a:spcBef>
              <a:buClr>
                <a:schemeClr val="dk1"/>
              </a:buClr>
              <a:buSzPts val="1572"/>
            </a:pPr>
            <a:r>
              <a:rPr lang="en-US" sz="1572" dirty="0"/>
              <a:t>Education against rages and wipes is also beneficial for ESCP due to the ability of rags and wipes to render real-time sensors such as </a:t>
            </a:r>
            <a:r>
              <a:rPr lang="en-US" sz="1572" dirty="0" err="1"/>
              <a:t>Kando</a:t>
            </a:r>
            <a:r>
              <a:rPr lang="en-US" sz="1572" dirty="0"/>
              <a:t> sensors incapable of reading wastewater levels which will be an issue when real-time monitoring is put into effect for ESCP</a:t>
            </a:r>
            <a:endParaRPr dirty="0"/>
          </a:p>
        </p:txBody>
      </p:sp>
      <p:sp>
        <p:nvSpPr>
          <p:cNvPr id="8" name="TextBox 7">
            <a:extLst>
              <a:ext uri="{FF2B5EF4-FFF2-40B4-BE49-F238E27FC236}">
                <a16:creationId xmlns:a16="http://schemas.microsoft.com/office/drawing/2014/main" id="{BCD32C4B-A67C-4A35-B086-8C36FAC6A54F}"/>
              </a:ext>
            </a:extLst>
          </p:cNvPr>
          <p:cNvSpPr txBox="1"/>
          <p:nvPr/>
        </p:nvSpPr>
        <p:spPr>
          <a:xfrm>
            <a:off x="7086601" y="6376656"/>
            <a:ext cx="31854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https://www.youtube.com/watch?v=k1rGLjRB0B4&amp;t=31s</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5" descr="HHW-Brochure-2019.pdf - Adobe Acrobat Pro 2017"/>
          <p:cNvPicPr preferRelativeResize="0"/>
          <p:nvPr/>
        </p:nvPicPr>
        <p:blipFill rotWithShape="1">
          <a:blip r:embed="rId3">
            <a:alphaModFix/>
          </a:blip>
          <a:srcRect l="542" t="14132" r="14654" b="1691"/>
          <a:stretch/>
        </p:blipFill>
        <p:spPr>
          <a:xfrm>
            <a:off x="1761590" y="965771"/>
            <a:ext cx="8438934" cy="5974422"/>
          </a:xfrm>
          <a:prstGeom prst="rect">
            <a:avLst/>
          </a:prstGeom>
          <a:noFill/>
          <a:ln>
            <a:noFill/>
          </a:ln>
        </p:spPr>
      </p:pic>
      <p:sp>
        <p:nvSpPr>
          <p:cNvPr id="274" name="Google Shape;274;p35"/>
          <p:cNvSpPr/>
          <p:nvPr/>
        </p:nvSpPr>
        <p:spPr>
          <a:xfrm>
            <a:off x="4138613" y="4648200"/>
            <a:ext cx="1114500" cy="447600"/>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275" name="Google Shape;275;p35" descr="C:\Documents and Settings\nbroschart\Desktop\VenturaWaterPPTHeader design-02.jpg"/>
          <p:cNvPicPr preferRelativeResize="0"/>
          <p:nvPr/>
        </p:nvPicPr>
        <p:blipFill rotWithShape="1">
          <a:blip r:embed="rId4">
            <a:alphaModFix/>
          </a:blip>
          <a:srcRect/>
          <a:stretch/>
        </p:blipFill>
        <p:spPr>
          <a:xfrm>
            <a:off x="1761590" y="1"/>
            <a:ext cx="8438932" cy="108597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8"/>
          <p:cNvSpPr/>
          <p:nvPr/>
        </p:nvSpPr>
        <p:spPr>
          <a:xfrm>
            <a:off x="1524000" y="0"/>
            <a:ext cx="914377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01" name="Google Shape;301;p38"/>
          <p:cNvSpPr txBox="1">
            <a:spLocks noGrp="1"/>
          </p:cNvSpPr>
          <p:nvPr>
            <p:ph type="title"/>
          </p:nvPr>
        </p:nvSpPr>
        <p:spPr>
          <a:xfrm>
            <a:off x="2329594" y="1316690"/>
            <a:ext cx="3673500" cy="13467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3500"/>
            </a:pPr>
            <a:r>
              <a:rPr lang="en-US" sz="3500"/>
              <a:t>INDUSTRIAL OUTREACH</a:t>
            </a:r>
            <a:endParaRPr/>
          </a:p>
        </p:txBody>
      </p:sp>
      <p:sp>
        <p:nvSpPr>
          <p:cNvPr id="302" name="Google Shape;302;p38"/>
          <p:cNvSpPr/>
          <p:nvPr/>
        </p:nvSpPr>
        <p:spPr>
          <a:xfrm>
            <a:off x="1524000" y="891540"/>
            <a:ext cx="541782" cy="5071110"/>
          </a:xfrm>
          <a:prstGeom prst="rect">
            <a:avLst/>
          </a:prstGeom>
          <a:solidFill>
            <a:srgbClr val="4C525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03" name="Google Shape;303;p38"/>
          <p:cNvSpPr txBox="1">
            <a:spLocks noGrp="1"/>
          </p:cNvSpPr>
          <p:nvPr>
            <p:ph type="body" idx="1"/>
          </p:nvPr>
        </p:nvSpPr>
        <p:spPr>
          <a:xfrm>
            <a:off x="2336776" y="2789820"/>
            <a:ext cx="3659100" cy="3645000"/>
          </a:xfrm>
          <a:prstGeom prst="rect">
            <a:avLst/>
          </a:prstGeom>
          <a:noFill/>
          <a:ln>
            <a:noFill/>
          </a:ln>
        </p:spPr>
        <p:txBody>
          <a:bodyPr spcFirstLastPara="1" vert="horz" wrap="square" lIns="91425" tIns="45700" rIns="91425" bIns="45700" rtlCol="0" anchor="t" anchorCtr="0">
            <a:noAutofit/>
          </a:bodyPr>
          <a:lstStyle/>
          <a:p>
            <a:pPr marL="0" indent="0">
              <a:spcBef>
                <a:spcPts val="0"/>
              </a:spcBef>
              <a:buClr>
                <a:schemeClr val="dk1"/>
              </a:buClr>
              <a:buSzPts val="1700"/>
              <a:buNone/>
            </a:pPr>
            <a:r>
              <a:rPr lang="en-US" sz="1700"/>
              <a:t>Source control staff regularly engages with industry through its existing Industrial Pretreatment program 	</a:t>
            </a:r>
            <a:endParaRPr/>
          </a:p>
          <a:p>
            <a:pPr marL="0" indent="0">
              <a:spcBef>
                <a:spcPts val="340"/>
              </a:spcBef>
              <a:buClr>
                <a:schemeClr val="dk1"/>
              </a:buClr>
              <a:buSzPts val="1700"/>
              <a:buNone/>
            </a:pPr>
            <a:r>
              <a:rPr lang="en-US" sz="1700"/>
              <a:t>Cooperation from industrial users (IU’s) will be critical in the success of the ESCP</a:t>
            </a:r>
            <a:endParaRPr/>
          </a:p>
          <a:p>
            <a:pPr marL="0" indent="0">
              <a:spcBef>
                <a:spcPts val="340"/>
              </a:spcBef>
              <a:buClr>
                <a:schemeClr val="dk1"/>
              </a:buClr>
              <a:buSzPts val="1700"/>
              <a:buNone/>
            </a:pPr>
            <a:endParaRPr sz="1700"/>
          </a:p>
          <a:p>
            <a:pPr marL="0" indent="0">
              <a:spcBef>
                <a:spcPts val="340"/>
              </a:spcBef>
              <a:buClr>
                <a:schemeClr val="dk1"/>
              </a:buClr>
              <a:buSzPts val="1700"/>
              <a:buNone/>
            </a:pPr>
            <a:r>
              <a:rPr lang="en-US" sz="1700"/>
              <a:t>Maintaining and increasing communication and coordination with IU’s will be main focus of ESCP, along with additional discharge requirements</a:t>
            </a:r>
            <a:endParaRPr/>
          </a:p>
        </p:txBody>
      </p:sp>
      <p:pic>
        <p:nvPicPr>
          <p:cNvPr id="304" name="Google Shape;304;p38" descr="A close up of a toy&#10;&#10;Description automatically generated"/>
          <p:cNvPicPr preferRelativeResize="0"/>
          <p:nvPr/>
        </p:nvPicPr>
        <p:blipFill rotWithShape="1">
          <a:blip r:embed="rId3">
            <a:alphaModFix/>
          </a:blip>
          <a:srcRect l="16580" r="20863" b="2"/>
          <a:stretch/>
        </p:blipFill>
        <p:spPr>
          <a:xfrm>
            <a:off x="6267034" y="1316711"/>
            <a:ext cx="4397869" cy="5272664"/>
          </a:xfrm>
          <a:prstGeom prst="rect">
            <a:avLst/>
          </a:prstGeom>
          <a:noFill/>
          <a:ln>
            <a:noFill/>
          </a:ln>
          <a:effectLst>
            <a:outerShdw blurRad="406400" dist="317500" dir="5400000" sx="89000" sy="89000" rotWithShape="0">
              <a:srgbClr val="000000">
                <a:alpha val="14901"/>
              </a:srgbClr>
            </a:outerShdw>
          </a:effectLst>
        </p:spPr>
      </p:pic>
      <p:sp>
        <p:nvSpPr>
          <p:cNvPr id="305" name="Google Shape;305;p38"/>
          <p:cNvSpPr txBox="1"/>
          <p:nvPr/>
        </p:nvSpPr>
        <p:spPr>
          <a:xfrm>
            <a:off x="8205550" y="5762596"/>
            <a:ext cx="2459327" cy="20005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a:ln>
                  <a:noFill/>
                </a:ln>
                <a:solidFill>
                  <a:srgbClr val="0563C1"/>
                </a:solidFill>
                <a:effectLst/>
                <a:uLnTx/>
                <a:uFillTx/>
                <a:latin typeface="Calibri"/>
                <a:ea typeface="Calibri"/>
                <a:cs typeface="Calibri"/>
                <a:sym typeface="Calibri"/>
                <a:hlinkClick r:id="rId4"/>
              </a:rPr>
              <a:t>This Photo</a:t>
            </a:r>
            <a:r>
              <a:rPr kumimoji="0" lang="en-US" sz="700" b="0" i="0" u="none" strike="noStrike" kern="1200" cap="none" spc="0" normalizeH="0" baseline="0" noProof="0">
                <a:ln>
                  <a:noFill/>
                </a:ln>
                <a:solidFill>
                  <a:srgbClr val="D8D8D8"/>
                </a:solidFill>
                <a:effectLst/>
                <a:uLnTx/>
                <a:uFillTx/>
                <a:latin typeface="Calibri"/>
                <a:ea typeface="Calibri"/>
                <a:cs typeface="Calibri"/>
                <a:sym typeface="Calibri"/>
              </a:rPr>
              <a:t> by Unknown Author is licensed under </a:t>
            </a:r>
            <a:r>
              <a:rPr kumimoji="0" lang="en-US" sz="700" b="0" i="0" u="sng" strike="noStrike" kern="1200" cap="none" spc="0" normalizeH="0" baseline="0" noProof="0">
                <a:ln>
                  <a:noFill/>
                </a:ln>
                <a:solidFill>
                  <a:srgbClr val="0563C1"/>
                </a:solidFill>
                <a:effectLst/>
                <a:uLnTx/>
                <a:uFillTx/>
                <a:latin typeface="Calibri"/>
                <a:ea typeface="Calibri"/>
                <a:cs typeface="Calibri"/>
                <a:sym typeface="Calibri"/>
                <a:hlinkClick r:id="rId5"/>
              </a:rPr>
              <a:t>CC BY-NC-ND</a:t>
            </a:r>
            <a:endParaRPr kumimoji="0" sz="700" b="0" i="0" u="none" strike="noStrike" kern="1200" cap="none" spc="0" normalizeH="0" baseline="0" noProof="0">
              <a:ln>
                <a:noFill/>
              </a:ln>
              <a:solidFill>
                <a:srgbClr val="D8D8D8"/>
              </a:solidFill>
              <a:effectLst/>
              <a:uLnTx/>
              <a:uFillTx/>
              <a:latin typeface="Calibri"/>
              <a:ea typeface="Calibri"/>
              <a:cs typeface="Calibri"/>
              <a:sym typeface="Calibri"/>
            </a:endParaRPr>
          </a:p>
        </p:txBody>
      </p:sp>
      <p:pic>
        <p:nvPicPr>
          <p:cNvPr id="306" name="Google Shape;306;p38" descr="C:\Documents and Settings\nbroschart\Desktop\VenturaWaterPPTHeader design-02.jpg"/>
          <p:cNvPicPr preferRelativeResize="0"/>
          <p:nvPr/>
        </p:nvPicPr>
        <p:blipFill rotWithShape="1">
          <a:blip r:embed="rId6">
            <a:alphaModFix/>
          </a:blip>
          <a:srcRect/>
          <a:stretch/>
        </p:blipFill>
        <p:spPr>
          <a:xfrm>
            <a:off x="1414462" y="0"/>
            <a:ext cx="9253538" cy="10668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40" descr="A picture containing drawing&#10;&#10;Description automatically generated"/>
          <p:cNvPicPr preferRelativeResize="0">
            <a:picLocks noGrp="1"/>
          </p:cNvPicPr>
          <p:nvPr>
            <p:ph type="body" idx="1"/>
          </p:nvPr>
        </p:nvPicPr>
        <p:blipFill rotWithShape="1">
          <a:blip r:embed="rId3">
            <a:alphaModFix/>
          </a:blip>
          <a:srcRect/>
          <a:stretch/>
        </p:blipFill>
        <p:spPr>
          <a:xfrm>
            <a:off x="4191000" y="2590800"/>
            <a:ext cx="3471800" cy="13170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nature, waterfall&#10;&#10;Description automatically generated">
            <a:extLst>
              <a:ext uri="{FF2B5EF4-FFF2-40B4-BE49-F238E27FC236}">
                <a16:creationId xmlns:a16="http://schemas.microsoft.com/office/drawing/2014/main" id="{79DBA234-0EDE-4BA5-AABD-F55DFFC55245}"/>
              </a:ext>
            </a:extLst>
          </p:cNvPr>
          <p:cNvPicPr>
            <a:picLocks noChangeAspect="1"/>
          </p:cNvPicPr>
          <p:nvPr/>
        </p:nvPicPr>
        <p:blipFill>
          <a:blip r:embed="rId3">
            <a:alphaModFix amt="35000"/>
            <a:grayscl/>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0BD963-4E6F-9944-ACFE-400AC65E53BF}"/>
              </a:ext>
            </a:extLst>
          </p:cNvPr>
          <p:cNvSpPr>
            <a:spLocks noGrp="1"/>
          </p:cNvSpPr>
          <p:nvPr>
            <p:ph type="title" idx="4294967295"/>
          </p:nvPr>
        </p:nvSpPr>
        <p:spPr>
          <a:xfrm>
            <a:off x="676275" y="3973513"/>
            <a:ext cx="6003925" cy="785812"/>
          </a:xfrm>
        </p:spPr>
        <p:txBody>
          <a:bodyPr>
            <a:normAutofit fontScale="90000"/>
          </a:bodyPr>
          <a:lstStyle/>
          <a:p>
            <a:pPr lvl="0" algn="l">
              <a:defRPr/>
            </a:pPr>
            <a:r>
              <a:rPr lang="en-US" dirty="0">
                <a:solidFill>
                  <a:schemeClr val="bg1"/>
                </a:solidFill>
              </a:rPr>
              <a:t>Anne-li </a:t>
            </a:r>
            <a:r>
              <a:rPr lang="en-US" dirty="0" err="1">
                <a:solidFill>
                  <a:schemeClr val="bg1"/>
                </a:solidFill>
              </a:rPr>
              <a:t>Steutel</a:t>
            </a:r>
            <a:r>
              <a:rPr lang="en-US" dirty="0">
                <a:solidFill>
                  <a:schemeClr val="bg1"/>
                </a:solidFill>
              </a:rPr>
              <a:t>-Maron</a:t>
            </a:r>
          </a:p>
        </p:txBody>
      </p:sp>
      <p:pic>
        <p:nvPicPr>
          <p:cNvPr id="12" name="Picture 11" descr="A picture containing drawing&#10;&#10;Description automatically generated">
            <a:extLst>
              <a:ext uri="{FF2B5EF4-FFF2-40B4-BE49-F238E27FC236}">
                <a16:creationId xmlns:a16="http://schemas.microsoft.com/office/drawing/2014/main" id="{74560F4E-1A03-4CC5-B9FF-51601D2F63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2748" y="6236446"/>
            <a:ext cx="1592394" cy="491732"/>
          </a:xfrm>
          <a:prstGeom prst="rect">
            <a:avLst/>
          </a:prstGeom>
        </p:spPr>
      </p:pic>
      <p:sp>
        <p:nvSpPr>
          <p:cNvPr id="7" name="Text Placeholder 2">
            <a:extLst>
              <a:ext uri="{FF2B5EF4-FFF2-40B4-BE49-F238E27FC236}">
                <a16:creationId xmlns:a16="http://schemas.microsoft.com/office/drawing/2014/main" id="{3CD0AC65-C001-BF4C-B5AC-ACEC1E1B83CC}"/>
              </a:ext>
            </a:extLst>
          </p:cNvPr>
          <p:cNvSpPr txBox="1">
            <a:spLocks/>
          </p:cNvSpPr>
          <p:nvPr/>
        </p:nvSpPr>
        <p:spPr>
          <a:xfrm>
            <a:off x="607292" y="4975281"/>
            <a:ext cx="7535223" cy="1388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446">
              <a:defRPr/>
            </a:pPr>
            <a:r>
              <a:rPr lang="en-US" sz="2400" b="1" cap="all" dirty="0">
                <a:solidFill>
                  <a:prstClr val="white"/>
                </a:solidFill>
                <a:latin typeface="Calibri" panose="020F0502020204030204"/>
              </a:rPr>
              <a:t>US Business Development &amp; Marketing Strategist</a:t>
            </a:r>
          </a:p>
          <a:p>
            <a:pPr algn="l" defTabSz="914446">
              <a:defRPr/>
            </a:pPr>
            <a:r>
              <a:rPr lang="en-US" sz="2400" b="1" cap="all" dirty="0" err="1">
                <a:solidFill>
                  <a:prstClr val="white"/>
                </a:solidFill>
                <a:latin typeface="Calibri" panose="020F0502020204030204"/>
              </a:rPr>
              <a:t>Kando</a:t>
            </a:r>
            <a:endParaRPr lang="en-US" sz="2400" b="1" cap="all" dirty="0">
              <a:solidFill>
                <a:prstClr val="white"/>
              </a:solidFill>
              <a:latin typeface="Calibri" panose="020F0502020204030204"/>
            </a:endParaRPr>
          </a:p>
        </p:txBody>
      </p:sp>
      <p:pic>
        <p:nvPicPr>
          <p:cNvPr id="2050" name="Picture 2">
            <a:extLst>
              <a:ext uri="{FF2B5EF4-FFF2-40B4-BE49-F238E27FC236}">
                <a16:creationId xmlns:a16="http://schemas.microsoft.com/office/drawing/2014/main" id="{6D173F60-C20D-41A1-9DEF-E6ED423B7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663" y="1524000"/>
            <a:ext cx="2703882" cy="219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267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187C-3ACC-4EAF-9170-EB9407383722}"/>
              </a:ext>
            </a:extLst>
          </p:cNvPr>
          <p:cNvSpPr>
            <a:spLocks noGrp="1"/>
          </p:cNvSpPr>
          <p:nvPr>
            <p:ph type="title" idx="4294967295"/>
          </p:nvPr>
        </p:nvSpPr>
        <p:spPr>
          <a:xfrm>
            <a:off x="4277351" y="300435"/>
            <a:ext cx="7492457" cy="579684"/>
          </a:xfrm>
        </p:spPr>
        <p:txBody>
          <a:bodyPr vert="horz" lIns="91440" tIns="45720" rIns="91440" bIns="45720" rtlCol="0" anchor="b">
            <a:noAutofit/>
          </a:bodyPr>
          <a:lstStyle/>
          <a:p>
            <a:r>
              <a:rPr lang="en-US" sz="4000" b="1" dirty="0">
                <a:solidFill>
                  <a:srgbClr val="272D6B"/>
                </a:solidFill>
              </a:rPr>
              <a:t>Call for </a:t>
            </a:r>
            <a:r>
              <a:rPr lang="en-US" sz="4000" dirty="0">
                <a:solidFill>
                  <a:srgbClr val="272D6B"/>
                </a:solidFill>
              </a:rPr>
              <a:t>Nominations</a:t>
            </a:r>
            <a:endParaRPr lang="en-US" sz="4000" b="1" dirty="0">
              <a:solidFill>
                <a:srgbClr val="272D6B"/>
              </a:solidFill>
            </a:endParaRPr>
          </a:p>
        </p:txBody>
      </p:sp>
      <p:sp>
        <p:nvSpPr>
          <p:cNvPr id="3" name="Text Placeholder 2">
            <a:extLst>
              <a:ext uri="{FF2B5EF4-FFF2-40B4-BE49-F238E27FC236}">
                <a16:creationId xmlns:a16="http://schemas.microsoft.com/office/drawing/2014/main" id="{74A849F1-FEF0-408E-BDE6-1F87400BA0C7}"/>
              </a:ext>
            </a:extLst>
          </p:cNvPr>
          <p:cNvSpPr>
            <a:spLocks noGrp="1"/>
          </p:cNvSpPr>
          <p:nvPr>
            <p:ph type="body" idx="4294967295"/>
          </p:nvPr>
        </p:nvSpPr>
        <p:spPr>
          <a:xfrm>
            <a:off x="4282371" y="1005919"/>
            <a:ext cx="7503465" cy="1406508"/>
          </a:xfrm>
        </p:spPr>
        <p:txBody>
          <a:bodyPr vert="horz" lIns="91440" tIns="45720" rIns="91440" bIns="45720" rtlCol="0">
            <a:noAutofit/>
          </a:bodyPr>
          <a:lstStyle/>
          <a:p>
            <a:pPr marL="0" indent="0" algn="ctr">
              <a:buNone/>
            </a:pPr>
            <a:r>
              <a:rPr lang="en-US" sz="2400" cap="all" spc="200" dirty="0">
                <a:solidFill>
                  <a:srgbClr val="272D6B"/>
                </a:solidFill>
                <a:latin typeface="+mj-lt"/>
              </a:rPr>
              <a:t>FACILITY OF THE YEAR AWARDS</a:t>
            </a:r>
            <a:br>
              <a:rPr lang="en-US" sz="2400" cap="all" spc="200" dirty="0">
                <a:solidFill>
                  <a:srgbClr val="272D6B"/>
                </a:solidFill>
                <a:latin typeface="+mj-lt"/>
              </a:rPr>
            </a:br>
            <a:r>
              <a:rPr lang="en-US" sz="2400" cap="all" spc="200" dirty="0">
                <a:solidFill>
                  <a:srgbClr val="272D6B"/>
                </a:solidFill>
                <a:latin typeface="+mj-lt"/>
              </a:rPr>
              <a:t>NORTH AND SOUTH FACILITIES</a:t>
            </a:r>
          </a:p>
          <a:p>
            <a:pPr marL="0" indent="0" algn="ctr">
              <a:buNone/>
            </a:pPr>
            <a:r>
              <a:rPr lang="en-US" sz="2400" spc="200" dirty="0">
                <a:solidFill>
                  <a:srgbClr val="272D6B"/>
                </a:solidFill>
                <a:latin typeface="+mj-lt"/>
              </a:rPr>
              <a:t>awards.cwea.org</a:t>
            </a:r>
            <a:endParaRPr lang="en-US" sz="2400" cap="all" spc="200" dirty="0">
              <a:solidFill>
                <a:srgbClr val="272D6B"/>
              </a:solidFill>
              <a:latin typeface="+mj-lt"/>
            </a:endParaRPr>
          </a:p>
        </p:txBody>
      </p:sp>
      <p:pic>
        <p:nvPicPr>
          <p:cNvPr id="5" name="Picture 4" descr="Logo, company name&#10;&#10;Description automatically generated">
            <a:extLst>
              <a:ext uri="{FF2B5EF4-FFF2-40B4-BE49-F238E27FC236}">
                <a16:creationId xmlns:a16="http://schemas.microsoft.com/office/drawing/2014/main" id="{EC79A1B0-059A-4AAA-A597-5D519B5B624B}"/>
              </a:ext>
            </a:extLst>
          </p:cNvPr>
          <p:cNvPicPr>
            <a:picLocks noChangeAspect="1"/>
          </p:cNvPicPr>
          <p:nvPr/>
        </p:nvPicPr>
        <p:blipFill>
          <a:blip r:embed="rId3"/>
          <a:stretch>
            <a:fillRect/>
          </a:stretch>
        </p:blipFill>
        <p:spPr>
          <a:xfrm>
            <a:off x="294563" y="78198"/>
            <a:ext cx="3765902" cy="3307595"/>
          </a:xfrm>
          <a:prstGeom prst="rect">
            <a:avLst/>
          </a:prstGeom>
        </p:spPr>
      </p:pic>
      <p:pic>
        <p:nvPicPr>
          <p:cNvPr id="6" name="Picture 5" descr="A group of people holding a plaque&#10;&#10;Description automatically generated">
            <a:extLst>
              <a:ext uri="{FF2B5EF4-FFF2-40B4-BE49-F238E27FC236}">
                <a16:creationId xmlns:a16="http://schemas.microsoft.com/office/drawing/2014/main" id="{11049F6E-7FD1-46CE-B007-DE1FC822EE01}"/>
              </a:ext>
            </a:extLst>
          </p:cNvPr>
          <p:cNvPicPr>
            <a:picLocks noChangeAspect="1"/>
          </p:cNvPicPr>
          <p:nvPr/>
        </p:nvPicPr>
        <p:blipFill rotWithShape="1">
          <a:blip r:embed="rId4"/>
          <a:srcRect l="16732" t="16878" r="18907" b="7524"/>
          <a:stretch/>
        </p:blipFill>
        <p:spPr>
          <a:xfrm>
            <a:off x="422981" y="3539333"/>
            <a:ext cx="3854370" cy="3018232"/>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CE5B7A4B-F46A-4BD6-BCF4-4584CB35C2E0}"/>
              </a:ext>
            </a:extLst>
          </p:cNvPr>
          <p:cNvPicPr>
            <a:picLocks noChangeAspect="1"/>
          </p:cNvPicPr>
          <p:nvPr/>
        </p:nvPicPr>
        <p:blipFill rotWithShape="1">
          <a:blip r:embed="rId5"/>
          <a:srcRect l="6554" t="11912" r="3256" b="8687"/>
          <a:stretch/>
        </p:blipFill>
        <p:spPr>
          <a:xfrm>
            <a:off x="4699321" y="2412427"/>
            <a:ext cx="7198116" cy="4224659"/>
          </a:xfrm>
          <a:prstGeom prst="rect">
            <a:avLst/>
          </a:prstGeom>
        </p:spPr>
      </p:pic>
    </p:spTree>
    <p:extLst>
      <p:ext uri="{BB962C8B-B14F-4D97-AF65-F5344CB8AC3E}">
        <p14:creationId xmlns:p14="http://schemas.microsoft.com/office/powerpoint/2010/main" val="2188673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56"/>
        <p:cNvGrpSpPr/>
        <p:nvPr/>
      </p:nvGrpSpPr>
      <p:grpSpPr>
        <a:xfrm>
          <a:off x="0" y="0"/>
          <a:ext cx="0" cy="0"/>
          <a:chOff x="0" y="0"/>
          <a:chExt cx="0" cy="0"/>
        </a:xfrm>
      </p:grpSpPr>
      <p:pic>
        <p:nvPicPr>
          <p:cNvPr id="57" name="Google Shape;57;p15" descr="preencoded.png"/>
          <p:cNvPicPr preferRelativeResize="0"/>
          <p:nvPr/>
        </p:nvPicPr>
        <p:blipFill rotWithShape="1">
          <a:blip r:embed="rId3">
            <a:alphaModFix/>
          </a:blip>
          <a:srcRect/>
          <a:stretch/>
        </p:blipFill>
        <p:spPr>
          <a:xfrm>
            <a:off x="0" y="412526"/>
            <a:ext cx="12192000" cy="5168900"/>
          </a:xfrm>
          <a:prstGeom prst="rect">
            <a:avLst/>
          </a:prstGeom>
          <a:noFill/>
          <a:ln>
            <a:noFill/>
          </a:ln>
        </p:spPr>
      </p:pic>
      <p:pic>
        <p:nvPicPr>
          <p:cNvPr id="58" name="Google Shape;58;p15" descr="preencoded.png"/>
          <p:cNvPicPr preferRelativeResize="0"/>
          <p:nvPr/>
        </p:nvPicPr>
        <p:blipFill rotWithShape="1">
          <a:blip r:embed="rId4">
            <a:alphaModFix/>
          </a:blip>
          <a:srcRect/>
          <a:stretch/>
        </p:blipFill>
        <p:spPr>
          <a:xfrm>
            <a:off x="1371601" y="1225551"/>
            <a:ext cx="4305300" cy="2311400"/>
          </a:xfrm>
          <a:prstGeom prst="rect">
            <a:avLst/>
          </a:prstGeom>
          <a:noFill/>
          <a:ln>
            <a:noFill/>
          </a:ln>
        </p:spPr>
      </p:pic>
      <p:pic>
        <p:nvPicPr>
          <p:cNvPr id="59" name="Google Shape;59;p15" descr="preencoded.png"/>
          <p:cNvPicPr preferRelativeResize="0"/>
          <p:nvPr/>
        </p:nvPicPr>
        <p:blipFill rotWithShape="1">
          <a:blip r:embed="rId5">
            <a:alphaModFix/>
          </a:blip>
          <a:srcRect/>
          <a:stretch/>
        </p:blipFill>
        <p:spPr>
          <a:xfrm>
            <a:off x="10153651" y="5619751"/>
            <a:ext cx="647700" cy="304800"/>
          </a:xfrm>
          <a:prstGeom prst="rect">
            <a:avLst/>
          </a:prstGeom>
          <a:noFill/>
          <a:ln>
            <a:noFill/>
          </a:ln>
        </p:spPr>
      </p:pic>
      <p:sp>
        <p:nvSpPr>
          <p:cNvPr id="60" name="Google Shape;60;p15"/>
          <p:cNvSpPr/>
          <p:nvPr/>
        </p:nvSpPr>
        <p:spPr>
          <a:xfrm>
            <a:off x="1371600" y="2287315"/>
            <a:ext cx="4324349" cy="850900"/>
          </a:xfrm>
          <a:prstGeom prst="rect">
            <a:avLst/>
          </a:prstGeom>
          <a:noFill/>
          <a:ln>
            <a:noFill/>
          </a:ln>
        </p:spPr>
        <p:txBody>
          <a:bodyPr spcFirstLastPara="1" wrap="square" lIns="0" tIns="0" rIns="0" bIns="0" anchor="t" anchorCtr="0">
            <a:noAutofit/>
          </a:bodyPr>
          <a:lstStyle/>
          <a:p>
            <a:pPr defTabSz="1219170">
              <a:lnSpc>
                <a:spcPct val="140000"/>
              </a:lnSpc>
              <a:buClr>
                <a:srgbClr val="000000"/>
              </a:buClr>
            </a:pPr>
            <a:r>
              <a:rPr lang="en" sz="2400" b="1" kern="0" dirty="0">
                <a:solidFill>
                  <a:srgbClr val="393838"/>
                </a:solidFill>
                <a:latin typeface="Arial"/>
                <a:ea typeface="Arial"/>
                <a:cs typeface="Arial"/>
                <a:sym typeface="Arial"/>
              </a:rPr>
              <a:t>CWEA</a:t>
            </a:r>
            <a:endParaRPr sz="2400" kern="0" dirty="0">
              <a:solidFill>
                <a:srgbClr val="000000"/>
              </a:solidFill>
              <a:latin typeface="Arial"/>
              <a:ea typeface="Arial"/>
              <a:cs typeface="Arial"/>
              <a:sym typeface="Arial"/>
            </a:endParaRPr>
          </a:p>
        </p:txBody>
      </p:sp>
      <p:sp>
        <p:nvSpPr>
          <p:cNvPr id="61" name="Google Shape;61;p15"/>
          <p:cNvSpPr/>
          <p:nvPr/>
        </p:nvSpPr>
        <p:spPr>
          <a:xfrm>
            <a:off x="1371600" y="3324224"/>
            <a:ext cx="4324400" cy="209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dirty="0">
                <a:solidFill>
                  <a:srgbClr val="9299B2"/>
                </a:solidFill>
                <a:latin typeface="Arial"/>
                <a:cs typeface="Arial"/>
                <a:sym typeface="Arial"/>
              </a:rPr>
              <a:t>Oct. 13,</a:t>
            </a:r>
            <a:r>
              <a:rPr lang="en" sz="1067" b="1" kern="0" dirty="0">
                <a:solidFill>
                  <a:srgbClr val="9299B2"/>
                </a:solidFill>
                <a:latin typeface="Arial"/>
                <a:ea typeface="Arial"/>
                <a:cs typeface="Arial"/>
                <a:sym typeface="Arial"/>
              </a:rPr>
              <a:t> 2021</a:t>
            </a:r>
            <a:endParaRPr sz="1067" kern="0" dirty="0">
              <a:solidFill>
                <a:srgbClr val="000000"/>
              </a:solidFill>
              <a:latin typeface="Arial"/>
              <a:ea typeface="Arial"/>
              <a:cs typeface="Arial"/>
              <a:sym typeface="Arial"/>
            </a:endParaRPr>
          </a:p>
        </p:txBody>
      </p:sp>
      <p:sp>
        <p:nvSpPr>
          <p:cNvPr id="62" name="Google Shape;62;p15"/>
          <p:cNvSpPr/>
          <p:nvPr/>
        </p:nvSpPr>
        <p:spPr>
          <a:xfrm>
            <a:off x="1371601" y="5772151"/>
            <a:ext cx="768351" cy="203200"/>
          </a:xfrm>
          <a:prstGeom prst="rect">
            <a:avLst/>
          </a:prstGeom>
          <a:noFill/>
          <a:ln>
            <a:noFill/>
          </a:ln>
        </p:spPr>
        <p:txBody>
          <a:bodyPr spcFirstLastPara="1" wrap="square" lIns="0" tIns="0" rIns="0" bIns="0" anchor="t" anchorCtr="0">
            <a:noAutofit/>
          </a:bodyPr>
          <a:lstStyle/>
          <a:p>
            <a:pPr defTabSz="1219170">
              <a:lnSpc>
                <a:spcPct val="145030"/>
              </a:lnSpc>
              <a:buClr>
                <a:srgbClr val="000000"/>
              </a:buClr>
            </a:pPr>
            <a:r>
              <a:rPr lang="en" sz="1067" kern="0">
                <a:solidFill>
                  <a:srgbClr val="DCDCE9"/>
                </a:solidFill>
                <a:latin typeface="Arial"/>
                <a:ea typeface="Arial"/>
                <a:cs typeface="Arial"/>
                <a:sym typeface="Arial"/>
              </a:rPr>
              <a:t>kando.eco</a:t>
            </a:r>
            <a:endParaRPr sz="1067" kern="0">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7"/>
        <p:cNvGrpSpPr/>
        <p:nvPr/>
      </p:nvGrpSpPr>
      <p:grpSpPr>
        <a:xfrm>
          <a:off x="0" y="0"/>
          <a:ext cx="0" cy="0"/>
          <a:chOff x="0" y="0"/>
          <a:chExt cx="0" cy="0"/>
        </a:xfrm>
      </p:grpSpPr>
      <p:pic>
        <p:nvPicPr>
          <p:cNvPr id="68" name="Google Shape;68;p16" descr="preencoded.png"/>
          <p:cNvPicPr preferRelativeResize="0"/>
          <p:nvPr/>
        </p:nvPicPr>
        <p:blipFill rotWithShape="1">
          <a:blip r:embed="rId3">
            <a:alphaModFix/>
          </a:blip>
          <a:srcRect/>
          <a:stretch/>
        </p:blipFill>
        <p:spPr>
          <a:xfrm>
            <a:off x="0" y="1"/>
            <a:ext cx="12192000" cy="6870700"/>
          </a:xfrm>
          <a:prstGeom prst="rect">
            <a:avLst/>
          </a:prstGeom>
          <a:noFill/>
          <a:ln>
            <a:noFill/>
          </a:ln>
        </p:spPr>
      </p:pic>
      <p:pic>
        <p:nvPicPr>
          <p:cNvPr id="69" name="Google Shape;69;p16" descr="preencoded.png"/>
          <p:cNvPicPr preferRelativeResize="0"/>
          <p:nvPr/>
        </p:nvPicPr>
        <p:blipFill rotWithShape="1">
          <a:blip r:embed="rId4">
            <a:alphaModFix/>
          </a:blip>
          <a:srcRect/>
          <a:stretch/>
        </p:blipFill>
        <p:spPr>
          <a:xfrm>
            <a:off x="1816101" y="3333751"/>
            <a:ext cx="8674100" cy="38100"/>
          </a:xfrm>
          <a:prstGeom prst="rect">
            <a:avLst/>
          </a:prstGeom>
          <a:noFill/>
          <a:ln>
            <a:noFill/>
          </a:ln>
        </p:spPr>
      </p:pic>
      <p:sp>
        <p:nvSpPr>
          <p:cNvPr id="70" name="Google Shape;70;p16"/>
          <p:cNvSpPr/>
          <p:nvPr/>
        </p:nvSpPr>
        <p:spPr>
          <a:xfrm>
            <a:off x="1695451" y="3556000"/>
            <a:ext cx="8807451" cy="1238251"/>
          </a:xfrm>
          <a:prstGeom prst="rect">
            <a:avLst/>
          </a:prstGeom>
          <a:noFill/>
          <a:ln>
            <a:noFill/>
          </a:ln>
        </p:spPr>
        <p:txBody>
          <a:bodyPr spcFirstLastPara="1" wrap="square" lIns="0" tIns="0" rIns="0" bIns="0" anchor="t" anchorCtr="0">
            <a:noAutofit/>
          </a:bodyPr>
          <a:lstStyle/>
          <a:p>
            <a:pPr algn="ctr" defTabSz="1219170">
              <a:lnSpc>
                <a:spcPct val="135000"/>
              </a:lnSpc>
              <a:buClr>
                <a:srgbClr val="000000"/>
              </a:buClr>
            </a:pPr>
            <a:r>
              <a:rPr lang="en" sz="2400" b="1" kern="0">
                <a:solidFill>
                  <a:srgbClr val="FFFFFF"/>
                </a:solidFill>
                <a:latin typeface="Arial"/>
                <a:ea typeface="Arial"/>
                <a:cs typeface="Arial"/>
                <a:sym typeface="Arial"/>
              </a:rPr>
              <a:t>We are passionate about making a positive impact on people's lives and the environment through improving wastewater quality around the world.</a:t>
            </a:r>
            <a:endParaRPr sz="2400" kern="0">
              <a:solidFill>
                <a:srgbClr val="000000"/>
              </a:solidFill>
              <a:latin typeface="Arial"/>
              <a:ea typeface="Arial"/>
              <a:cs typeface="Arial"/>
              <a:sym typeface="Arial"/>
            </a:endParaRPr>
          </a:p>
        </p:txBody>
      </p:sp>
      <p:grpSp>
        <p:nvGrpSpPr>
          <p:cNvPr id="71" name="Google Shape;71;p16"/>
          <p:cNvGrpSpPr/>
          <p:nvPr/>
        </p:nvGrpSpPr>
        <p:grpSpPr>
          <a:xfrm>
            <a:off x="406400" y="6000751"/>
            <a:ext cx="11506200" cy="577851"/>
            <a:chOff x="609600" y="9001125"/>
            <a:chExt cx="17259300" cy="866775"/>
          </a:xfrm>
        </p:grpSpPr>
        <p:pic>
          <p:nvPicPr>
            <p:cNvPr id="72" name="Google Shape;72;p16" descr="preencoded.png"/>
            <p:cNvPicPr preferRelativeResize="0"/>
            <p:nvPr/>
          </p:nvPicPr>
          <p:blipFill rotWithShape="1">
            <a:blip r:embed="rId5">
              <a:alphaModFix/>
            </a:blip>
            <a:srcRect/>
            <a:stretch/>
          </p:blipFill>
          <p:spPr>
            <a:xfrm>
              <a:off x="609600" y="9191625"/>
              <a:ext cx="1485900" cy="438150"/>
            </a:xfrm>
            <a:prstGeom prst="rect">
              <a:avLst/>
            </a:prstGeom>
            <a:noFill/>
            <a:ln>
              <a:noFill/>
            </a:ln>
          </p:spPr>
        </p:pic>
        <p:pic>
          <p:nvPicPr>
            <p:cNvPr id="73" name="Google Shape;73;p16" descr="preencoded.png"/>
            <p:cNvPicPr preferRelativeResize="0"/>
            <p:nvPr/>
          </p:nvPicPr>
          <p:blipFill rotWithShape="1">
            <a:blip r:embed="rId6">
              <a:alphaModFix/>
            </a:blip>
            <a:srcRect/>
            <a:stretch/>
          </p:blipFill>
          <p:spPr>
            <a:xfrm>
              <a:off x="17002125" y="9001125"/>
              <a:ext cx="866775" cy="866775"/>
            </a:xfrm>
            <a:prstGeom prst="rect">
              <a:avLst/>
            </a:prstGeom>
            <a:noFill/>
            <a:ln>
              <a:noFill/>
            </a:ln>
          </p:spPr>
        </p:pic>
        <p:sp>
          <p:nvSpPr>
            <p:cNvPr id="74" name="Google Shape;74;p16"/>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51</a:t>
              </a:fld>
              <a:endParaRPr sz="800" b="1" kern="0">
                <a:solidFill>
                  <a:srgbClr val="E4005F"/>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79"/>
        <p:cNvGrpSpPr/>
        <p:nvPr/>
      </p:nvGrpSpPr>
      <p:grpSpPr>
        <a:xfrm>
          <a:off x="0" y="0"/>
          <a:ext cx="0" cy="0"/>
          <a:chOff x="0" y="0"/>
          <a:chExt cx="0" cy="0"/>
        </a:xfrm>
      </p:grpSpPr>
      <p:pic>
        <p:nvPicPr>
          <p:cNvPr id="80" name="Google Shape;80;p17" descr="preencoded.png"/>
          <p:cNvPicPr preferRelativeResize="0"/>
          <p:nvPr/>
        </p:nvPicPr>
        <p:blipFill rotWithShape="1">
          <a:blip r:embed="rId3">
            <a:alphaModFix/>
          </a:blip>
          <a:srcRect/>
          <a:stretch/>
        </p:blipFill>
        <p:spPr>
          <a:xfrm>
            <a:off x="4965701" y="1"/>
            <a:ext cx="7226300" cy="6870700"/>
          </a:xfrm>
          <a:prstGeom prst="rect">
            <a:avLst/>
          </a:prstGeom>
          <a:noFill/>
          <a:ln>
            <a:noFill/>
          </a:ln>
        </p:spPr>
      </p:pic>
      <p:pic>
        <p:nvPicPr>
          <p:cNvPr id="81" name="Google Shape;81;p17" descr="preencoded.png"/>
          <p:cNvPicPr preferRelativeResize="0"/>
          <p:nvPr/>
        </p:nvPicPr>
        <p:blipFill rotWithShape="1">
          <a:blip r:embed="rId4">
            <a:alphaModFix/>
          </a:blip>
          <a:srcRect/>
          <a:stretch/>
        </p:blipFill>
        <p:spPr>
          <a:xfrm>
            <a:off x="1530351" y="3041651"/>
            <a:ext cx="1587500" cy="25400"/>
          </a:xfrm>
          <a:prstGeom prst="rect">
            <a:avLst/>
          </a:prstGeom>
          <a:noFill/>
          <a:ln>
            <a:noFill/>
          </a:ln>
        </p:spPr>
      </p:pic>
      <p:pic>
        <p:nvPicPr>
          <p:cNvPr id="82" name="Google Shape;82;p17" descr="preencoded.png"/>
          <p:cNvPicPr preferRelativeResize="0"/>
          <p:nvPr/>
        </p:nvPicPr>
        <p:blipFill rotWithShape="1">
          <a:blip r:embed="rId5">
            <a:alphaModFix/>
          </a:blip>
          <a:srcRect/>
          <a:stretch/>
        </p:blipFill>
        <p:spPr>
          <a:xfrm>
            <a:off x="1524001" y="4108451"/>
            <a:ext cx="2298700" cy="25400"/>
          </a:xfrm>
          <a:prstGeom prst="rect">
            <a:avLst/>
          </a:prstGeom>
          <a:noFill/>
          <a:ln>
            <a:noFill/>
          </a:ln>
        </p:spPr>
      </p:pic>
      <p:sp>
        <p:nvSpPr>
          <p:cNvPr id="83" name="Google Shape;83;p17"/>
          <p:cNvSpPr/>
          <p:nvPr/>
        </p:nvSpPr>
        <p:spPr>
          <a:xfrm>
            <a:off x="1530352" y="2298700"/>
            <a:ext cx="1289049" cy="4572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2400" b="1" kern="0">
                <a:solidFill>
                  <a:srgbClr val="000000"/>
                </a:solidFill>
                <a:latin typeface="Arial"/>
                <a:ea typeface="Arial"/>
                <a:cs typeface="Arial"/>
                <a:sym typeface="Arial"/>
              </a:rPr>
              <a:t>Influent</a:t>
            </a:r>
            <a:endParaRPr sz="2400" kern="0">
              <a:solidFill>
                <a:srgbClr val="000000"/>
              </a:solidFill>
              <a:latin typeface="Arial"/>
              <a:ea typeface="Arial"/>
              <a:cs typeface="Arial"/>
              <a:sym typeface="Arial"/>
            </a:endParaRPr>
          </a:p>
        </p:txBody>
      </p:sp>
      <p:sp>
        <p:nvSpPr>
          <p:cNvPr id="84" name="Google Shape;84;p17"/>
          <p:cNvSpPr/>
          <p:nvPr/>
        </p:nvSpPr>
        <p:spPr>
          <a:xfrm>
            <a:off x="1530351" y="3365500"/>
            <a:ext cx="1511300" cy="4572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2400" b="1" kern="0">
                <a:solidFill>
                  <a:srgbClr val="000000"/>
                </a:solidFill>
                <a:latin typeface="Arial"/>
                <a:ea typeface="Arial"/>
                <a:cs typeface="Arial"/>
                <a:sym typeface="Arial"/>
              </a:rPr>
              <a:t>Resource</a:t>
            </a:r>
            <a:endParaRPr sz="2400" kern="0">
              <a:solidFill>
                <a:srgbClr val="000000"/>
              </a:solidFill>
              <a:latin typeface="Arial"/>
              <a:ea typeface="Arial"/>
              <a:cs typeface="Arial"/>
              <a:sym typeface="Arial"/>
            </a:endParaRPr>
          </a:p>
        </p:txBody>
      </p:sp>
      <p:sp>
        <p:nvSpPr>
          <p:cNvPr id="85" name="Google Shape;85;p17"/>
          <p:cNvSpPr/>
          <p:nvPr/>
        </p:nvSpPr>
        <p:spPr>
          <a:xfrm>
            <a:off x="1530351" y="4432300"/>
            <a:ext cx="2101851" cy="4572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2400" b="1" kern="0">
                <a:solidFill>
                  <a:srgbClr val="000000"/>
                </a:solidFill>
                <a:latin typeface="Arial"/>
                <a:ea typeface="Arial"/>
                <a:cs typeface="Arial"/>
                <a:sym typeface="Arial"/>
              </a:rPr>
              <a:t>Raw Material</a:t>
            </a:r>
            <a:endParaRPr sz="2400" kern="0">
              <a:solidFill>
                <a:srgbClr val="000000"/>
              </a:solidFill>
              <a:latin typeface="Arial"/>
              <a:ea typeface="Arial"/>
              <a:cs typeface="Arial"/>
              <a:sym typeface="Arial"/>
            </a:endParaRPr>
          </a:p>
        </p:txBody>
      </p:sp>
      <p:grpSp>
        <p:nvGrpSpPr>
          <p:cNvPr id="86" name="Google Shape;86;p17"/>
          <p:cNvGrpSpPr/>
          <p:nvPr/>
        </p:nvGrpSpPr>
        <p:grpSpPr>
          <a:xfrm>
            <a:off x="406400" y="6000751"/>
            <a:ext cx="11506200" cy="577851"/>
            <a:chOff x="609600" y="9001125"/>
            <a:chExt cx="17259300" cy="866775"/>
          </a:xfrm>
        </p:grpSpPr>
        <p:pic>
          <p:nvPicPr>
            <p:cNvPr id="87" name="Google Shape;87;p17" descr="preencoded.png"/>
            <p:cNvPicPr preferRelativeResize="0"/>
            <p:nvPr/>
          </p:nvPicPr>
          <p:blipFill rotWithShape="1">
            <a:blip r:embed="rId6">
              <a:alphaModFix/>
            </a:blip>
            <a:srcRect/>
            <a:stretch/>
          </p:blipFill>
          <p:spPr>
            <a:xfrm>
              <a:off x="609600" y="9191625"/>
              <a:ext cx="1485900" cy="438150"/>
            </a:xfrm>
            <a:prstGeom prst="rect">
              <a:avLst/>
            </a:prstGeom>
            <a:noFill/>
            <a:ln>
              <a:noFill/>
            </a:ln>
          </p:spPr>
        </p:pic>
        <p:pic>
          <p:nvPicPr>
            <p:cNvPr id="88" name="Google Shape;88;p17" descr="preencoded.png"/>
            <p:cNvPicPr preferRelativeResize="0"/>
            <p:nvPr/>
          </p:nvPicPr>
          <p:blipFill rotWithShape="1">
            <a:blip r:embed="rId7">
              <a:alphaModFix/>
            </a:blip>
            <a:srcRect/>
            <a:stretch/>
          </p:blipFill>
          <p:spPr>
            <a:xfrm>
              <a:off x="17002125" y="9001125"/>
              <a:ext cx="866775" cy="866775"/>
            </a:xfrm>
            <a:prstGeom prst="rect">
              <a:avLst/>
            </a:prstGeom>
            <a:noFill/>
            <a:ln>
              <a:noFill/>
            </a:ln>
          </p:spPr>
        </p:pic>
        <p:sp>
          <p:nvSpPr>
            <p:cNvPr id="89" name="Google Shape;89;p17"/>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52</a:t>
              </a:fld>
              <a:endParaRPr sz="800" b="1" kern="0">
                <a:solidFill>
                  <a:srgbClr val="E4005F"/>
                </a:solidFill>
                <a:latin typeface="Arial"/>
                <a:ea typeface="Arial"/>
                <a:cs typeface="Arial"/>
                <a:sym typeface="Arial"/>
              </a:endParaRPr>
            </a:p>
          </p:txBody>
        </p:sp>
      </p:grpSp>
      <p:pic>
        <p:nvPicPr>
          <p:cNvPr id="90" name="Google Shape;90;p17" descr="preencoded.png"/>
          <p:cNvPicPr preferRelativeResize="0"/>
          <p:nvPr/>
        </p:nvPicPr>
        <p:blipFill rotWithShape="1">
          <a:blip r:embed="rId8">
            <a:alphaModFix/>
          </a:blip>
          <a:srcRect/>
          <a:stretch/>
        </p:blipFill>
        <p:spPr>
          <a:xfrm>
            <a:off x="0" y="1"/>
            <a:ext cx="12192000" cy="1358900"/>
          </a:xfrm>
          <a:prstGeom prst="rect">
            <a:avLst/>
          </a:prstGeom>
          <a:noFill/>
          <a:ln>
            <a:noFill/>
          </a:ln>
        </p:spPr>
      </p:pic>
      <p:sp>
        <p:nvSpPr>
          <p:cNvPr id="91" name="Google Shape;91;p17"/>
          <p:cNvSpPr/>
          <p:nvPr/>
        </p:nvSpPr>
        <p:spPr>
          <a:xfrm>
            <a:off x="524951" y="349400"/>
            <a:ext cx="42968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cs typeface="Arial"/>
                <a:sym typeface="Arial"/>
              </a:rPr>
              <a:t>Change of Perception </a:t>
            </a:r>
            <a:endParaRPr sz="2267" kern="0">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6"/>
        <p:cNvGrpSpPr/>
        <p:nvPr/>
      </p:nvGrpSpPr>
      <p:grpSpPr>
        <a:xfrm>
          <a:off x="0" y="0"/>
          <a:ext cx="0" cy="0"/>
          <a:chOff x="0" y="0"/>
          <a:chExt cx="0" cy="0"/>
        </a:xfrm>
      </p:grpSpPr>
      <p:pic>
        <p:nvPicPr>
          <p:cNvPr id="97" name="Google Shape;97;p18" descr="preencoded.png"/>
          <p:cNvPicPr preferRelativeResize="0"/>
          <p:nvPr/>
        </p:nvPicPr>
        <p:blipFill rotWithShape="1">
          <a:blip r:embed="rId3">
            <a:alphaModFix/>
          </a:blip>
          <a:srcRect/>
          <a:stretch/>
        </p:blipFill>
        <p:spPr>
          <a:xfrm>
            <a:off x="0" y="1"/>
            <a:ext cx="12192000" cy="6870700"/>
          </a:xfrm>
          <a:prstGeom prst="rect">
            <a:avLst/>
          </a:prstGeom>
          <a:noFill/>
          <a:ln>
            <a:noFill/>
          </a:ln>
        </p:spPr>
      </p:pic>
      <p:pic>
        <p:nvPicPr>
          <p:cNvPr id="98" name="Google Shape;98;p18" descr="preencoded.png"/>
          <p:cNvPicPr preferRelativeResize="0"/>
          <p:nvPr/>
        </p:nvPicPr>
        <p:blipFill rotWithShape="1">
          <a:blip r:embed="rId4">
            <a:alphaModFix/>
          </a:blip>
          <a:srcRect/>
          <a:stretch/>
        </p:blipFill>
        <p:spPr>
          <a:xfrm>
            <a:off x="622301" y="349251"/>
            <a:ext cx="11341100" cy="5581651"/>
          </a:xfrm>
          <a:prstGeom prst="rect">
            <a:avLst/>
          </a:prstGeom>
          <a:noFill/>
          <a:ln>
            <a:noFill/>
          </a:ln>
        </p:spPr>
      </p:pic>
      <p:pic>
        <p:nvPicPr>
          <p:cNvPr id="99" name="Google Shape;99;p18" descr="preencoded.png"/>
          <p:cNvPicPr preferRelativeResize="0"/>
          <p:nvPr/>
        </p:nvPicPr>
        <p:blipFill rotWithShape="1">
          <a:blip r:embed="rId5">
            <a:alphaModFix/>
          </a:blip>
          <a:srcRect/>
          <a:stretch/>
        </p:blipFill>
        <p:spPr>
          <a:xfrm>
            <a:off x="11582400" y="406400"/>
            <a:ext cx="228600" cy="2641600"/>
          </a:xfrm>
          <a:prstGeom prst="rect">
            <a:avLst/>
          </a:prstGeom>
          <a:noFill/>
          <a:ln>
            <a:noFill/>
          </a:ln>
        </p:spPr>
      </p:pic>
      <p:pic>
        <p:nvPicPr>
          <p:cNvPr id="100" name="Google Shape;100;p18" descr="preencoded.png"/>
          <p:cNvPicPr preferRelativeResize="0"/>
          <p:nvPr/>
        </p:nvPicPr>
        <p:blipFill rotWithShape="1">
          <a:blip r:embed="rId6">
            <a:alphaModFix/>
          </a:blip>
          <a:srcRect/>
          <a:stretch/>
        </p:blipFill>
        <p:spPr>
          <a:xfrm>
            <a:off x="406400" y="4502151"/>
            <a:ext cx="50800" cy="889000"/>
          </a:xfrm>
          <a:prstGeom prst="rect">
            <a:avLst/>
          </a:prstGeom>
          <a:noFill/>
          <a:ln>
            <a:noFill/>
          </a:ln>
        </p:spPr>
      </p:pic>
      <p:pic>
        <p:nvPicPr>
          <p:cNvPr id="101" name="Google Shape;101;p18" descr="preencoded.png"/>
          <p:cNvPicPr preferRelativeResize="0"/>
          <p:nvPr/>
        </p:nvPicPr>
        <p:blipFill rotWithShape="1">
          <a:blip r:embed="rId7">
            <a:alphaModFix/>
          </a:blip>
          <a:srcRect/>
          <a:stretch/>
        </p:blipFill>
        <p:spPr>
          <a:xfrm>
            <a:off x="0" y="1"/>
            <a:ext cx="12192000" cy="1358900"/>
          </a:xfrm>
          <a:prstGeom prst="rect">
            <a:avLst/>
          </a:prstGeom>
          <a:noFill/>
          <a:ln>
            <a:noFill/>
          </a:ln>
        </p:spPr>
      </p:pic>
      <p:sp>
        <p:nvSpPr>
          <p:cNvPr id="102" name="Google Shape;102;p18"/>
          <p:cNvSpPr/>
          <p:nvPr/>
        </p:nvSpPr>
        <p:spPr>
          <a:xfrm>
            <a:off x="704851" y="4419600"/>
            <a:ext cx="7188200" cy="1092200"/>
          </a:xfrm>
          <a:prstGeom prst="rect">
            <a:avLst/>
          </a:prstGeom>
          <a:noFill/>
          <a:ln>
            <a:noFill/>
          </a:ln>
        </p:spPr>
        <p:txBody>
          <a:bodyPr spcFirstLastPara="1" wrap="square" lIns="0" tIns="0" rIns="0" bIns="0" anchor="t" anchorCtr="0">
            <a:noAutofit/>
          </a:bodyPr>
          <a:lstStyle/>
          <a:p>
            <a:pPr defTabSz="1219170">
              <a:lnSpc>
                <a:spcPct val="135000"/>
              </a:lnSpc>
              <a:buClr>
                <a:srgbClr val="000000"/>
              </a:buClr>
            </a:pPr>
            <a:r>
              <a:rPr lang="en" sz="3200" b="1" kern="0">
                <a:solidFill>
                  <a:srgbClr val="FFFFFF"/>
                </a:solidFill>
                <a:latin typeface="Arial"/>
                <a:ea typeface="Arial"/>
                <a:cs typeface="Arial"/>
                <a:sym typeface="Arial"/>
              </a:rPr>
              <a:t>To see the full picture </a:t>
            </a:r>
            <a:br>
              <a:rPr lang="en" sz="3200" b="1" kern="0">
                <a:solidFill>
                  <a:srgbClr val="FFFFFF"/>
                </a:solidFill>
                <a:latin typeface="Arial"/>
                <a:ea typeface="Arial"/>
                <a:cs typeface="Arial"/>
                <a:sym typeface="Arial"/>
              </a:rPr>
            </a:br>
            <a:r>
              <a:rPr lang="en" sz="3200" b="1" kern="0">
                <a:solidFill>
                  <a:srgbClr val="FFFFFF"/>
                </a:solidFill>
                <a:latin typeface="Arial"/>
                <a:ea typeface="Arial"/>
                <a:cs typeface="Arial"/>
                <a:sym typeface="Arial"/>
              </a:rPr>
              <a:t>so you can take decision</a:t>
            </a:r>
            <a:endParaRPr sz="3200" kern="0">
              <a:solidFill>
                <a:srgbClr val="000000"/>
              </a:solidFill>
              <a:latin typeface="Arial"/>
              <a:ea typeface="Arial"/>
              <a:cs typeface="Arial"/>
              <a:sym typeface="Arial"/>
            </a:endParaRPr>
          </a:p>
        </p:txBody>
      </p:sp>
      <p:sp>
        <p:nvSpPr>
          <p:cNvPr id="103" name="Google Shape;103;p18"/>
          <p:cNvSpPr/>
          <p:nvPr/>
        </p:nvSpPr>
        <p:spPr>
          <a:xfrm>
            <a:off x="444501" y="374651"/>
            <a:ext cx="2127249"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The Challenge</a:t>
            </a:r>
            <a:endParaRPr sz="2267" kern="0">
              <a:solidFill>
                <a:srgbClr val="000000"/>
              </a:solidFill>
              <a:latin typeface="Arial"/>
              <a:ea typeface="Arial"/>
              <a:cs typeface="Arial"/>
              <a:sym typeface="Arial"/>
            </a:endParaRPr>
          </a:p>
        </p:txBody>
      </p:sp>
      <p:grpSp>
        <p:nvGrpSpPr>
          <p:cNvPr id="104" name="Google Shape;104;p18"/>
          <p:cNvGrpSpPr/>
          <p:nvPr/>
        </p:nvGrpSpPr>
        <p:grpSpPr>
          <a:xfrm>
            <a:off x="406400" y="6000751"/>
            <a:ext cx="11506200" cy="577851"/>
            <a:chOff x="609600" y="9001125"/>
            <a:chExt cx="17259300" cy="866775"/>
          </a:xfrm>
        </p:grpSpPr>
        <p:pic>
          <p:nvPicPr>
            <p:cNvPr id="105" name="Google Shape;105;p18" descr="preencoded.png"/>
            <p:cNvPicPr preferRelativeResize="0"/>
            <p:nvPr/>
          </p:nvPicPr>
          <p:blipFill rotWithShape="1">
            <a:blip r:embed="rId8">
              <a:alphaModFix/>
            </a:blip>
            <a:srcRect/>
            <a:stretch/>
          </p:blipFill>
          <p:spPr>
            <a:xfrm>
              <a:off x="609600" y="9191625"/>
              <a:ext cx="1485900" cy="438150"/>
            </a:xfrm>
            <a:prstGeom prst="rect">
              <a:avLst/>
            </a:prstGeom>
            <a:noFill/>
            <a:ln>
              <a:noFill/>
            </a:ln>
          </p:spPr>
        </p:pic>
        <p:pic>
          <p:nvPicPr>
            <p:cNvPr id="106" name="Google Shape;106;p18" descr="preencoded.png"/>
            <p:cNvPicPr preferRelativeResize="0"/>
            <p:nvPr/>
          </p:nvPicPr>
          <p:blipFill rotWithShape="1">
            <a:blip r:embed="rId9">
              <a:alphaModFix/>
            </a:blip>
            <a:srcRect/>
            <a:stretch/>
          </p:blipFill>
          <p:spPr>
            <a:xfrm>
              <a:off x="17002125" y="9001125"/>
              <a:ext cx="866775" cy="866775"/>
            </a:xfrm>
            <a:prstGeom prst="rect">
              <a:avLst/>
            </a:prstGeom>
            <a:noFill/>
            <a:ln>
              <a:noFill/>
            </a:ln>
          </p:spPr>
        </p:pic>
        <p:sp>
          <p:nvSpPr>
            <p:cNvPr id="107" name="Google Shape;107;p18"/>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53</a:t>
              </a:fld>
              <a:endParaRPr sz="800" b="1" kern="0">
                <a:solidFill>
                  <a:srgbClr val="E4005F"/>
                </a:solidFill>
                <a:latin typeface="Arial"/>
                <a:ea typeface="Arial"/>
                <a:cs typeface="Arial"/>
                <a:sym typeface="Arial"/>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112"/>
        <p:cNvGrpSpPr/>
        <p:nvPr/>
      </p:nvGrpSpPr>
      <p:grpSpPr>
        <a:xfrm>
          <a:off x="0" y="0"/>
          <a:ext cx="0" cy="0"/>
          <a:chOff x="0" y="0"/>
          <a:chExt cx="0" cy="0"/>
        </a:xfrm>
      </p:grpSpPr>
      <p:pic>
        <p:nvPicPr>
          <p:cNvPr id="113" name="Google Shape;113;p19"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114" name="Google Shape;114;p19" descr="preencoded.png"/>
          <p:cNvPicPr preferRelativeResize="0"/>
          <p:nvPr/>
        </p:nvPicPr>
        <p:blipFill rotWithShape="1">
          <a:blip r:embed="rId4">
            <a:alphaModFix/>
          </a:blip>
          <a:srcRect/>
          <a:stretch/>
        </p:blipFill>
        <p:spPr>
          <a:xfrm>
            <a:off x="5257800" y="1930401"/>
            <a:ext cx="5461000" cy="139700"/>
          </a:xfrm>
          <a:prstGeom prst="rect">
            <a:avLst/>
          </a:prstGeom>
          <a:noFill/>
          <a:ln>
            <a:noFill/>
          </a:ln>
        </p:spPr>
      </p:pic>
      <p:pic>
        <p:nvPicPr>
          <p:cNvPr id="115" name="Google Shape;115;p19" descr="preencoded.png"/>
          <p:cNvPicPr preferRelativeResize="0"/>
          <p:nvPr/>
        </p:nvPicPr>
        <p:blipFill rotWithShape="1">
          <a:blip r:embed="rId5">
            <a:alphaModFix/>
          </a:blip>
          <a:srcRect/>
          <a:stretch/>
        </p:blipFill>
        <p:spPr>
          <a:xfrm>
            <a:off x="5251451" y="1930401"/>
            <a:ext cx="393700" cy="139700"/>
          </a:xfrm>
          <a:prstGeom prst="rect">
            <a:avLst/>
          </a:prstGeom>
          <a:noFill/>
          <a:ln>
            <a:noFill/>
          </a:ln>
        </p:spPr>
      </p:pic>
      <p:pic>
        <p:nvPicPr>
          <p:cNvPr id="116" name="Google Shape;116;p19" descr="preencoded.png"/>
          <p:cNvPicPr preferRelativeResize="0"/>
          <p:nvPr/>
        </p:nvPicPr>
        <p:blipFill rotWithShape="1">
          <a:blip r:embed="rId4">
            <a:alphaModFix/>
          </a:blip>
          <a:srcRect/>
          <a:stretch/>
        </p:blipFill>
        <p:spPr>
          <a:xfrm>
            <a:off x="5257800" y="2520951"/>
            <a:ext cx="5461000" cy="139700"/>
          </a:xfrm>
          <a:prstGeom prst="rect">
            <a:avLst/>
          </a:prstGeom>
          <a:noFill/>
          <a:ln>
            <a:noFill/>
          </a:ln>
        </p:spPr>
      </p:pic>
      <p:pic>
        <p:nvPicPr>
          <p:cNvPr id="117" name="Google Shape;117;p19" descr="preencoded.png"/>
          <p:cNvPicPr preferRelativeResize="0"/>
          <p:nvPr/>
        </p:nvPicPr>
        <p:blipFill rotWithShape="1">
          <a:blip r:embed="rId6">
            <a:alphaModFix/>
          </a:blip>
          <a:srcRect/>
          <a:stretch/>
        </p:blipFill>
        <p:spPr>
          <a:xfrm>
            <a:off x="5251451" y="2520951"/>
            <a:ext cx="647700" cy="139700"/>
          </a:xfrm>
          <a:prstGeom prst="rect">
            <a:avLst/>
          </a:prstGeom>
          <a:noFill/>
          <a:ln>
            <a:noFill/>
          </a:ln>
        </p:spPr>
      </p:pic>
      <p:pic>
        <p:nvPicPr>
          <p:cNvPr id="118" name="Google Shape;118;p19" descr="preencoded.png"/>
          <p:cNvPicPr preferRelativeResize="0"/>
          <p:nvPr/>
        </p:nvPicPr>
        <p:blipFill rotWithShape="1">
          <a:blip r:embed="rId4">
            <a:alphaModFix/>
          </a:blip>
          <a:srcRect/>
          <a:stretch/>
        </p:blipFill>
        <p:spPr>
          <a:xfrm>
            <a:off x="5257800" y="3111501"/>
            <a:ext cx="5461000" cy="139700"/>
          </a:xfrm>
          <a:prstGeom prst="rect">
            <a:avLst/>
          </a:prstGeom>
          <a:noFill/>
          <a:ln>
            <a:noFill/>
          </a:ln>
        </p:spPr>
      </p:pic>
      <p:pic>
        <p:nvPicPr>
          <p:cNvPr id="119" name="Google Shape;119;p19" descr="preencoded.png"/>
          <p:cNvPicPr preferRelativeResize="0"/>
          <p:nvPr/>
        </p:nvPicPr>
        <p:blipFill rotWithShape="1">
          <a:blip r:embed="rId7">
            <a:alphaModFix/>
          </a:blip>
          <a:srcRect/>
          <a:stretch/>
        </p:blipFill>
        <p:spPr>
          <a:xfrm>
            <a:off x="5251451" y="3111501"/>
            <a:ext cx="584200" cy="139700"/>
          </a:xfrm>
          <a:prstGeom prst="rect">
            <a:avLst/>
          </a:prstGeom>
          <a:noFill/>
          <a:ln>
            <a:noFill/>
          </a:ln>
        </p:spPr>
      </p:pic>
      <p:pic>
        <p:nvPicPr>
          <p:cNvPr id="120" name="Google Shape;120;p19" descr="preencoded.png"/>
          <p:cNvPicPr preferRelativeResize="0"/>
          <p:nvPr/>
        </p:nvPicPr>
        <p:blipFill rotWithShape="1">
          <a:blip r:embed="rId4">
            <a:alphaModFix/>
          </a:blip>
          <a:srcRect/>
          <a:stretch/>
        </p:blipFill>
        <p:spPr>
          <a:xfrm>
            <a:off x="5257800" y="3702051"/>
            <a:ext cx="5461000" cy="139700"/>
          </a:xfrm>
          <a:prstGeom prst="rect">
            <a:avLst/>
          </a:prstGeom>
          <a:noFill/>
          <a:ln>
            <a:noFill/>
          </a:ln>
        </p:spPr>
      </p:pic>
      <p:pic>
        <p:nvPicPr>
          <p:cNvPr id="121" name="Google Shape;121;p19" descr="preencoded.png"/>
          <p:cNvPicPr preferRelativeResize="0"/>
          <p:nvPr/>
        </p:nvPicPr>
        <p:blipFill rotWithShape="1">
          <a:blip r:embed="rId8">
            <a:alphaModFix/>
          </a:blip>
          <a:srcRect/>
          <a:stretch/>
        </p:blipFill>
        <p:spPr>
          <a:xfrm>
            <a:off x="5251451" y="3702051"/>
            <a:ext cx="266700" cy="139700"/>
          </a:xfrm>
          <a:prstGeom prst="rect">
            <a:avLst/>
          </a:prstGeom>
          <a:noFill/>
          <a:ln>
            <a:noFill/>
          </a:ln>
        </p:spPr>
      </p:pic>
      <p:pic>
        <p:nvPicPr>
          <p:cNvPr id="122" name="Google Shape;122;p19" descr="preencoded.png"/>
          <p:cNvPicPr preferRelativeResize="0"/>
          <p:nvPr/>
        </p:nvPicPr>
        <p:blipFill rotWithShape="1">
          <a:blip r:embed="rId4">
            <a:alphaModFix/>
          </a:blip>
          <a:srcRect/>
          <a:stretch/>
        </p:blipFill>
        <p:spPr>
          <a:xfrm>
            <a:off x="5257800" y="4292601"/>
            <a:ext cx="5461000" cy="139700"/>
          </a:xfrm>
          <a:prstGeom prst="rect">
            <a:avLst/>
          </a:prstGeom>
          <a:noFill/>
          <a:ln>
            <a:noFill/>
          </a:ln>
        </p:spPr>
      </p:pic>
      <p:pic>
        <p:nvPicPr>
          <p:cNvPr id="123" name="Google Shape;123;p19" descr="preencoded.png"/>
          <p:cNvPicPr preferRelativeResize="0"/>
          <p:nvPr/>
        </p:nvPicPr>
        <p:blipFill rotWithShape="1">
          <a:blip r:embed="rId6">
            <a:alphaModFix/>
          </a:blip>
          <a:srcRect/>
          <a:stretch/>
        </p:blipFill>
        <p:spPr>
          <a:xfrm>
            <a:off x="5251451" y="4292601"/>
            <a:ext cx="647700" cy="139700"/>
          </a:xfrm>
          <a:prstGeom prst="rect">
            <a:avLst/>
          </a:prstGeom>
          <a:noFill/>
          <a:ln>
            <a:noFill/>
          </a:ln>
        </p:spPr>
      </p:pic>
      <p:pic>
        <p:nvPicPr>
          <p:cNvPr id="124" name="Google Shape;124;p19" descr="preencoded.png"/>
          <p:cNvPicPr preferRelativeResize="0"/>
          <p:nvPr/>
        </p:nvPicPr>
        <p:blipFill rotWithShape="1">
          <a:blip r:embed="rId4">
            <a:alphaModFix/>
          </a:blip>
          <a:srcRect/>
          <a:stretch/>
        </p:blipFill>
        <p:spPr>
          <a:xfrm>
            <a:off x="5257800" y="4883151"/>
            <a:ext cx="5461000" cy="139700"/>
          </a:xfrm>
          <a:prstGeom prst="rect">
            <a:avLst/>
          </a:prstGeom>
          <a:noFill/>
          <a:ln>
            <a:noFill/>
          </a:ln>
        </p:spPr>
      </p:pic>
      <p:pic>
        <p:nvPicPr>
          <p:cNvPr id="125" name="Google Shape;125;p19" descr="preencoded.png"/>
          <p:cNvPicPr preferRelativeResize="0"/>
          <p:nvPr/>
        </p:nvPicPr>
        <p:blipFill rotWithShape="1">
          <a:blip r:embed="rId9">
            <a:alphaModFix/>
          </a:blip>
          <a:srcRect/>
          <a:stretch/>
        </p:blipFill>
        <p:spPr>
          <a:xfrm>
            <a:off x="5251451" y="4883151"/>
            <a:ext cx="520700" cy="139700"/>
          </a:xfrm>
          <a:prstGeom prst="rect">
            <a:avLst/>
          </a:prstGeom>
          <a:noFill/>
          <a:ln>
            <a:noFill/>
          </a:ln>
        </p:spPr>
      </p:pic>
      <p:pic>
        <p:nvPicPr>
          <p:cNvPr id="126" name="Google Shape;126;p19" descr="preencoded.png"/>
          <p:cNvPicPr preferRelativeResize="0"/>
          <p:nvPr/>
        </p:nvPicPr>
        <p:blipFill rotWithShape="1">
          <a:blip r:embed="rId4">
            <a:alphaModFix/>
          </a:blip>
          <a:srcRect/>
          <a:stretch/>
        </p:blipFill>
        <p:spPr>
          <a:xfrm>
            <a:off x="5257800" y="5473701"/>
            <a:ext cx="5461000" cy="139700"/>
          </a:xfrm>
          <a:prstGeom prst="rect">
            <a:avLst/>
          </a:prstGeom>
          <a:noFill/>
          <a:ln>
            <a:noFill/>
          </a:ln>
        </p:spPr>
      </p:pic>
      <p:pic>
        <p:nvPicPr>
          <p:cNvPr id="127" name="Google Shape;127;p19" descr="preencoded.png"/>
          <p:cNvPicPr preferRelativeResize="0"/>
          <p:nvPr/>
        </p:nvPicPr>
        <p:blipFill rotWithShape="1">
          <a:blip r:embed="rId10">
            <a:alphaModFix/>
          </a:blip>
          <a:srcRect/>
          <a:stretch/>
        </p:blipFill>
        <p:spPr>
          <a:xfrm>
            <a:off x="5251451" y="5473701"/>
            <a:ext cx="330200" cy="139700"/>
          </a:xfrm>
          <a:prstGeom prst="rect">
            <a:avLst/>
          </a:prstGeom>
          <a:noFill/>
          <a:ln>
            <a:noFill/>
          </a:ln>
        </p:spPr>
      </p:pic>
      <p:sp>
        <p:nvSpPr>
          <p:cNvPr id="128" name="Google Shape;128;p19"/>
          <p:cNvSpPr/>
          <p:nvPr/>
        </p:nvSpPr>
        <p:spPr>
          <a:xfrm>
            <a:off x="444500" y="374651"/>
            <a:ext cx="6508749"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Traditional </a:t>
            </a:r>
            <a:r>
              <a:rPr lang="en" sz="2267" b="1" kern="0">
                <a:solidFill>
                  <a:srgbClr val="E4005F"/>
                </a:solidFill>
                <a:latin typeface="Arial"/>
                <a:cs typeface="Arial"/>
                <a:sym typeface="Arial"/>
              </a:rPr>
              <a:t>W</a:t>
            </a:r>
            <a:r>
              <a:rPr lang="en" sz="2267" b="1" kern="0">
                <a:solidFill>
                  <a:srgbClr val="E4005F"/>
                </a:solidFill>
                <a:latin typeface="Arial"/>
                <a:ea typeface="Arial"/>
                <a:cs typeface="Arial"/>
                <a:sym typeface="Arial"/>
              </a:rPr>
              <a:t>ays of </a:t>
            </a:r>
            <a:r>
              <a:rPr lang="en" sz="2267" b="1" kern="0">
                <a:solidFill>
                  <a:srgbClr val="E4005F"/>
                </a:solidFill>
                <a:latin typeface="Arial"/>
                <a:cs typeface="Arial"/>
                <a:sym typeface="Arial"/>
              </a:rPr>
              <a:t>U</a:t>
            </a:r>
            <a:r>
              <a:rPr lang="en" sz="2267" b="1" kern="0">
                <a:solidFill>
                  <a:srgbClr val="E4005F"/>
                </a:solidFill>
                <a:latin typeface="Arial"/>
                <a:ea typeface="Arial"/>
                <a:cs typeface="Arial"/>
                <a:sym typeface="Arial"/>
              </a:rPr>
              <a:t>nderstanding </a:t>
            </a:r>
            <a:r>
              <a:rPr lang="en" sz="2267" b="1" kern="0">
                <a:solidFill>
                  <a:srgbClr val="E4005F"/>
                </a:solidFill>
                <a:latin typeface="Arial"/>
                <a:cs typeface="Arial"/>
                <a:sym typeface="Arial"/>
              </a:rPr>
              <a:t>N</a:t>
            </a:r>
            <a:r>
              <a:rPr lang="en" sz="2267" b="1" kern="0">
                <a:solidFill>
                  <a:srgbClr val="E4005F"/>
                </a:solidFill>
                <a:latin typeface="Arial"/>
                <a:ea typeface="Arial"/>
                <a:cs typeface="Arial"/>
                <a:sym typeface="Arial"/>
              </a:rPr>
              <a:t>etworks</a:t>
            </a:r>
            <a:endParaRPr sz="2267" kern="0">
              <a:solidFill>
                <a:srgbClr val="000000"/>
              </a:solidFill>
              <a:latin typeface="Arial"/>
              <a:ea typeface="Arial"/>
              <a:cs typeface="Arial"/>
              <a:sym typeface="Arial"/>
            </a:endParaRPr>
          </a:p>
        </p:txBody>
      </p:sp>
      <p:sp>
        <p:nvSpPr>
          <p:cNvPr id="129" name="Google Shape;129;p19"/>
          <p:cNvSpPr/>
          <p:nvPr/>
        </p:nvSpPr>
        <p:spPr>
          <a:xfrm>
            <a:off x="412751" y="1580431"/>
            <a:ext cx="3390900" cy="1828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Pretreatment program </a:t>
            </a:r>
            <a:r>
              <a:rPr lang="en" sz="1600" b="1" kern="0">
                <a:solidFill>
                  <a:srgbClr val="000000"/>
                </a:solidFill>
                <a:latin typeface="Arial"/>
                <a:cs typeface="Arial"/>
                <a:sym typeface="Arial"/>
              </a:rPr>
              <a:t>results</a:t>
            </a:r>
            <a:br>
              <a:rPr lang="en" sz="1600" b="1" kern="0">
                <a:solidFill>
                  <a:srgbClr val="000000"/>
                </a:solidFill>
                <a:latin typeface="Arial"/>
                <a:ea typeface="Arial"/>
                <a:cs typeface="Arial"/>
                <a:sym typeface="Arial"/>
              </a:rPr>
            </a:br>
            <a:r>
              <a:rPr lang="en" sz="1600" b="1" kern="0">
                <a:solidFill>
                  <a:srgbClr val="9299B2"/>
                </a:solidFill>
                <a:latin typeface="Arial"/>
                <a:ea typeface="Arial"/>
                <a:cs typeface="Arial"/>
                <a:sym typeface="Arial"/>
              </a:rPr>
              <a:t>This graph shows the proportion of events* random sampling finds in key industries.</a:t>
            </a:r>
            <a:endParaRPr sz="1600" kern="0">
              <a:solidFill>
                <a:srgbClr val="000000"/>
              </a:solidFill>
              <a:latin typeface="Arial"/>
              <a:ea typeface="Arial"/>
              <a:cs typeface="Arial"/>
              <a:sym typeface="Arial"/>
            </a:endParaRPr>
          </a:p>
        </p:txBody>
      </p:sp>
      <p:sp>
        <p:nvSpPr>
          <p:cNvPr id="130" name="Google Shape;130;p19"/>
          <p:cNvSpPr/>
          <p:nvPr/>
        </p:nvSpPr>
        <p:spPr>
          <a:xfrm>
            <a:off x="5251451" y="1663701"/>
            <a:ext cx="990600"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Petrochemical</a:t>
            </a:r>
            <a:endParaRPr sz="1067" kern="0">
              <a:solidFill>
                <a:srgbClr val="000000"/>
              </a:solidFill>
              <a:latin typeface="Arial"/>
              <a:ea typeface="Arial"/>
              <a:cs typeface="Arial"/>
              <a:sym typeface="Arial"/>
            </a:endParaRPr>
          </a:p>
        </p:txBody>
      </p:sp>
      <p:sp>
        <p:nvSpPr>
          <p:cNvPr id="131" name="Google Shape;131;p19"/>
          <p:cNvSpPr/>
          <p:nvPr/>
        </p:nvSpPr>
        <p:spPr>
          <a:xfrm>
            <a:off x="10388600" y="1581151"/>
            <a:ext cx="336549"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000000"/>
                </a:solidFill>
                <a:latin typeface="Arial"/>
                <a:ea typeface="Arial"/>
                <a:cs typeface="Arial"/>
                <a:sym typeface="Arial"/>
              </a:rPr>
              <a:t>4%</a:t>
            </a:r>
            <a:endParaRPr sz="1600" kern="0">
              <a:solidFill>
                <a:srgbClr val="000000"/>
              </a:solidFill>
              <a:latin typeface="Arial"/>
              <a:ea typeface="Arial"/>
              <a:cs typeface="Arial"/>
              <a:sym typeface="Arial"/>
            </a:endParaRPr>
          </a:p>
        </p:txBody>
      </p:sp>
      <p:sp>
        <p:nvSpPr>
          <p:cNvPr id="132" name="Google Shape;132;p19"/>
          <p:cNvSpPr/>
          <p:nvPr/>
        </p:nvSpPr>
        <p:spPr>
          <a:xfrm>
            <a:off x="5251451" y="2254251"/>
            <a:ext cx="971549"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Food factories</a:t>
            </a:r>
            <a:endParaRPr sz="1067" kern="0">
              <a:solidFill>
                <a:srgbClr val="000000"/>
              </a:solidFill>
              <a:latin typeface="Arial"/>
              <a:ea typeface="Arial"/>
              <a:cs typeface="Arial"/>
              <a:sym typeface="Arial"/>
            </a:endParaRPr>
          </a:p>
        </p:txBody>
      </p:sp>
      <p:sp>
        <p:nvSpPr>
          <p:cNvPr id="133" name="Google Shape;133;p19"/>
          <p:cNvSpPr/>
          <p:nvPr/>
        </p:nvSpPr>
        <p:spPr>
          <a:xfrm>
            <a:off x="10394951" y="2171700"/>
            <a:ext cx="330200"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000000"/>
                </a:solidFill>
                <a:latin typeface="Arial"/>
                <a:ea typeface="Arial"/>
                <a:cs typeface="Arial"/>
                <a:sym typeface="Arial"/>
              </a:rPr>
              <a:t>8%</a:t>
            </a:r>
            <a:endParaRPr sz="1600" kern="0">
              <a:solidFill>
                <a:srgbClr val="000000"/>
              </a:solidFill>
              <a:latin typeface="Arial"/>
              <a:ea typeface="Arial"/>
              <a:cs typeface="Arial"/>
              <a:sym typeface="Arial"/>
            </a:endParaRPr>
          </a:p>
        </p:txBody>
      </p:sp>
      <p:sp>
        <p:nvSpPr>
          <p:cNvPr id="134" name="Google Shape;134;p19"/>
          <p:cNvSpPr/>
          <p:nvPr/>
        </p:nvSpPr>
        <p:spPr>
          <a:xfrm>
            <a:off x="5251451" y="2844801"/>
            <a:ext cx="939800"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Metal coating</a:t>
            </a:r>
            <a:endParaRPr sz="1067" kern="0">
              <a:solidFill>
                <a:srgbClr val="000000"/>
              </a:solidFill>
              <a:latin typeface="Arial"/>
              <a:ea typeface="Arial"/>
              <a:cs typeface="Arial"/>
              <a:sym typeface="Arial"/>
            </a:endParaRPr>
          </a:p>
        </p:txBody>
      </p:sp>
      <p:sp>
        <p:nvSpPr>
          <p:cNvPr id="135" name="Google Shape;135;p19"/>
          <p:cNvSpPr/>
          <p:nvPr/>
        </p:nvSpPr>
        <p:spPr>
          <a:xfrm>
            <a:off x="10394951" y="2762251"/>
            <a:ext cx="330200"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000000"/>
                </a:solidFill>
                <a:latin typeface="Arial"/>
                <a:ea typeface="Arial"/>
                <a:cs typeface="Arial"/>
                <a:sym typeface="Arial"/>
              </a:rPr>
              <a:t>7%</a:t>
            </a:r>
            <a:endParaRPr sz="1600" kern="0">
              <a:solidFill>
                <a:srgbClr val="000000"/>
              </a:solidFill>
              <a:latin typeface="Arial"/>
              <a:ea typeface="Arial"/>
              <a:cs typeface="Arial"/>
              <a:sym typeface="Arial"/>
            </a:endParaRPr>
          </a:p>
        </p:txBody>
      </p:sp>
      <p:sp>
        <p:nvSpPr>
          <p:cNvPr id="136" name="Google Shape;136;p19"/>
          <p:cNvSpPr/>
          <p:nvPr/>
        </p:nvSpPr>
        <p:spPr>
          <a:xfrm>
            <a:off x="5251451" y="3435351"/>
            <a:ext cx="1143000"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Slaughterhouses</a:t>
            </a:r>
            <a:endParaRPr sz="1067" kern="0">
              <a:solidFill>
                <a:srgbClr val="000000"/>
              </a:solidFill>
              <a:latin typeface="Arial"/>
              <a:ea typeface="Arial"/>
              <a:cs typeface="Arial"/>
              <a:sym typeface="Arial"/>
            </a:endParaRPr>
          </a:p>
        </p:txBody>
      </p:sp>
      <p:sp>
        <p:nvSpPr>
          <p:cNvPr id="137" name="Google Shape;137;p19"/>
          <p:cNvSpPr/>
          <p:nvPr/>
        </p:nvSpPr>
        <p:spPr>
          <a:xfrm>
            <a:off x="10401300" y="3352800"/>
            <a:ext cx="323851"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000000"/>
                </a:solidFill>
                <a:latin typeface="Arial"/>
                <a:ea typeface="Arial"/>
                <a:cs typeface="Arial"/>
                <a:sym typeface="Arial"/>
              </a:rPr>
              <a:t>2%</a:t>
            </a:r>
            <a:endParaRPr sz="1600" kern="0">
              <a:solidFill>
                <a:srgbClr val="000000"/>
              </a:solidFill>
              <a:latin typeface="Arial"/>
              <a:ea typeface="Arial"/>
              <a:cs typeface="Arial"/>
              <a:sym typeface="Arial"/>
            </a:endParaRPr>
          </a:p>
        </p:txBody>
      </p:sp>
      <p:sp>
        <p:nvSpPr>
          <p:cNvPr id="138" name="Google Shape;138;p19"/>
          <p:cNvSpPr/>
          <p:nvPr/>
        </p:nvSpPr>
        <p:spPr>
          <a:xfrm>
            <a:off x="5251451" y="4025901"/>
            <a:ext cx="1860551"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Chemical &amp; Pharmaceutical</a:t>
            </a:r>
            <a:endParaRPr sz="1067" kern="0">
              <a:solidFill>
                <a:srgbClr val="000000"/>
              </a:solidFill>
              <a:latin typeface="Arial"/>
              <a:ea typeface="Arial"/>
              <a:cs typeface="Arial"/>
              <a:sym typeface="Arial"/>
            </a:endParaRPr>
          </a:p>
        </p:txBody>
      </p:sp>
      <p:sp>
        <p:nvSpPr>
          <p:cNvPr id="139" name="Google Shape;139;p19"/>
          <p:cNvSpPr/>
          <p:nvPr/>
        </p:nvSpPr>
        <p:spPr>
          <a:xfrm>
            <a:off x="10394951" y="3943351"/>
            <a:ext cx="330200"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000000"/>
                </a:solidFill>
                <a:latin typeface="Arial"/>
                <a:ea typeface="Arial"/>
                <a:cs typeface="Arial"/>
                <a:sym typeface="Arial"/>
              </a:rPr>
              <a:t>8%</a:t>
            </a:r>
            <a:endParaRPr sz="1600" kern="0">
              <a:solidFill>
                <a:srgbClr val="000000"/>
              </a:solidFill>
              <a:latin typeface="Arial"/>
              <a:ea typeface="Arial"/>
              <a:cs typeface="Arial"/>
              <a:sym typeface="Arial"/>
            </a:endParaRPr>
          </a:p>
        </p:txBody>
      </p:sp>
      <p:sp>
        <p:nvSpPr>
          <p:cNvPr id="140" name="Google Shape;140;p19"/>
          <p:cNvSpPr/>
          <p:nvPr/>
        </p:nvSpPr>
        <p:spPr>
          <a:xfrm>
            <a:off x="5251451" y="4616451"/>
            <a:ext cx="565151"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Garages</a:t>
            </a:r>
            <a:endParaRPr sz="1067" kern="0">
              <a:solidFill>
                <a:srgbClr val="000000"/>
              </a:solidFill>
              <a:latin typeface="Arial"/>
              <a:ea typeface="Arial"/>
              <a:cs typeface="Arial"/>
              <a:sym typeface="Arial"/>
            </a:endParaRPr>
          </a:p>
        </p:txBody>
      </p:sp>
      <p:sp>
        <p:nvSpPr>
          <p:cNvPr id="141" name="Google Shape;141;p19"/>
          <p:cNvSpPr/>
          <p:nvPr/>
        </p:nvSpPr>
        <p:spPr>
          <a:xfrm>
            <a:off x="10401300" y="4533900"/>
            <a:ext cx="323851"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000000"/>
                </a:solidFill>
                <a:latin typeface="Arial"/>
                <a:ea typeface="Arial"/>
                <a:cs typeface="Arial"/>
                <a:sym typeface="Arial"/>
              </a:rPr>
              <a:t>6%</a:t>
            </a:r>
            <a:endParaRPr sz="1600" kern="0">
              <a:solidFill>
                <a:srgbClr val="000000"/>
              </a:solidFill>
              <a:latin typeface="Arial"/>
              <a:ea typeface="Arial"/>
              <a:cs typeface="Arial"/>
              <a:sym typeface="Arial"/>
            </a:endParaRPr>
          </a:p>
        </p:txBody>
      </p:sp>
      <p:sp>
        <p:nvSpPr>
          <p:cNvPr id="142" name="Google Shape;142;p19"/>
          <p:cNvSpPr/>
          <p:nvPr/>
        </p:nvSpPr>
        <p:spPr>
          <a:xfrm>
            <a:off x="5251451" y="5207001"/>
            <a:ext cx="742951"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Hospitality</a:t>
            </a:r>
            <a:endParaRPr sz="1067" kern="0">
              <a:solidFill>
                <a:srgbClr val="000000"/>
              </a:solidFill>
              <a:latin typeface="Arial"/>
              <a:ea typeface="Arial"/>
              <a:cs typeface="Arial"/>
              <a:sym typeface="Arial"/>
            </a:endParaRPr>
          </a:p>
        </p:txBody>
      </p:sp>
      <p:sp>
        <p:nvSpPr>
          <p:cNvPr id="143" name="Google Shape;143;p19"/>
          <p:cNvSpPr/>
          <p:nvPr/>
        </p:nvSpPr>
        <p:spPr>
          <a:xfrm>
            <a:off x="10407651" y="5124451"/>
            <a:ext cx="317500"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000000"/>
                </a:solidFill>
                <a:latin typeface="Arial"/>
                <a:ea typeface="Arial"/>
                <a:cs typeface="Arial"/>
                <a:sym typeface="Arial"/>
              </a:rPr>
              <a:t>3%</a:t>
            </a:r>
            <a:endParaRPr sz="1600" kern="0">
              <a:solidFill>
                <a:srgbClr val="000000"/>
              </a:solidFill>
              <a:latin typeface="Arial"/>
              <a:ea typeface="Arial"/>
              <a:cs typeface="Arial"/>
              <a:sym typeface="Arial"/>
            </a:endParaRPr>
          </a:p>
        </p:txBody>
      </p:sp>
      <p:grpSp>
        <p:nvGrpSpPr>
          <p:cNvPr id="144" name="Google Shape;144;p19"/>
          <p:cNvGrpSpPr/>
          <p:nvPr/>
        </p:nvGrpSpPr>
        <p:grpSpPr>
          <a:xfrm>
            <a:off x="406400" y="6000751"/>
            <a:ext cx="11506200" cy="577851"/>
            <a:chOff x="609600" y="9001125"/>
            <a:chExt cx="17259300" cy="866775"/>
          </a:xfrm>
        </p:grpSpPr>
        <p:pic>
          <p:nvPicPr>
            <p:cNvPr id="145" name="Google Shape;145;p19" descr="preencoded.png"/>
            <p:cNvPicPr preferRelativeResize="0"/>
            <p:nvPr/>
          </p:nvPicPr>
          <p:blipFill rotWithShape="1">
            <a:blip r:embed="rId11">
              <a:alphaModFix/>
            </a:blip>
            <a:srcRect/>
            <a:stretch/>
          </p:blipFill>
          <p:spPr>
            <a:xfrm>
              <a:off x="609600" y="9191625"/>
              <a:ext cx="1485900" cy="438150"/>
            </a:xfrm>
            <a:prstGeom prst="rect">
              <a:avLst/>
            </a:prstGeom>
            <a:noFill/>
            <a:ln>
              <a:noFill/>
            </a:ln>
          </p:spPr>
        </p:pic>
        <p:pic>
          <p:nvPicPr>
            <p:cNvPr id="146" name="Google Shape;146;p19" descr="preencoded.png"/>
            <p:cNvPicPr preferRelativeResize="0"/>
            <p:nvPr/>
          </p:nvPicPr>
          <p:blipFill rotWithShape="1">
            <a:blip r:embed="rId12">
              <a:alphaModFix/>
            </a:blip>
            <a:srcRect/>
            <a:stretch/>
          </p:blipFill>
          <p:spPr>
            <a:xfrm>
              <a:off x="17002125" y="9001125"/>
              <a:ext cx="866775" cy="866775"/>
            </a:xfrm>
            <a:prstGeom prst="rect">
              <a:avLst/>
            </a:prstGeom>
            <a:noFill/>
            <a:ln>
              <a:noFill/>
            </a:ln>
          </p:spPr>
        </p:pic>
        <p:sp>
          <p:nvSpPr>
            <p:cNvPr id="147" name="Google Shape;147;p19"/>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54</a:t>
              </a:fld>
              <a:endParaRPr sz="800" b="1" kern="0">
                <a:solidFill>
                  <a:srgbClr val="E4005F"/>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152"/>
        <p:cNvGrpSpPr/>
        <p:nvPr/>
      </p:nvGrpSpPr>
      <p:grpSpPr>
        <a:xfrm>
          <a:off x="0" y="0"/>
          <a:ext cx="0" cy="0"/>
          <a:chOff x="0" y="0"/>
          <a:chExt cx="0" cy="0"/>
        </a:xfrm>
      </p:grpSpPr>
      <p:pic>
        <p:nvPicPr>
          <p:cNvPr id="153" name="Google Shape;153;p20"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154" name="Google Shape;154;p20" descr="preencoded.png"/>
          <p:cNvPicPr preferRelativeResize="0"/>
          <p:nvPr/>
        </p:nvPicPr>
        <p:blipFill rotWithShape="1">
          <a:blip r:embed="rId4">
            <a:alphaModFix/>
          </a:blip>
          <a:srcRect/>
          <a:stretch/>
        </p:blipFill>
        <p:spPr>
          <a:xfrm>
            <a:off x="5257800" y="1917701"/>
            <a:ext cx="5461000" cy="139700"/>
          </a:xfrm>
          <a:prstGeom prst="rect">
            <a:avLst/>
          </a:prstGeom>
          <a:noFill/>
          <a:ln>
            <a:noFill/>
          </a:ln>
        </p:spPr>
      </p:pic>
      <p:pic>
        <p:nvPicPr>
          <p:cNvPr id="155" name="Google Shape;155;p20" descr="preencoded.png"/>
          <p:cNvPicPr preferRelativeResize="0"/>
          <p:nvPr/>
        </p:nvPicPr>
        <p:blipFill rotWithShape="1">
          <a:blip r:embed="rId5">
            <a:alphaModFix/>
          </a:blip>
          <a:srcRect/>
          <a:stretch/>
        </p:blipFill>
        <p:spPr>
          <a:xfrm>
            <a:off x="5251451" y="1917701"/>
            <a:ext cx="4584700" cy="139700"/>
          </a:xfrm>
          <a:prstGeom prst="rect">
            <a:avLst/>
          </a:prstGeom>
          <a:noFill/>
          <a:ln>
            <a:noFill/>
          </a:ln>
        </p:spPr>
      </p:pic>
      <p:pic>
        <p:nvPicPr>
          <p:cNvPr id="156" name="Google Shape;156;p20" descr="preencoded.png"/>
          <p:cNvPicPr preferRelativeResize="0"/>
          <p:nvPr/>
        </p:nvPicPr>
        <p:blipFill rotWithShape="1">
          <a:blip r:embed="rId4">
            <a:alphaModFix/>
          </a:blip>
          <a:srcRect/>
          <a:stretch/>
        </p:blipFill>
        <p:spPr>
          <a:xfrm>
            <a:off x="5257800" y="2508251"/>
            <a:ext cx="5461000" cy="139700"/>
          </a:xfrm>
          <a:prstGeom prst="rect">
            <a:avLst/>
          </a:prstGeom>
          <a:noFill/>
          <a:ln>
            <a:noFill/>
          </a:ln>
        </p:spPr>
      </p:pic>
      <p:pic>
        <p:nvPicPr>
          <p:cNvPr id="157" name="Google Shape;157;p20" descr="preencoded.png"/>
          <p:cNvPicPr preferRelativeResize="0"/>
          <p:nvPr/>
        </p:nvPicPr>
        <p:blipFill rotWithShape="1">
          <a:blip r:embed="rId6">
            <a:alphaModFix/>
          </a:blip>
          <a:srcRect/>
          <a:stretch/>
        </p:blipFill>
        <p:spPr>
          <a:xfrm>
            <a:off x="5251451" y="2508251"/>
            <a:ext cx="5295900" cy="139700"/>
          </a:xfrm>
          <a:prstGeom prst="rect">
            <a:avLst/>
          </a:prstGeom>
          <a:noFill/>
          <a:ln>
            <a:noFill/>
          </a:ln>
        </p:spPr>
      </p:pic>
      <p:pic>
        <p:nvPicPr>
          <p:cNvPr id="158" name="Google Shape;158;p20" descr="preencoded.png"/>
          <p:cNvPicPr preferRelativeResize="0"/>
          <p:nvPr/>
        </p:nvPicPr>
        <p:blipFill rotWithShape="1">
          <a:blip r:embed="rId4">
            <a:alphaModFix/>
          </a:blip>
          <a:srcRect/>
          <a:stretch/>
        </p:blipFill>
        <p:spPr>
          <a:xfrm>
            <a:off x="5257800" y="3098801"/>
            <a:ext cx="5461000" cy="139700"/>
          </a:xfrm>
          <a:prstGeom prst="rect">
            <a:avLst/>
          </a:prstGeom>
          <a:noFill/>
          <a:ln>
            <a:noFill/>
          </a:ln>
        </p:spPr>
      </p:pic>
      <p:pic>
        <p:nvPicPr>
          <p:cNvPr id="159" name="Google Shape;159;p20" descr="preencoded.png"/>
          <p:cNvPicPr preferRelativeResize="0"/>
          <p:nvPr/>
        </p:nvPicPr>
        <p:blipFill rotWithShape="1">
          <a:blip r:embed="rId7">
            <a:alphaModFix/>
          </a:blip>
          <a:srcRect/>
          <a:stretch/>
        </p:blipFill>
        <p:spPr>
          <a:xfrm>
            <a:off x="5251451" y="3098801"/>
            <a:ext cx="4394200" cy="139700"/>
          </a:xfrm>
          <a:prstGeom prst="rect">
            <a:avLst/>
          </a:prstGeom>
          <a:noFill/>
          <a:ln>
            <a:noFill/>
          </a:ln>
        </p:spPr>
      </p:pic>
      <p:pic>
        <p:nvPicPr>
          <p:cNvPr id="160" name="Google Shape;160;p20" descr="preencoded.png"/>
          <p:cNvPicPr preferRelativeResize="0"/>
          <p:nvPr/>
        </p:nvPicPr>
        <p:blipFill rotWithShape="1">
          <a:blip r:embed="rId4">
            <a:alphaModFix/>
          </a:blip>
          <a:srcRect/>
          <a:stretch/>
        </p:blipFill>
        <p:spPr>
          <a:xfrm>
            <a:off x="5257800" y="3689351"/>
            <a:ext cx="5461000" cy="139700"/>
          </a:xfrm>
          <a:prstGeom prst="rect">
            <a:avLst/>
          </a:prstGeom>
          <a:noFill/>
          <a:ln>
            <a:noFill/>
          </a:ln>
        </p:spPr>
      </p:pic>
      <p:pic>
        <p:nvPicPr>
          <p:cNvPr id="161" name="Google Shape;161;p20" descr="preencoded.png"/>
          <p:cNvPicPr preferRelativeResize="0"/>
          <p:nvPr/>
        </p:nvPicPr>
        <p:blipFill rotWithShape="1">
          <a:blip r:embed="rId6">
            <a:alphaModFix/>
          </a:blip>
          <a:srcRect/>
          <a:stretch/>
        </p:blipFill>
        <p:spPr>
          <a:xfrm>
            <a:off x="5251451" y="3689351"/>
            <a:ext cx="5295900" cy="139700"/>
          </a:xfrm>
          <a:prstGeom prst="rect">
            <a:avLst/>
          </a:prstGeom>
          <a:noFill/>
          <a:ln>
            <a:noFill/>
          </a:ln>
        </p:spPr>
      </p:pic>
      <p:pic>
        <p:nvPicPr>
          <p:cNvPr id="162" name="Google Shape;162;p20" descr="preencoded.png"/>
          <p:cNvPicPr preferRelativeResize="0"/>
          <p:nvPr/>
        </p:nvPicPr>
        <p:blipFill rotWithShape="1">
          <a:blip r:embed="rId4">
            <a:alphaModFix/>
          </a:blip>
          <a:srcRect/>
          <a:stretch/>
        </p:blipFill>
        <p:spPr>
          <a:xfrm>
            <a:off x="5257800" y="4279901"/>
            <a:ext cx="5461000" cy="139700"/>
          </a:xfrm>
          <a:prstGeom prst="rect">
            <a:avLst/>
          </a:prstGeom>
          <a:noFill/>
          <a:ln>
            <a:noFill/>
          </a:ln>
        </p:spPr>
      </p:pic>
      <p:pic>
        <p:nvPicPr>
          <p:cNvPr id="163" name="Google Shape;163;p20" descr="preencoded.png"/>
          <p:cNvPicPr preferRelativeResize="0"/>
          <p:nvPr/>
        </p:nvPicPr>
        <p:blipFill rotWithShape="1">
          <a:blip r:embed="rId8">
            <a:alphaModFix/>
          </a:blip>
          <a:srcRect/>
          <a:stretch/>
        </p:blipFill>
        <p:spPr>
          <a:xfrm>
            <a:off x="5251451" y="4279901"/>
            <a:ext cx="4495800" cy="139700"/>
          </a:xfrm>
          <a:prstGeom prst="rect">
            <a:avLst/>
          </a:prstGeom>
          <a:noFill/>
          <a:ln>
            <a:noFill/>
          </a:ln>
        </p:spPr>
      </p:pic>
      <p:pic>
        <p:nvPicPr>
          <p:cNvPr id="164" name="Google Shape;164;p20" descr="preencoded.png"/>
          <p:cNvPicPr preferRelativeResize="0"/>
          <p:nvPr/>
        </p:nvPicPr>
        <p:blipFill rotWithShape="1">
          <a:blip r:embed="rId4">
            <a:alphaModFix/>
          </a:blip>
          <a:srcRect/>
          <a:stretch/>
        </p:blipFill>
        <p:spPr>
          <a:xfrm>
            <a:off x="5257800" y="4870451"/>
            <a:ext cx="5461000" cy="139700"/>
          </a:xfrm>
          <a:prstGeom prst="rect">
            <a:avLst/>
          </a:prstGeom>
          <a:noFill/>
          <a:ln>
            <a:noFill/>
          </a:ln>
        </p:spPr>
      </p:pic>
      <p:pic>
        <p:nvPicPr>
          <p:cNvPr id="165" name="Google Shape;165;p20" descr="preencoded.png"/>
          <p:cNvPicPr preferRelativeResize="0"/>
          <p:nvPr/>
        </p:nvPicPr>
        <p:blipFill rotWithShape="1">
          <a:blip r:embed="rId9">
            <a:alphaModFix/>
          </a:blip>
          <a:srcRect/>
          <a:stretch/>
        </p:blipFill>
        <p:spPr>
          <a:xfrm>
            <a:off x="5251451" y="4870451"/>
            <a:ext cx="5219700" cy="139700"/>
          </a:xfrm>
          <a:prstGeom prst="rect">
            <a:avLst/>
          </a:prstGeom>
          <a:noFill/>
          <a:ln>
            <a:noFill/>
          </a:ln>
        </p:spPr>
      </p:pic>
      <p:pic>
        <p:nvPicPr>
          <p:cNvPr id="166" name="Google Shape;166;p20" descr="preencoded.png"/>
          <p:cNvPicPr preferRelativeResize="0"/>
          <p:nvPr/>
        </p:nvPicPr>
        <p:blipFill rotWithShape="1">
          <a:blip r:embed="rId4">
            <a:alphaModFix/>
          </a:blip>
          <a:srcRect/>
          <a:stretch/>
        </p:blipFill>
        <p:spPr>
          <a:xfrm>
            <a:off x="5257800" y="5461001"/>
            <a:ext cx="5461000" cy="139700"/>
          </a:xfrm>
          <a:prstGeom prst="rect">
            <a:avLst/>
          </a:prstGeom>
          <a:noFill/>
          <a:ln>
            <a:noFill/>
          </a:ln>
        </p:spPr>
      </p:pic>
      <p:pic>
        <p:nvPicPr>
          <p:cNvPr id="167" name="Google Shape;167;p20" descr="preencoded.png"/>
          <p:cNvPicPr preferRelativeResize="0"/>
          <p:nvPr/>
        </p:nvPicPr>
        <p:blipFill rotWithShape="1">
          <a:blip r:embed="rId10">
            <a:alphaModFix/>
          </a:blip>
          <a:srcRect/>
          <a:stretch/>
        </p:blipFill>
        <p:spPr>
          <a:xfrm>
            <a:off x="5251451" y="5461001"/>
            <a:ext cx="5194300" cy="139700"/>
          </a:xfrm>
          <a:prstGeom prst="rect">
            <a:avLst/>
          </a:prstGeom>
          <a:noFill/>
          <a:ln>
            <a:noFill/>
          </a:ln>
        </p:spPr>
      </p:pic>
      <p:sp>
        <p:nvSpPr>
          <p:cNvPr id="168" name="Google Shape;168;p20"/>
          <p:cNvSpPr/>
          <p:nvPr/>
        </p:nvSpPr>
        <p:spPr>
          <a:xfrm>
            <a:off x="444501" y="374651"/>
            <a:ext cx="35941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Wastewater </a:t>
            </a:r>
            <a:r>
              <a:rPr lang="en" sz="2267" b="1" kern="0">
                <a:solidFill>
                  <a:srgbClr val="E4005F"/>
                </a:solidFill>
                <a:latin typeface="Arial"/>
                <a:cs typeface="Arial"/>
                <a:sym typeface="Arial"/>
              </a:rPr>
              <a:t>I</a:t>
            </a:r>
            <a:r>
              <a:rPr lang="en" sz="2267" b="1" kern="0">
                <a:solidFill>
                  <a:srgbClr val="E4005F"/>
                </a:solidFill>
                <a:latin typeface="Arial"/>
                <a:ea typeface="Arial"/>
                <a:cs typeface="Arial"/>
                <a:sym typeface="Arial"/>
              </a:rPr>
              <a:t>ntelligence</a:t>
            </a:r>
            <a:endParaRPr sz="2267" kern="0">
              <a:solidFill>
                <a:srgbClr val="000000"/>
              </a:solidFill>
              <a:latin typeface="Arial"/>
              <a:ea typeface="Arial"/>
              <a:cs typeface="Arial"/>
              <a:sym typeface="Arial"/>
            </a:endParaRPr>
          </a:p>
        </p:txBody>
      </p:sp>
      <p:sp>
        <p:nvSpPr>
          <p:cNvPr id="169" name="Google Shape;169;p20"/>
          <p:cNvSpPr/>
          <p:nvPr/>
        </p:nvSpPr>
        <p:spPr>
          <a:xfrm>
            <a:off x="5251451" y="1651001"/>
            <a:ext cx="990600"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Petrochemical</a:t>
            </a:r>
            <a:endParaRPr sz="1067" kern="0">
              <a:solidFill>
                <a:srgbClr val="000000"/>
              </a:solidFill>
              <a:latin typeface="Arial"/>
              <a:ea typeface="Arial"/>
              <a:cs typeface="Arial"/>
              <a:sym typeface="Arial"/>
            </a:endParaRPr>
          </a:p>
        </p:txBody>
      </p:sp>
      <p:sp>
        <p:nvSpPr>
          <p:cNvPr id="170" name="Google Shape;170;p20"/>
          <p:cNvSpPr/>
          <p:nvPr/>
        </p:nvSpPr>
        <p:spPr>
          <a:xfrm>
            <a:off x="10267951" y="1568451"/>
            <a:ext cx="457200"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E4005F"/>
                </a:solidFill>
                <a:latin typeface="Arial"/>
                <a:ea typeface="Arial"/>
                <a:cs typeface="Arial"/>
                <a:sym typeface="Arial"/>
              </a:rPr>
              <a:t>79%</a:t>
            </a:r>
            <a:endParaRPr sz="1600" kern="0">
              <a:solidFill>
                <a:srgbClr val="000000"/>
              </a:solidFill>
              <a:latin typeface="Arial"/>
              <a:ea typeface="Arial"/>
              <a:cs typeface="Arial"/>
              <a:sym typeface="Arial"/>
            </a:endParaRPr>
          </a:p>
        </p:txBody>
      </p:sp>
      <p:sp>
        <p:nvSpPr>
          <p:cNvPr id="171" name="Google Shape;171;p20"/>
          <p:cNvSpPr/>
          <p:nvPr/>
        </p:nvSpPr>
        <p:spPr>
          <a:xfrm>
            <a:off x="5251451" y="2241551"/>
            <a:ext cx="971549"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Food factories</a:t>
            </a:r>
            <a:endParaRPr sz="1067" kern="0">
              <a:solidFill>
                <a:srgbClr val="000000"/>
              </a:solidFill>
              <a:latin typeface="Arial"/>
              <a:ea typeface="Arial"/>
              <a:cs typeface="Arial"/>
              <a:sym typeface="Arial"/>
            </a:endParaRPr>
          </a:p>
        </p:txBody>
      </p:sp>
      <p:sp>
        <p:nvSpPr>
          <p:cNvPr id="172" name="Google Shape;172;p20"/>
          <p:cNvSpPr/>
          <p:nvPr/>
        </p:nvSpPr>
        <p:spPr>
          <a:xfrm>
            <a:off x="10261601" y="2159000"/>
            <a:ext cx="463551"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E4005F"/>
                </a:solidFill>
                <a:latin typeface="Arial"/>
                <a:ea typeface="Arial"/>
                <a:cs typeface="Arial"/>
                <a:sym typeface="Arial"/>
              </a:rPr>
              <a:t>94%</a:t>
            </a:r>
            <a:endParaRPr sz="1600" kern="0">
              <a:solidFill>
                <a:srgbClr val="000000"/>
              </a:solidFill>
              <a:latin typeface="Arial"/>
              <a:ea typeface="Arial"/>
              <a:cs typeface="Arial"/>
              <a:sym typeface="Arial"/>
            </a:endParaRPr>
          </a:p>
        </p:txBody>
      </p:sp>
      <p:sp>
        <p:nvSpPr>
          <p:cNvPr id="173" name="Google Shape;173;p20"/>
          <p:cNvSpPr/>
          <p:nvPr/>
        </p:nvSpPr>
        <p:spPr>
          <a:xfrm>
            <a:off x="5251451" y="2832101"/>
            <a:ext cx="939800"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Metal coating</a:t>
            </a:r>
            <a:endParaRPr sz="1067" kern="0">
              <a:solidFill>
                <a:srgbClr val="000000"/>
              </a:solidFill>
              <a:latin typeface="Arial"/>
              <a:ea typeface="Arial"/>
              <a:cs typeface="Arial"/>
              <a:sym typeface="Arial"/>
            </a:endParaRPr>
          </a:p>
        </p:txBody>
      </p:sp>
      <p:sp>
        <p:nvSpPr>
          <p:cNvPr id="174" name="Google Shape;174;p20"/>
          <p:cNvSpPr/>
          <p:nvPr/>
        </p:nvSpPr>
        <p:spPr>
          <a:xfrm>
            <a:off x="10318751" y="2749551"/>
            <a:ext cx="406400"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467" b="1" kern="0">
                <a:solidFill>
                  <a:srgbClr val="E4005F"/>
                </a:solidFill>
                <a:latin typeface="Arial"/>
                <a:ea typeface="Arial"/>
                <a:cs typeface="Arial"/>
                <a:sym typeface="Arial"/>
              </a:rPr>
              <a:t>71%</a:t>
            </a:r>
            <a:endParaRPr sz="1467" kern="0">
              <a:solidFill>
                <a:srgbClr val="000000"/>
              </a:solidFill>
              <a:latin typeface="Arial"/>
              <a:ea typeface="Arial"/>
              <a:cs typeface="Arial"/>
              <a:sym typeface="Arial"/>
            </a:endParaRPr>
          </a:p>
        </p:txBody>
      </p:sp>
      <p:sp>
        <p:nvSpPr>
          <p:cNvPr id="175" name="Google Shape;175;p20"/>
          <p:cNvSpPr/>
          <p:nvPr/>
        </p:nvSpPr>
        <p:spPr>
          <a:xfrm>
            <a:off x="5251451" y="3422651"/>
            <a:ext cx="1143000"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Slaughterhouses</a:t>
            </a:r>
            <a:endParaRPr sz="1067" kern="0">
              <a:solidFill>
                <a:srgbClr val="000000"/>
              </a:solidFill>
              <a:latin typeface="Arial"/>
              <a:ea typeface="Arial"/>
              <a:cs typeface="Arial"/>
              <a:sym typeface="Arial"/>
            </a:endParaRPr>
          </a:p>
        </p:txBody>
      </p:sp>
      <p:sp>
        <p:nvSpPr>
          <p:cNvPr id="176" name="Google Shape;176;p20"/>
          <p:cNvSpPr/>
          <p:nvPr/>
        </p:nvSpPr>
        <p:spPr>
          <a:xfrm>
            <a:off x="10261601" y="3340100"/>
            <a:ext cx="463551"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E4005F"/>
                </a:solidFill>
                <a:latin typeface="Arial"/>
                <a:ea typeface="Arial"/>
                <a:cs typeface="Arial"/>
                <a:sym typeface="Arial"/>
              </a:rPr>
              <a:t>94%</a:t>
            </a:r>
            <a:endParaRPr sz="1600" kern="0">
              <a:solidFill>
                <a:srgbClr val="000000"/>
              </a:solidFill>
              <a:latin typeface="Arial"/>
              <a:ea typeface="Arial"/>
              <a:cs typeface="Arial"/>
              <a:sym typeface="Arial"/>
            </a:endParaRPr>
          </a:p>
        </p:txBody>
      </p:sp>
      <p:sp>
        <p:nvSpPr>
          <p:cNvPr id="177" name="Google Shape;177;p20"/>
          <p:cNvSpPr/>
          <p:nvPr/>
        </p:nvSpPr>
        <p:spPr>
          <a:xfrm>
            <a:off x="5251451" y="4013201"/>
            <a:ext cx="1860551"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Chemical &amp; Pharmaceutical</a:t>
            </a:r>
            <a:endParaRPr sz="1067" kern="0">
              <a:solidFill>
                <a:srgbClr val="000000"/>
              </a:solidFill>
              <a:latin typeface="Arial"/>
              <a:ea typeface="Arial"/>
              <a:cs typeface="Arial"/>
              <a:sym typeface="Arial"/>
            </a:endParaRPr>
          </a:p>
        </p:txBody>
      </p:sp>
      <p:sp>
        <p:nvSpPr>
          <p:cNvPr id="178" name="Google Shape;178;p20"/>
          <p:cNvSpPr/>
          <p:nvPr/>
        </p:nvSpPr>
        <p:spPr>
          <a:xfrm>
            <a:off x="10274300" y="3930651"/>
            <a:ext cx="450851"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E4005F"/>
                </a:solidFill>
                <a:latin typeface="Arial"/>
                <a:ea typeface="Arial"/>
                <a:cs typeface="Arial"/>
                <a:sym typeface="Arial"/>
              </a:rPr>
              <a:t>76%</a:t>
            </a:r>
            <a:endParaRPr sz="1600" kern="0">
              <a:solidFill>
                <a:srgbClr val="000000"/>
              </a:solidFill>
              <a:latin typeface="Arial"/>
              <a:ea typeface="Arial"/>
              <a:cs typeface="Arial"/>
              <a:sym typeface="Arial"/>
            </a:endParaRPr>
          </a:p>
        </p:txBody>
      </p:sp>
      <p:sp>
        <p:nvSpPr>
          <p:cNvPr id="179" name="Google Shape;179;p20"/>
          <p:cNvSpPr/>
          <p:nvPr/>
        </p:nvSpPr>
        <p:spPr>
          <a:xfrm>
            <a:off x="5251451" y="4603751"/>
            <a:ext cx="565151"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Garages</a:t>
            </a:r>
            <a:endParaRPr sz="1067" kern="0">
              <a:solidFill>
                <a:srgbClr val="000000"/>
              </a:solidFill>
              <a:latin typeface="Arial"/>
              <a:ea typeface="Arial"/>
              <a:cs typeface="Arial"/>
              <a:sym typeface="Arial"/>
            </a:endParaRPr>
          </a:p>
        </p:txBody>
      </p:sp>
      <p:sp>
        <p:nvSpPr>
          <p:cNvPr id="180" name="Google Shape;180;p20"/>
          <p:cNvSpPr/>
          <p:nvPr/>
        </p:nvSpPr>
        <p:spPr>
          <a:xfrm>
            <a:off x="10318751" y="4521200"/>
            <a:ext cx="406400"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467" b="1" kern="0">
                <a:solidFill>
                  <a:srgbClr val="E4005F"/>
                </a:solidFill>
                <a:latin typeface="Arial"/>
                <a:ea typeface="Arial"/>
                <a:cs typeface="Arial"/>
                <a:sym typeface="Arial"/>
              </a:rPr>
              <a:t>91%</a:t>
            </a:r>
            <a:endParaRPr sz="1467" kern="0">
              <a:solidFill>
                <a:srgbClr val="000000"/>
              </a:solidFill>
              <a:latin typeface="Arial"/>
              <a:ea typeface="Arial"/>
              <a:cs typeface="Arial"/>
              <a:sym typeface="Arial"/>
            </a:endParaRPr>
          </a:p>
        </p:txBody>
      </p:sp>
      <p:sp>
        <p:nvSpPr>
          <p:cNvPr id="181" name="Google Shape;181;p20"/>
          <p:cNvSpPr/>
          <p:nvPr/>
        </p:nvSpPr>
        <p:spPr>
          <a:xfrm>
            <a:off x="5251451" y="5194301"/>
            <a:ext cx="742951"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Hospitality</a:t>
            </a:r>
            <a:endParaRPr sz="1067" kern="0">
              <a:solidFill>
                <a:srgbClr val="000000"/>
              </a:solidFill>
              <a:latin typeface="Arial"/>
              <a:ea typeface="Arial"/>
              <a:cs typeface="Arial"/>
              <a:sym typeface="Arial"/>
            </a:endParaRPr>
          </a:p>
        </p:txBody>
      </p:sp>
      <p:sp>
        <p:nvSpPr>
          <p:cNvPr id="182" name="Google Shape;182;p20"/>
          <p:cNvSpPr/>
          <p:nvPr/>
        </p:nvSpPr>
        <p:spPr>
          <a:xfrm>
            <a:off x="10255251" y="5111751"/>
            <a:ext cx="469900"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600" b="1" kern="0">
                <a:solidFill>
                  <a:srgbClr val="E4005F"/>
                </a:solidFill>
                <a:latin typeface="Arial"/>
                <a:ea typeface="Arial"/>
                <a:cs typeface="Arial"/>
                <a:sym typeface="Arial"/>
              </a:rPr>
              <a:t>90%</a:t>
            </a:r>
            <a:endParaRPr sz="1600" kern="0">
              <a:solidFill>
                <a:srgbClr val="000000"/>
              </a:solidFill>
              <a:latin typeface="Arial"/>
              <a:ea typeface="Arial"/>
              <a:cs typeface="Arial"/>
              <a:sym typeface="Arial"/>
            </a:endParaRPr>
          </a:p>
        </p:txBody>
      </p:sp>
      <p:sp>
        <p:nvSpPr>
          <p:cNvPr id="183" name="Google Shape;183;p20"/>
          <p:cNvSpPr/>
          <p:nvPr/>
        </p:nvSpPr>
        <p:spPr>
          <a:xfrm>
            <a:off x="409944" y="1580431"/>
            <a:ext cx="3393707" cy="2133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Using real-time data inputs, and live analytics.</a:t>
            </a:r>
            <a:br>
              <a:rPr lang="en" sz="1600" b="1" kern="0">
                <a:solidFill>
                  <a:srgbClr val="000000"/>
                </a:solidFill>
                <a:latin typeface="Arial"/>
                <a:ea typeface="Arial"/>
                <a:cs typeface="Arial"/>
                <a:sym typeface="Arial"/>
              </a:rPr>
            </a:br>
            <a:r>
              <a:rPr lang="en" sz="1600" b="1" kern="0">
                <a:solidFill>
                  <a:srgbClr val="9299B2"/>
                </a:solidFill>
                <a:latin typeface="Arial"/>
                <a:ea typeface="Arial"/>
                <a:cs typeface="Arial"/>
                <a:sym typeface="Arial"/>
              </a:rPr>
              <a:t>This graph shows the proportion of events* Sampling Automatically triggered by events</a:t>
            </a:r>
            <a:endParaRPr sz="1600" kern="0">
              <a:solidFill>
                <a:srgbClr val="000000"/>
              </a:solidFill>
              <a:latin typeface="Arial"/>
              <a:ea typeface="Arial"/>
              <a:cs typeface="Arial"/>
              <a:sym typeface="Arial"/>
            </a:endParaRPr>
          </a:p>
        </p:txBody>
      </p:sp>
      <p:grpSp>
        <p:nvGrpSpPr>
          <p:cNvPr id="184" name="Google Shape;184;p20"/>
          <p:cNvGrpSpPr/>
          <p:nvPr/>
        </p:nvGrpSpPr>
        <p:grpSpPr>
          <a:xfrm>
            <a:off x="406400" y="6000751"/>
            <a:ext cx="11506200" cy="577851"/>
            <a:chOff x="609600" y="9001125"/>
            <a:chExt cx="17259300" cy="866775"/>
          </a:xfrm>
        </p:grpSpPr>
        <p:pic>
          <p:nvPicPr>
            <p:cNvPr id="185" name="Google Shape;185;p20" descr="preencoded.png"/>
            <p:cNvPicPr preferRelativeResize="0"/>
            <p:nvPr/>
          </p:nvPicPr>
          <p:blipFill rotWithShape="1">
            <a:blip r:embed="rId11">
              <a:alphaModFix/>
            </a:blip>
            <a:srcRect/>
            <a:stretch/>
          </p:blipFill>
          <p:spPr>
            <a:xfrm>
              <a:off x="609600" y="9191625"/>
              <a:ext cx="1485900" cy="438150"/>
            </a:xfrm>
            <a:prstGeom prst="rect">
              <a:avLst/>
            </a:prstGeom>
            <a:noFill/>
            <a:ln>
              <a:noFill/>
            </a:ln>
          </p:spPr>
        </p:pic>
        <p:pic>
          <p:nvPicPr>
            <p:cNvPr id="186" name="Google Shape;186;p20" descr="preencoded.png"/>
            <p:cNvPicPr preferRelativeResize="0"/>
            <p:nvPr/>
          </p:nvPicPr>
          <p:blipFill rotWithShape="1">
            <a:blip r:embed="rId12">
              <a:alphaModFix/>
            </a:blip>
            <a:srcRect/>
            <a:stretch/>
          </p:blipFill>
          <p:spPr>
            <a:xfrm>
              <a:off x="17002125" y="9001125"/>
              <a:ext cx="866775" cy="866775"/>
            </a:xfrm>
            <a:prstGeom prst="rect">
              <a:avLst/>
            </a:prstGeom>
            <a:noFill/>
            <a:ln>
              <a:noFill/>
            </a:ln>
          </p:spPr>
        </p:pic>
        <p:sp>
          <p:nvSpPr>
            <p:cNvPr id="187" name="Google Shape;187;p20"/>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55</a:t>
              </a:fld>
              <a:endParaRPr sz="800" b="1" kern="0">
                <a:solidFill>
                  <a:srgbClr val="E4005F"/>
                </a:solidFill>
                <a:latin typeface="Arial"/>
                <a:ea typeface="Arial"/>
                <a:cs typeface="Arial"/>
                <a:sym typeface="Arial"/>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192"/>
        <p:cNvGrpSpPr/>
        <p:nvPr/>
      </p:nvGrpSpPr>
      <p:grpSpPr>
        <a:xfrm>
          <a:off x="0" y="0"/>
          <a:ext cx="0" cy="0"/>
          <a:chOff x="0" y="0"/>
          <a:chExt cx="0" cy="0"/>
        </a:xfrm>
      </p:grpSpPr>
      <p:pic>
        <p:nvPicPr>
          <p:cNvPr id="193" name="Google Shape;193;p21" descr="preencoded.png"/>
          <p:cNvPicPr preferRelativeResize="0"/>
          <p:nvPr/>
        </p:nvPicPr>
        <p:blipFill rotWithShape="1">
          <a:blip r:embed="rId3">
            <a:alphaModFix/>
          </a:blip>
          <a:srcRect/>
          <a:stretch/>
        </p:blipFill>
        <p:spPr>
          <a:xfrm>
            <a:off x="3810000" y="2152651"/>
            <a:ext cx="5994400" cy="25400"/>
          </a:xfrm>
          <a:prstGeom prst="rect">
            <a:avLst/>
          </a:prstGeom>
          <a:noFill/>
          <a:ln>
            <a:noFill/>
          </a:ln>
        </p:spPr>
      </p:pic>
      <p:pic>
        <p:nvPicPr>
          <p:cNvPr id="194" name="Google Shape;194;p21" descr="preencoded.png"/>
          <p:cNvPicPr preferRelativeResize="0"/>
          <p:nvPr/>
        </p:nvPicPr>
        <p:blipFill rotWithShape="1">
          <a:blip r:embed="rId4">
            <a:alphaModFix/>
          </a:blip>
          <a:srcRect/>
          <a:stretch/>
        </p:blipFill>
        <p:spPr>
          <a:xfrm>
            <a:off x="3810000" y="2667000"/>
            <a:ext cx="5994400" cy="25400"/>
          </a:xfrm>
          <a:prstGeom prst="rect">
            <a:avLst/>
          </a:prstGeom>
          <a:noFill/>
          <a:ln>
            <a:noFill/>
          </a:ln>
        </p:spPr>
      </p:pic>
      <p:pic>
        <p:nvPicPr>
          <p:cNvPr id="195" name="Google Shape;195;p21" descr="preencoded.png"/>
          <p:cNvPicPr preferRelativeResize="0"/>
          <p:nvPr/>
        </p:nvPicPr>
        <p:blipFill rotWithShape="1">
          <a:blip r:embed="rId5">
            <a:alphaModFix/>
          </a:blip>
          <a:srcRect/>
          <a:stretch/>
        </p:blipFill>
        <p:spPr>
          <a:xfrm>
            <a:off x="3810000" y="3175000"/>
            <a:ext cx="5994400" cy="25400"/>
          </a:xfrm>
          <a:prstGeom prst="rect">
            <a:avLst/>
          </a:prstGeom>
          <a:noFill/>
          <a:ln>
            <a:noFill/>
          </a:ln>
        </p:spPr>
      </p:pic>
      <p:pic>
        <p:nvPicPr>
          <p:cNvPr id="196" name="Google Shape;196;p21" descr="preencoded.png"/>
          <p:cNvPicPr preferRelativeResize="0"/>
          <p:nvPr/>
        </p:nvPicPr>
        <p:blipFill rotWithShape="1">
          <a:blip r:embed="rId3">
            <a:alphaModFix/>
          </a:blip>
          <a:srcRect/>
          <a:stretch/>
        </p:blipFill>
        <p:spPr>
          <a:xfrm>
            <a:off x="3810000" y="3689351"/>
            <a:ext cx="5994400" cy="25400"/>
          </a:xfrm>
          <a:prstGeom prst="rect">
            <a:avLst/>
          </a:prstGeom>
          <a:noFill/>
          <a:ln>
            <a:noFill/>
          </a:ln>
        </p:spPr>
      </p:pic>
      <p:pic>
        <p:nvPicPr>
          <p:cNvPr id="197" name="Google Shape;197;p21" descr="preencoded.png"/>
          <p:cNvPicPr preferRelativeResize="0"/>
          <p:nvPr/>
        </p:nvPicPr>
        <p:blipFill rotWithShape="1">
          <a:blip r:embed="rId4">
            <a:alphaModFix/>
          </a:blip>
          <a:srcRect/>
          <a:stretch/>
        </p:blipFill>
        <p:spPr>
          <a:xfrm>
            <a:off x="3810000" y="4203700"/>
            <a:ext cx="5994400" cy="25400"/>
          </a:xfrm>
          <a:prstGeom prst="rect">
            <a:avLst/>
          </a:prstGeom>
          <a:noFill/>
          <a:ln>
            <a:noFill/>
          </a:ln>
        </p:spPr>
      </p:pic>
      <p:pic>
        <p:nvPicPr>
          <p:cNvPr id="198" name="Google Shape;198;p21" descr="preencoded.png"/>
          <p:cNvPicPr preferRelativeResize="0"/>
          <p:nvPr/>
        </p:nvPicPr>
        <p:blipFill rotWithShape="1">
          <a:blip r:embed="rId5">
            <a:alphaModFix/>
          </a:blip>
          <a:srcRect/>
          <a:stretch/>
        </p:blipFill>
        <p:spPr>
          <a:xfrm>
            <a:off x="3810000" y="4711700"/>
            <a:ext cx="5994400" cy="25400"/>
          </a:xfrm>
          <a:prstGeom prst="rect">
            <a:avLst/>
          </a:prstGeom>
          <a:noFill/>
          <a:ln>
            <a:noFill/>
          </a:ln>
        </p:spPr>
      </p:pic>
      <p:pic>
        <p:nvPicPr>
          <p:cNvPr id="199" name="Google Shape;199;p21" descr="preencoded.png"/>
          <p:cNvPicPr preferRelativeResize="0"/>
          <p:nvPr/>
        </p:nvPicPr>
        <p:blipFill rotWithShape="1">
          <a:blip r:embed="rId6">
            <a:alphaModFix/>
          </a:blip>
          <a:srcRect/>
          <a:stretch/>
        </p:blipFill>
        <p:spPr>
          <a:xfrm>
            <a:off x="3810000" y="5226051"/>
            <a:ext cx="5994400" cy="25400"/>
          </a:xfrm>
          <a:prstGeom prst="rect">
            <a:avLst/>
          </a:prstGeom>
          <a:noFill/>
          <a:ln>
            <a:noFill/>
          </a:ln>
        </p:spPr>
      </p:pic>
      <p:pic>
        <p:nvPicPr>
          <p:cNvPr id="200" name="Google Shape;200;p21" descr="preencoded.png"/>
          <p:cNvPicPr preferRelativeResize="0"/>
          <p:nvPr/>
        </p:nvPicPr>
        <p:blipFill rotWithShape="1">
          <a:blip r:embed="rId7">
            <a:alphaModFix/>
          </a:blip>
          <a:srcRect/>
          <a:stretch/>
        </p:blipFill>
        <p:spPr>
          <a:xfrm>
            <a:off x="7988301" y="2330451"/>
            <a:ext cx="2425700" cy="1162051"/>
          </a:xfrm>
          <a:prstGeom prst="rect">
            <a:avLst/>
          </a:prstGeom>
          <a:noFill/>
          <a:ln>
            <a:noFill/>
          </a:ln>
        </p:spPr>
      </p:pic>
      <p:pic>
        <p:nvPicPr>
          <p:cNvPr id="201" name="Google Shape;201;p21" descr="preencoded.png"/>
          <p:cNvPicPr preferRelativeResize="0"/>
          <p:nvPr/>
        </p:nvPicPr>
        <p:blipFill rotWithShape="1">
          <a:blip r:embed="rId7">
            <a:alphaModFix/>
          </a:blip>
          <a:srcRect/>
          <a:stretch/>
        </p:blipFill>
        <p:spPr>
          <a:xfrm>
            <a:off x="5797551" y="3816351"/>
            <a:ext cx="2425700" cy="1162051"/>
          </a:xfrm>
          <a:prstGeom prst="rect">
            <a:avLst/>
          </a:prstGeom>
          <a:noFill/>
          <a:ln>
            <a:noFill/>
          </a:ln>
        </p:spPr>
      </p:pic>
      <p:pic>
        <p:nvPicPr>
          <p:cNvPr id="202" name="Google Shape;202;p21" descr="preencoded.png"/>
          <p:cNvPicPr preferRelativeResize="0"/>
          <p:nvPr/>
        </p:nvPicPr>
        <p:blipFill rotWithShape="1">
          <a:blip r:embed="rId8">
            <a:alphaModFix/>
          </a:blip>
          <a:srcRect/>
          <a:stretch/>
        </p:blipFill>
        <p:spPr>
          <a:xfrm>
            <a:off x="3810001" y="2051051"/>
            <a:ext cx="12700" cy="3200400"/>
          </a:xfrm>
          <a:prstGeom prst="rect">
            <a:avLst/>
          </a:prstGeom>
          <a:noFill/>
          <a:ln>
            <a:noFill/>
          </a:ln>
        </p:spPr>
      </p:pic>
      <p:pic>
        <p:nvPicPr>
          <p:cNvPr id="203" name="Google Shape;203;p21" descr="preencoded.png"/>
          <p:cNvPicPr preferRelativeResize="0"/>
          <p:nvPr/>
        </p:nvPicPr>
        <p:blipFill rotWithShape="1">
          <a:blip r:embed="rId9">
            <a:alphaModFix/>
          </a:blip>
          <a:srcRect/>
          <a:stretch/>
        </p:blipFill>
        <p:spPr>
          <a:xfrm>
            <a:off x="7874000" y="1949451"/>
            <a:ext cx="431800" cy="431800"/>
          </a:xfrm>
          <a:prstGeom prst="rect">
            <a:avLst/>
          </a:prstGeom>
          <a:noFill/>
          <a:ln>
            <a:noFill/>
          </a:ln>
        </p:spPr>
      </p:pic>
      <p:pic>
        <p:nvPicPr>
          <p:cNvPr id="204" name="Google Shape;204;p21" descr="preencoded.png"/>
          <p:cNvPicPr preferRelativeResize="0"/>
          <p:nvPr/>
        </p:nvPicPr>
        <p:blipFill rotWithShape="1">
          <a:blip r:embed="rId9">
            <a:alphaModFix/>
          </a:blip>
          <a:srcRect/>
          <a:stretch/>
        </p:blipFill>
        <p:spPr>
          <a:xfrm>
            <a:off x="5683251" y="3498851"/>
            <a:ext cx="431800" cy="431800"/>
          </a:xfrm>
          <a:prstGeom prst="rect">
            <a:avLst/>
          </a:prstGeom>
          <a:noFill/>
          <a:ln>
            <a:noFill/>
          </a:ln>
        </p:spPr>
      </p:pic>
      <p:pic>
        <p:nvPicPr>
          <p:cNvPr id="205" name="Google Shape;205;p21" descr="preencoded.png"/>
          <p:cNvPicPr preferRelativeResize="0"/>
          <p:nvPr/>
        </p:nvPicPr>
        <p:blipFill rotWithShape="1">
          <a:blip r:embed="rId9">
            <a:alphaModFix/>
          </a:blip>
          <a:srcRect/>
          <a:stretch/>
        </p:blipFill>
        <p:spPr>
          <a:xfrm>
            <a:off x="9347200" y="3492500"/>
            <a:ext cx="431800" cy="431800"/>
          </a:xfrm>
          <a:prstGeom prst="rect">
            <a:avLst/>
          </a:prstGeom>
          <a:noFill/>
          <a:ln>
            <a:noFill/>
          </a:ln>
        </p:spPr>
      </p:pic>
      <p:pic>
        <p:nvPicPr>
          <p:cNvPr id="206" name="Google Shape;206;p21" descr="preencoded.png"/>
          <p:cNvPicPr preferRelativeResize="0"/>
          <p:nvPr/>
        </p:nvPicPr>
        <p:blipFill rotWithShape="1">
          <a:blip r:embed="rId10">
            <a:alphaModFix/>
          </a:blip>
          <a:srcRect/>
          <a:stretch/>
        </p:blipFill>
        <p:spPr>
          <a:xfrm>
            <a:off x="8115300" y="2432051"/>
            <a:ext cx="254000" cy="203200"/>
          </a:xfrm>
          <a:prstGeom prst="rect">
            <a:avLst/>
          </a:prstGeom>
          <a:noFill/>
          <a:ln>
            <a:noFill/>
          </a:ln>
        </p:spPr>
      </p:pic>
      <p:pic>
        <p:nvPicPr>
          <p:cNvPr id="207" name="Google Shape;207;p21" descr="preencoded.png"/>
          <p:cNvPicPr preferRelativeResize="0"/>
          <p:nvPr/>
        </p:nvPicPr>
        <p:blipFill rotWithShape="1">
          <a:blip r:embed="rId11">
            <a:alphaModFix/>
          </a:blip>
          <a:srcRect/>
          <a:stretch/>
        </p:blipFill>
        <p:spPr>
          <a:xfrm>
            <a:off x="8140701" y="2676526"/>
            <a:ext cx="2095500" cy="12700"/>
          </a:xfrm>
          <a:prstGeom prst="rect">
            <a:avLst/>
          </a:prstGeom>
          <a:noFill/>
          <a:ln>
            <a:noFill/>
          </a:ln>
        </p:spPr>
      </p:pic>
      <p:pic>
        <p:nvPicPr>
          <p:cNvPr id="208" name="Google Shape;208;p21" descr="preencoded.png"/>
          <p:cNvPicPr preferRelativeResize="0"/>
          <p:nvPr/>
        </p:nvPicPr>
        <p:blipFill rotWithShape="1">
          <a:blip r:embed="rId12">
            <a:alphaModFix/>
          </a:blip>
          <a:srcRect/>
          <a:stretch/>
        </p:blipFill>
        <p:spPr>
          <a:xfrm>
            <a:off x="5930900" y="3949700"/>
            <a:ext cx="254000" cy="203200"/>
          </a:xfrm>
          <a:prstGeom prst="rect">
            <a:avLst/>
          </a:prstGeom>
          <a:noFill/>
          <a:ln>
            <a:noFill/>
          </a:ln>
        </p:spPr>
      </p:pic>
      <p:pic>
        <p:nvPicPr>
          <p:cNvPr id="209" name="Google Shape;209;p21" descr="preencoded.png"/>
          <p:cNvPicPr preferRelativeResize="0"/>
          <p:nvPr/>
        </p:nvPicPr>
        <p:blipFill rotWithShape="1">
          <a:blip r:embed="rId11">
            <a:alphaModFix/>
          </a:blip>
          <a:srcRect/>
          <a:stretch/>
        </p:blipFill>
        <p:spPr>
          <a:xfrm>
            <a:off x="5956301" y="4194175"/>
            <a:ext cx="2095500" cy="12700"/>
          </a:xfrm>
          <a:prstGeom prst="rect">
            <a:avLst/>
          </a:prstGeom>
          <a:noFill/>
          <a:ln>
            <a:noFill/>
          </a:ln>
        </p:spPr>
      </p:pic>
      <p:pic>
        <p:nvPicPr>
          <p:cNvPr id="210" name="Google Shape;210;p21" descr="preencoded.png"/>
          <p:cNvPicPr preferRelativeResize="0"/>
          <p:nvPr/>
        </p:nvPicPr>
        <p:blipFill rotWithShape="1">
          <a:blip r:embed="rId13">
            <a:alphaModFix/>
          </a:blip>
          <a:srcRect/>
          <a:stretch/>
        </p:blipFill>
        <p:spPr>
          <a:xfrm>
            <a:off x="0" y="1"/>
            <a:ext cx="12192000" cy="1358900"/>
          </a:xfrm>
          <a:prstGeom prst="rect">
            <a:avLst/>
          </a:prstGeom>
          <a:noFill/>
          <a:ln>
            <a:noFill/>
          </a:ln>
        </p:spPr>
      </p:pic>
      <p:pic>
        <p:nvPicPr>
          <p:cNvPr id="211" name="Google Shape;211;p21" descr="preencoded.png"/>
          <p:cNvPicPr preferRelativeResize="0"/>
          <p:nvPr/>
        </p:nvPicPr>
        <p:blipFill rotWithShape="1">
          <a:blip r:embed="rId14">
            <a:alphaModFix/>
          </a:blip>
          <a:srcRect/>
          <a:stretch/>
        </p:blipFill>
        <p:spPr>
          <a:xfrm>
            <a:off x="406401" y="2184400"/>
            <a:ext cx="952500" cy="25400"/>
          </a:xfrm>
          <a:prstGeom prst="rect">
            <a:avLst/>
          </a:prstGeom>
          <a:noFill/>
          <a:ln>
            <a:noFill/>
          </a:ln>
        </p:spPr>
      </p:pic>
      <p:pic>
        <p:nvPicPr>
          <p:cNvPr id="212" name="Google Shape;212;p21" descr="preencoded.png"/>
          <p:cNvPicPr preferRelativeResize="0"/>
          <p:nvPr/>
        </p:nvPicPr>
        <p:blipFill rotWithShape="1">
          <a:blip r:embed="rId15">
            <a:alphaModFix/>
          </a:blip>
          <a:srcRect/>
          <a:stretch/>
        </p:blipFill>
        <p:spPr>
          <a:xfrm>
            <a:off x="406400" y="3098800"/>
            <a:ext cx="1397000" cy="25400"/>
          </a:xfrm>
          <a:prstGeom prst="rect">
            <a:avLst/>
          </a:prstGeom>
          <a:noFill/>
          <a:ln>
            <a:noFill/>
          </a:ln>
        </p:spPr>
      </p:pic>
      <p:pic>
        <p:nvPicPr>
          <p:cNvPr id="213" name="Google Shape;213;p21" descr="preencoded.png"/>
          <p:cNvPicPr preferRelativeResize="0"/>
          <p:nvPr/>
        </p:nvPicPr>
        <p:blipFill rotWithShape="1">
          <a:blip r:embed="rId7">
            <a:alphaModFix/>
          </a:blip>
          <a:srcRect/>
          <a:stretch/>
        </p:blipFill>
        <p:spPr>
          <a:xfrm>
            <a:off x="9461501" y="3835400"/>
            <a:ext cx="2425700" cy="1162051"/>
          </a:xfrm>
          <a:prstGeom prst="rect">
            <a:avLst/>
          </a:prstGeom>
          <a:noFill/>
          <a:ln>
            <a:noFill/>
          </a:ln>
        </p:spPr>
      </p:pic>
      <p:pic>
        <p:nvPicPr>
          <p:cNvPr id="214" name="Google Shape;214;p21" descr="preencoded.png"/>
          <p:cNvPicPr preferRelativeResize="0"/>
          <p:nvPr/>
        </p:nvPicPr>
        <p:blipFill rotWithShape="1">
          <a:blip r:embed="rId16">
            <a:alphaModFix/>
          </a:blip>
          <a:srcRect/>
          <a:stretch/>
        </p:blipFill>
        <p:spPr>
          <a:xfrm>
            <a:off x="9575800" y="3949700"/>
            <a:ext cx="279400" cy="203200"/>
          </a:xfrm>
          <a:prstGeom prst="rect">
            <a:avLst/>
          </a:prstGeom>
          <a:noFill/>
          <a:ln>
            <a:noFill/>
          </a:ln>
        </p:spPr>
      </p:pic>
      <p:pic>
        <p:nvPicPr>
          <p:cNvPr id="215" name="Google Shape;215;p21" descr="preencoded.png"/>
          <p:cNvPicPr preferRelativeResize="0"/>
          <p:nvPr/>
        </p:nvPicPr>
        <p:blipFill rotWithShape="1">
          <a:blip r:embed="rId11">
            <a:alphaModFix/>
          </a:blip>
          <a:srcRect/>
          <a:stretch/>
        </p:blipFill>
        <p:spPr>
          <a:xfrm>
            <a:off x="9601201" y="4194175"/>
            <a:ext cx="2095500" cy="12700"/>
          </a:xfrm>
          <a:prstGeom prst="rect">
            <a:avLst/>
          </a:prstGeom>
          <a:noFill/>
          <a:ln>
            <a:noFill/>
          </a:ln>
        </p:spPr>
      </p:pic>
      <p:sp>
        <p:nvSpPr>
          <p:cNvPr id="216" name="Google Shape;216;p21"/>
          <p:cNvSpPr/>
          <p:nvPr/>
        </p:nvSpPr>
        <p:spPr>
          <a:xfrm>
            <a:off x="5219700" y="5302251"/>
            <a:ext cx="2032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75</a:t>
            </a:r>
            <a:endParaRPr sz="1200" kern="0">
              <a:solidFill>
                <a:srgbClr val="000000"/>
              </a:solidFill>
              <a:latin typeface="Arial"/>
              <a:ea typeface="Arial"/>
              <a:cs typeface="Arial"/>
              <a:sym typeface="Arial"/>
            </a:endParaRPr>
          </a:p>
        </p:txBody>
      </p:sp>
      <p:sp>
        <p:nvSpPr>
          <p:cNvPr id="217" name="Google Shape;217;p21"/>
          <p:cNvSpPr/>
          <p:nvPr/>
        </p:nvSpPr>
        <p:spPr>
          <a:xfrm>
            <a:off x="7324725" y="5302251"/>
            <a:ext cx="273051"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150</a:t>
            </a:r>
            <a:endParaRPr sz="1200" kern="0">
              <a:solidFill>
                <a:srgbClr val="000000"/>
              </a:solidFill>
              <a:latin typeface="Arial"/>
              <a:ea typeface="Arial"/>
              <a:cs typeface="Arial"/>
              <a:sym typeface="Arial"/>
            </a:endParaRPr>
          </a:p>
        </p:txBody>
      </p:sp>
      <p:sp>
        <p:nvSpPr>
          <p:cNvPr id="218" name="Google Shape;218;p21"/>
          <p:cNvSpPr/>
          <p:nvPr/>
        </p:nvSpPr>
        <p:spPr>
          <a:xfrm>
            <a:off x="9499601" y="5302251"/>
            <a:ext cx="3175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300</a:t>
            </a:r>
            <a:endParaRPr sz="1200" kern="0">
              <a:solidFill>
                <a:srgbClr val="000000"/>
              </a:solidFill>
              <a:latin typeface="Arial"/>
              <a:ea typeface="Arial"/>
              <a:cs typeface="Arial"/>
              <a:sym typeface="Arial"/>
            </a:endParaRPr>
          </a:p>
        </p:txBody>
      </p:sp>
      <p:sp>
        <p:nvSpPr>
          <p:cNvPr id="219" name="Google Shape;219;p21"/>
          <p:cNvSpPr/>
          <p:nvPr/>
        </p:nvSpPr>
        <p:spPr>
          <a:xfrm>
            <a:off x="3524251" y="2057400"/>
            <a:ext cx="120651"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6</a:t>
            </a:r>
            <a:endParaRPr sz="1200" kern="0">
              <a:solidFill>
                <a:srgbClr val="000000"/>
              </a:solidFill>
              <a:latin typeface="Arial"/>
              <a:ea typeface="Arial"/>
              <a:cs typeface="Arial"/>
              <a:sym typeface="Arial"/>
            </a:endParaRPr>
          </a:p>
        </p:txBody>
      </p:sp>
      <p:sp>
        <p:nvSpPr>
          <p:cNvPr id="220" name="Google Shape;220;p21"/>
          <p:cNvSpPr/>
          <p:nvPr/>
        </p:nvSpPr>
        <p:spPr>
          <a:xfrm>
            <a:off x="3524251" y="3081871"/>
            <a:ext cx="1270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4</a:t>
            </a:r>
            <a:endParaRPr sz="1200" kern="0">
              <a:solidFill>
                <a:srgbClr val="000000"/>
              </a:solidFill>
              <a:latin typeface="Arial"/>
              <a:ea typeface="Arial"/>
              <a:cs typeface="Arial"/>
              <a:sym typeface="Arial"/>
            </a:endParaRPr>
          </a:p>
        </p:txBody>
      </p:sp>
      <p:sp>
        <p:nvSpPr>
          <p:cNvPr id="221" name="Google Shape;221;p21"/>
          <p:cNvSpPr/>
          <p:nvPr/>
        </p:nvSpPr>
        <p:spPr>
          <a:xfrm>
            <a:off x="3524251" y="4106329"/>
            <a:ext cx="1143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2</a:t>
            </a:r>
            <a:endParaRPr sz="1200" kern="0">
              <a:solidFill>
                <a:srgbClr val="000000"/>
              </a:solidFill>
              <a:latin typeface="Arial"/>
              <a:ea typeface="Arial"/>
              <a:cs typeface="Arial"/>
              <a:sym typeface="Arial"/>
            </a:endParaRPr>
          </a:p>
        </p:txBody>
      </p:sp>
      <p:sp>
        <p:nvSpPr>
          <p:cNvPr id="222" name="Google Shape;222;p21"/>
          <p:cNvSpPr/>
          <p:nvPr/>
        </p:nvSpPr>
        <p:spPr>
          <a:xfrm>
            <a:off x="3524251" y="5130800"/>
            <a:ext cx="1270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0</a:t>
            </a:r>
            <a:endParaRPr sz="1200" kern="0">
              <a:solidFill>
                <a:srgbClr val="000000"/>
              </a:solidFill>
              <a:latin typeface="Arial"/>
              <a:ea typeface="Arial"/>
              <a:cs typeface="Arial"/>
              <a:sym typeface="Arial"/>
            </a:endParaRPr>
          </a:p>
        </p:txBody>
      </p:sp>
      <p:sp>
        <p:nvSpPr>
          <p:cNvPr id="223" name="Google Shape;223;p21"/>
          <p:cNvSpPr/>
          <p:nvPr/>
        </p:nvSpPr>
        <p:spPr>
          <a:xfrm>
            <a:off x="3797300" y="5683251"/>
            <a:ext cx="2463800"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Mean Duration of detected events </a:t>
            </a:r>
            <a:r>
              <a:rPr lang="en" sz="800" b="1" kern="0">
                <a:solidFill>
                  <a:srgbClr val="DCDCE9"/>
                </a:solidFill>
                <a:latin typeface="Arial"/>
                <a:ea typeface="Arial"/>
                <a:cs typeface="Arial"/>
                <a:sym typeface="Arial"/>
              </a:rPr>
              <a:t>(min)</a:t>
            </a:r>
            <a:endParaRPr sz="800" kern="0">
              <a:solidFill>
                <a:srgbClr val="000000"/>
              </a:solidFill>
              <a:latin typeface="Arial"/>
              <a:ea typeface="Arial"/>
              <a:cs typeface="Arial"/>
              <a:sym typeface="Arial"/>
            </a:endParaRPr>
          </a:p>
        </p:txBody>
      </p:sp>
      <p:sp>
        <p:nvSpPr>
          <p:cNvPr id="224" name="Google Shape;224;p21"/>
          <p:cNvSpPr/>
          <p:nvPr/>
        </p:nvSpPr>
        <p:spPr>
          <a:xfrm>
            <a:off x="8394700" y="2457451"/>
            <a:ext cx="400051"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ISRAEL</a:t>
            </a:r>
            <a:endParaRPr sz="800" kern="0">
              <a:solidFill>
                <a:srgbClr val="000000"/>
              </a:solidFill>
              <a:latin typeface="Arial"/>
              <a:ea typeface="Arial"/>
              <a:cs typeface="Arial"/>
              <a:sym typeface="Arial"/>
            </a:endParaRPr>
          </a:p>
        </p:txBody>
      </p:sp>
      <p:sp>
        <p:nvSpPr>
          <p:cNvPr id="225" name="Google Shape;225;p21"/>
          <p:cNvSpPr/>
          <p:nvPr/>
        </p:nvSpPr>
        <p:spPr>
          <a:xfrm>
            <a:off x="8140701" y="2762251"/>
            <a:ext cx="1289049"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9299B2"/>
                </a:solidFill>
                <a:latin typeface="Arial"/>
                <a:ea typeface="Arial"/>
                <a:cs typeface="Arial"/>
                <a:sym typeface="Arial"/>
              </a:rPr>
              <a:t>Events detected / week</a:t>
            </a:r>
            <a:endParaRPr sz="800" kern="0">
              <a:solidFill>
                <a:srgbClr val="000000"/>
              </a:solidFill>
              <a:latin typeface="Arial"/>
              <a:ea typeface="Arial"/>
              <a:cs typeface="Arial"/>
              <a:sym typeface="Arial"/>
            </a:endParaRPr>
          </a:p>
        </p:txBody>
      </p:sp>
      <p:sp>
        <p:nvSpPr>
          <p:cNvPr id="226" name="Google Shape;226;p21"/>
          <p:cNvSpPr/>
          <p:nvPr/>
        </p:nvSpPr>
        <p:spPr>
          <a:xfrm>
            <a:off x="10134601" y="2762251"/>
            <a:ext cx="88900" cy="1524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800" b="1" kern="0">
                <a:solidFill>
                  <a:srgbClr val="E4005F"/>
                </a:solidFill>
                <a:latin typeface="Arial"/>
                <a:ea typeface="Arial"/>
                <a:cs typeface="Arial"/>
                <a:sym typeface="Arial"/>
              </a:rPr>
              <a:t>6</a:t>
            </a:r>
            <a:endParaRPr sz="800" kern="0">
              <a:solidFill>
                <a:srgbClr val="000000"/>
              </a:solidFill>
              <a:latin typeface="Arial"/>
              <a:ea typeface="Arial"/>
              <a:cs typeface="Arial"/>
              <a:sym typeface="Arial"/>
            </a:endParaRPr>
          </a:p>
        </p:txBody>
      </p:sp>
      <p:sp>
        <p:nvSpPr>
          <p:cNvPr id="227" name="Google Shape;227;p21"/>
          <p:cNvSpPr/>
          <p:nvPr/>
        </p:nvSpPr>
        <p:spPr>
          <a:xfrm>
            <a:off x="8140701" y="2965451"/>
            <a:ext cx="1416049"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9299B2"/>
                </a:solidFill>
                <a:latin typeface="Arial"/>
                <a:ea typeface="Arial"/>
                <a:cs typeface="Arial"/>
                <a:sym typeface="Arial"/>
              </a:rPr>
              <a:t>Mean duration of events</a:t>
            </a:r>
            <a:endParaRPr sz="800" kern="0">
              <a:solidFill>
                <a:srgbClr val="000000"/>
              </a:solidFill>
              <a:latin typeface="Arial"/>
              <a:ea typeface="Arial"/>
              <a:cs typeface="Arial"/>
              <a:sym typeface="Arial"/>
            </a:endParaRPr>
          </a:p>
        </p:txBody>
      </p:sp>
      <p:sp>
        <p:nvSpPr>
          <p:cNvPr id="228" name="Google Shape;228;p21"/>
          <p:cNvSpPr/>
          <p:nvPr/>
        </p:nvSpPr>
        <p:spPr>
          <a:xfrm>
            <a:off x="9944100" y="2965451"/>
            <a:ext cx="279400" cy="1524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800" b="1" kern="0">
                <a:solidFill>
                  <a:srgbClr val="E4005F"/>
                </a:solidFill>
                <a:latin typeface="Arial"/>
                <a:ea typeface="Arial"/>
                <a:cs typeface="Arial"/>
                <a:sym typeface="Arial"/>
              </a:rPr>
              <a:t>176.3</a:t>
            </a:r>
            <a:endParaRPr sz="800" kern="0">
              <a:solidFill>
                <a:srgbClr val="000000"/>
              </a:solidFill>
              <a:latin typeface="Arial"/>
              <a:ea typeface="Arial"/>
              <a:cs typeface="Arial"/>
              <a:sym typeface="Arial"/>
            </a:endParaRPr>
          </a:p>
        </p:txBody>
      </p:sp>
      <p:sp>
        <p:nvSpPr>
          <p:cNvPr id="229" name="Google Shape;229;p21"/>
          <p:cNvSpPr/>
          <p:nvPr/>
        </p:nvSpPr>
        <p:spPr>
          <a:xfrm>
            <a:off x="8140700" y="3168651"/>
            <a:ext cx="1517651"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9299B2"/>
                </a:solidFill>
                <a:latin typeface="Arial"/>
                <a:ea typeface="Arial"/>
                <a:cs typeface="Arial"/>
                <a:sym typeface="Arial"/>
              </a:rPr>
              <a:t>Median duration of events</a:t>
            </a:r>
            <a:endParaRPr sz="800" kern="0">
              <a:solidFill>
                <a:srgbClr val="000000"/>
              </a:solidFill>
              <a:latin typeface="Arial"/>
              <a:ea typeface="Arial"/>
              <a:cs typeface="Arial"/>
              <a:sym typeface="Arial"/>
            </a:endParaRPr>
          </a:p>
        </p:txBody>
      </p:sp>
      <p:sp>
        <p:nvSpPr>
          <p:cNvPr id="230" name="Google Shape;230;p21"/>
          <p:cNvSpPr/>
          <p:nvPr/>
        </p:nvSpPr>
        <p:spPr>
          <a:xfrm>
            <a:off x="10039351" y="3168651"/>
            <a:ext cx="184149" cy="1524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800" b="1" kern="0">
                <a:solidFill>
                  <a:srgbClr val="E4005F"/>
                </a:solidFill>
                <a:latin typeface="Arial"/>
                <a:ea typeface="Arial"/>
                <a:cs typeface="Arial"/>
                <a:sym typeface="Arial"/>
              </a:rPr>
              <a:t>129</a:t>
            </a:r>
            <a:endParaRPr sz="800" kern="0">
              <a:solidFill>
                <a:srgbClr val="000000"/>
              </a:solidFill>
              <a:latin typeface="Arial"/>
              <a:ea typeface="Arial"/>
              <a:cs typeface="Arial"/>
              <a:sym typeface="Arial"/>
            </a:endParaRPr>
          </a:p>
        </p:txBody>
      </p:sp>
      <p:sp>
        <p:nvSpPr>
          <p:cNvPr id="231" name="Google Shape;231;p21"/>
          <p:cNvSpPr/>
          <p:nvPr/>
        </p:nvSpPr>
        <p:spPr>
          <a:xfrm>
            <a:off x="6210301" y="3975100"/>
            <a:ext cx="317500"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ITALY</a:t>
            </a:r>
            <a:endParaRPr sz="800" kern="0">
              <a:solidFill>
                <a:srgbClr val="000000"/>
              </a:solidFill>
              <a:latin typeface="Arial"/>
              <a:ea typeface="Arial"/>
              <a:cs typeface="Arial"/>
              <a:sym typeface="Arial"/>
            </a:endParaRPr>
          </a:p>
        </p:txBody>
      </p:sp>
      <p:sp>
        <p:nvSpPr>
          <p:cNvPr id="232" name="Google Shape;232;p21"/>
          <p:cNvSpPr/>
          <p:nvPr/>
        </p:nvSpPr>
        <p:spPr>
          <a:xfrm>
            <a:off x="5956301" y="4279900"/>
            <a:ext cx="1289049"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9299B2"/>
                </a:solidFill>
                <a:latin typeface="Arial"/>
                <a:ea typeface="Arial"/>
                <a:cs typeface="Arial"/>
                <a:sym typeface="Arial"/>
              </a:rPr>
              <a:t>Events detected / week</a:t>
            </a:r>
            <a:endParaRPr sz="800" kern="0">
              <a:solidFill>
                <a:srgbClr val="000000"/>
              </a:solidFill>
              <a:latin typeface="Arial"/>
              <a:ea typeface="Arial"/>
              <a:cs typeface="Arial"/>
              <a:sym typeface="Arial"/>
            </a:endParaRPr>
          </a:p>
        </p:txBody>
      </p:sp>
      <p:sp>
        <p:nvSpPr>
          <p:cNvPr id="233" name="Google Shape;233;p21"/>
          <p:cNvSpPr/>
          <p:nvPr/>
        </p:nvSpPr>
        <p:spPr>
          <a:xfrm>
            <a:off x="7950201" y="4279900"/>
            <a:ext cx="88900" cy="1524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800" b="1" kern="0">
                <a:solidFill>
                  <a:srgbClr val="E4005F"/>
                </a:solidFill>
                <a:latin typeface="Arial"/>
                <a:cs typeface="Arial"/>
                <a:sym typeface="Arial"/>
              </a:rPr>
              <a:t>3</a:t>
            </a:r>
            <a:endParaRPr sz="800" kern="0">
              <a:solidFill>
                <a:srgbClr val="000000"/>
              </a:solidFill>
              <a:latin typeface="Arial"/>
              <a:ea typeface="Arial"/>
              <a:cs typeface="Arial"/>
              <a:sym typeface="Arial"/>
            </a:endParaRPr>
          </a:p>
        </p:txBody>
      </p:sp>
      <p:sp>
        <p:nvSpPr>
          <p:cNvPr id="234" name="Google Shape;234;p21"/>
          <p:cNvSpPr/>
          <p:nvPr/>
        </p:nvSpPr>
        <p:spPr>
          <a:xfrm>
            <a:off x="5956301" y="4483100"/>
            <a:ext cx="1416049"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9299B2"/>
                </a:solidFill>
                <a:latin typeface="Arial"/>
                <a:ea typeface="Arial"/>
                <a:cs typeface="Arial"/>
                <a:sym typeface="Arial"/>
              </a:rPr>
              <a:t>Mean duration of events</a:t>
            </a:r>
            <a:endParaRPr sz="800" kern="0">
              <a:solidFill>
                <a:srgbClr val="000000"/>
              </a:solidFill>
              <a:latin typeface="Arial"/>
              <a:ea typeface="Arial"/>
              <a:cs typeface="Arial"/>
              <a:sym typeface="Arial"/>
            </a:endParaRPr>
          </a:p>
        </p:txBody>
      </p:sp>
      <p:sp>
        <p:nvSpPr>
          <p:cNvPr id="235" name="Google Shape;235;p21"/>
          <p:cNvSpPr/>
          <p:nvPr/>
        </p:nvSpPr>
        <p:spPr>
          <a:xfrm>
            <a:off x="7759700" y="4483100"/>
            <a:ext cx="279400" cy="1524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800" b="1" kern="0">
                <a:solidFill>
                  <a:srgbClr val="E4005F"/>
                </a:solidFill>
                <a:latin typeface="Arial"/>
                <a:cs typeface="Arial"/>
                <a:sym typeface="Arial"/>
              </a:rPr>
              <a:t>103.2</a:t>
            </a:r>
            <a:endParaRPr sz="800" kern="0">
              <a:solidFill>
                <a:srgbClr val="000000"/>
              </a:solidFill>
              <a:latin typeface="Arial"/>
              <a:ea typeface="Arial"/>
              <a:cs typeface="Arial"/>
              <a:sym typeface="Arial"/>
            </a:endParaRPr>
          </a:p>
        </p:txBody>
      </p:sp>
      <p:sp>
        <p:nvSpPr>
          <p:cNvPr id="236" name="Google Shape;236;p21"/>
          <p:cNvSpPr/>
          <p:nvPr/>
        </p:nvSpPr>
        <p:spPr>
          <a:xfrm>
            <a:off x="5956300" y="4686300"/>
            <a:ext cx="1517651"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9299B2"/>
                </a:solidFill>
                <a:latin typeface="Arial"/>
                <a:ea typeface="Arial"/>
                <a:cs typeface="Arial"/>
                <a:sym typeface="Arial"/>
              </a:rPr>
              <a:t>Median duration of events</a:t>
            </a:r>
            <a:endParaRPr sz="800" kern="0">
              <a:solidFill>
                <a:srgbClr val="000000"/>
              </a:solidFill>
              <a:latin typeface="Arial"/>
              <a:ea typeface="Arial"/>
              <a:cs typeface="Arial"/>
              <a:sym typeface="Arial"/>
            </a:endParaRPr>
          </a:p>
        </p:txBody>
      </p:sp>
      <p:sp>
        <p:nvSpPr>
          <p:cNvPr id="237" name="Google Shape;237;p21"/>
          <p:cNvSpPr/>
          <p:nvPr/>
        </p:nvSpPr>
        <p:spPr>
          <a:xfrm>
            <a:off x="7854951" y="4686300"/>
            <a:ext cx="184149" cy="1524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800" b="1" kern="0">
                <a:solidFill>
                  <a:srgbClr val="E4005F"/>
                </a:solidFill>
                <a:latin typeface="Arial"/>
                <a:cs typeface="Arial"/>
                <a:sym typeface="Arial"/>
              </a:rPr>
              <a:t>24</a:t>
            </a:r>
            <a:endParaRPr sz="800" kern="0">
              <a:solidFill>
                <a:srgbClr val="000000"/>
              </a:solidFill>
              <a:latin typeface="Arial"/>
              <a:ea typeface="Arial"/>
              <a:cs typeface="Arial"/>
              <a:sym typeface="Arial"/>
            </a:endParaRPr>
          </a:p>
        </p:txBody>
      </p:sp>
      <p:sp>
        <p:nvSpPr>
          <p:cNvPr id="238" name="Google Shape;238;p21"/>
          <p:cNvSpPr/>
          <p:nvPr/>
        </p:nvSpPr>
        <p:spPr>
          <a:xfrm>
            <a:off x="3797300" y="1631951"/>
            <a:ext cx="1035051"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Number of events </a:t>
            </a:r>
            <a:r>
              <a:rPr lang="en" sz="800" b="1" kern="0">
                <a:solidFill>
                  <a:srgbClr val="9299B2"/>
                </a:solidFill>
                <a:latin typeface="Arial"/>
                <a:ea typeface="Arial"/>
                <a:cs typeface="Arial"/>
                <a:sym typeface="Arial"/>
              </a:rPr>
              <a:t>detected/week</a:t>
            </a:r>
            <a:endParaRPr sz="800" kern="0">
              <a:solidFill>
                <a:srgbClr val="000000"/>
              </a:solidFill>
              <a:latin typeface="Arial"/>
              <a:ea typeface="Arial"/>
              <a:cs typeface="Arial"/>
              <a:sym typeface="Arial"/>
            </a:endParaRPr>
          </a:p>
        </p:txBody>
      </p:sp>
      <p:sp>
        <p:nvSpPr>
          <p:cNvPr id="239" name="Google Shape;239;p21"/>
          <p:cNvSpPr/>
          <p:nvPr/>
        </p:nvSpPr>
        <p:spPr>
          <a:xfrm>
            <a:off x="444501" y="374651"/>
            <a:ext cx="2127249"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The Challenge</a:t>
            </a:r>
            <a:endParaRPr sz="2267" kern="0">
              <a:solidFill>
                <a:srgbClr val="000000"/>
              </a:solidFill>
              <a:latin typeface="Arial"/>
              <a:ea typeface="Arial"/>
              <a:cs typeface="Arial"/>
              <a:sym typeface="Arial"/>
            </a:endParaRPr>
          </a:p>
        </p:txBody>
      </p:sp>
      <p:sp>
        <p:nvSpPr>
          <p:cNvPr id="240" name="Google Shape;240;p21"/>
          <p:cNvSpPr/>
          <p:nvPr/>
        </p:nvSpPr>
        <p:spPr>
          <a:xfrm>
            <a:off x="406400" y="1593131"/>
            <a:ext cx="8636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Influent</a:t>
            </a:r>
            <a:endParaRPr sz="1600" kern="0">
              <a:solidFill>
                <a:srgbClr val="000000"/>
              </a:solidFill>
              <a:latin typeface="Arial"/>
              <a:ea typeface="Arial"/>
              <a:cs typeface="Arial"/>
              <a:sym typeface="Arial"/>
            </a:endParaRPr>
          </a:p>
        </p:txBody>
      </p:sp>
      <p:sp>
        <p:nvSpPr>
          <p:cNvPr id="241" name="Google Shape;241;p21"/>
          <p:cNvSpPr/>
          <p:nvPr/>
        </p:nvSpPr>
        <p:spPr>
          <a:xfrm>
            <a:off x="406400" y="2507531"/>
            <a:ext cx="10160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Resource</a:t>
            </a:r>
            <a:endParaRPr sz="1600" kern="0">
              <a:solidFill>
                <a:srgbClr val="000000"/>
              </a:solidFill>
              <a:latin typeface="Arial"/>
              <a:ea typeface="Arial"/>
              <a:cs typeface="Arial"/>
              <a:sym typeface="Arial"/>
            </a:endParaRPr>
          </a:p>
        </p:txBody>
      </p:sp>
      <p:sp>
        <p:nvSpPr>
          <p:cNvPr id="242" name="Google Shape;242;p21"/>
          <p:cNvSpPr/>
          <p:nvPr/>
        </p:nvSpPr>
        <p:spPr>
          <a:xfrm>
            <a:off x="406401" y="3421931"/>
            <a:ext cx="14097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Raw Material</a:t>
            </a:r>
            <a:endParaRPr sz="1600" kern="0">
              <a:solidFill>
                <a:srgbClr val="000000"/>
              </a:solidFill>
              <a:latin typeface="Arial"/>
              <a:ea typeface="Arial"/>
              <a:cs typeface="Arial"/>
              <a:sym typeface="Arial"/>
            </a:endParaRPr>
          </a:p>
        </p:txBody>
      </p:sp>
      <p:sp>
        <p:nvSpPr>
          <p:cNvPr id="243" name="Google Shape;243;p21"/>
          <p:cNvSpPr/>
          <p:nvPr/>
        </p:nvSpPr>
        <p:spPr>
          <a:xfrm>
            <a:off x="9880601" y="3975100"/>
            <a:ext cx="361951"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TEXAS</a:t>
            </a:r>
            <a:endParaRPr sz="800" kern="0">
              <a:solidFill>
                <a:srgbClr val="000000"/>
              </a:solidFill>
              <a:latin typeface="Arial"/>
              <a:ea typeface="Arial"/>
              <a:cs typeface="Arial"/>
              <a:sym typeface="Arial"/>
            </a:endParaRPr>
          </a:p>
        </p:txBody>
      </p:sp>
      <p:sp>
        <p:nvSpPr>
          <p:cNvPr id="244" name="Google Shape;244;p21"/>
          <p:cNvSpPr/>
          <p:nvPr/>
        </p:nvSpPr>
        <p:spPr>
          <a:xfrm>
            <a:off x="9601201" y="4279900"/>
            <a:ext cx="1289049"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9299B2"/>
                </a:solidFill>
                <a:latin typeface="Arial"/>
                <a:ea typeface="Arial"/>
                <a:cs typeface="Arial"/>
                <a:sym typeface="Arial"/>
              </a:rPr>
              <a:t>Events detected / week</a:t>
            </a:r>
            <a:endParaRPr sz="800" kern="0">
              <a:solidFill>
                <a:srgbClr val="000000"/>
              </a:solidFill>
              <a:latin typeface="Arial"/>
              <a:ea typeface="Arial"/>
              <a:cs typeface="Arial"/>
              <a:sym typeface="Arial"/>
            </a:endParaRPr>
          </a:p>
        </p:txBody>
      </p:sp>
      <p:sp>
        <p:nvSpPr>
          <p:cNvPr id="245" name="Google Shape;245;p21"/>
          <p:cNvSpPr/>
          <p:nvPr/>
        </p:nvSpPr>
        <p:spPr>
          <a:xfrm>
            <a:off x="11595101" y="4279900"/>
            <a:ext cx="88900" cy="1524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800" b="1" kern="0">
                <a:solidFill>
                  <a:srgbClr val="E4005F"/>
                </a:solidFill>
                <a:latin typeface="Arial"/>
                <a:cs typeface="Arial"/>
                <a:sym typeface="Arial"/>
              </a:rPr>
              <a:t>3</a:t>
            </a:r>
            <a:endParaRPr sz="800" kern="0">
              <a:solidFill>
                <a:srgbClr val="000000"/>
              </a:solidFill>
              <a:latin typeface="Arial"/>
              <a:ea typeface="Arial"/>
              <a:cs typeface="Arial"/>
              <a:sym typeface="Arial"/>
            </a:endParaRPr>
          </a:p>
        </p:txBody>
      </p:sp>
      <p:sp>
        <p:nvSpPr>
          <p:cNvPr id="246" name="Google Shape;246;p21"/>
          <p:cNvSpPr/>
          <p:nvPr/>
        </p:nvSpPr>
        <p:spPr>
          <a:xfrm>
            <a:off x="9601201" y="4483100"/>
            <a:ext cx="1416049"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9299B2"/>
                </a:solidFill>
                <a:latin typeface="Arial"/>
                <a:ea typeface="Arial"/>
                <a:cs typeface="Arial"/>
                <a:sym typeface="Arial"/>
              </a:rPr>
              <a:t>Mean duration of events</a:t>
            </a:r>
            <a:endParaRPr sz="800" kern="0">
              <a:solidFill>
                <a:srgbClr val="000000"/>
              </a:solidFill>
              <a:latin typeface="Arial"/>
              <a:ea typeface="Arial"/>
              <a:cs typeface="Arial"/>
              <a:sym typeface="Arial"/>
            </a:endParaRPr>
          </a:p>
        </p:txBody>
      </p:sp>
      <p:sp>
        <p:nvSpPr>
          <p:cNvPr id="247" name="Google Shape;247;p21"/>
          <p:cNvSpPr/>
          <p:nvPr/>
        </p:nvSpPr>
        <p:spPr>
          <a:xfrm>
            <a:off x="11404600" y="4483100"/>
            <a:ext cx="279400" cy="1524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800" b="1" kern="0">
                <a:solidFill>
                  <a:srgbClr val="E4005F"/>
                </a:solidFill>
                <a:latin typeface="Arial"/>
                <a:cs typeface="Arial"/>
                <a:sym typeface="Arial"/>
              </a:rPr>
              <a:t>2999</a:t>
            </a:r>
            <a:endParaRPr sz="800" kern="0">
              <a:solidFill>
                <a:srgbClr val="000000"/>
              </a:solidFill>
              <a:latin typeface="Arial"/>
              <a:ea typeface="Arial"/>
              <a:cs typeface="Arial"/>
              <a:sym typeface="Arial"/>
            </a:endParaRPr>
          </a:p>
        </p:txBody>
      </p:sp>
      <p:sp>
        <p:nvSpPr>
          <p:cNvPr id="248" name="Google Shape;248;p21"/>
          <p:cNvSpPr/>
          <p:nvPr/>
        </p:nvSpPr>
        <p:spPr>
          <a:xfrm>
            <a:off x="9601200" y="4686300"/>
            <a:ext cx="1517651"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9299B2"/>
                </a:solidFill>
                <a:latin typeface="Arial"/>
                <a:ea typeface="Arial"/>
                <a:cs typeface="Arial"/>
                <a:sym typeface="Arial"/>
              </a:rPr>
              <a:t>Median duration of events</a:t>
            </a:r>
            <a:endParaRPr sz="800" kern="0">
              <a:solidFill>
                <a:srgbClr val="000000"/>
              </a:solidFill>
              <a:latin typeface="Arial"/>
              <a:ea typeface="Arial"/>
              <a:cs typeface="Arial"/>
              <a:sym typeface="Arial"/>
            </a:endParaRPr>
          </a:p>
        </p:txBody>
      </p:sp>
      <p:sp>
        <p:nvSpPr>
          <p:cNvPr id="249" name="Google Shape;249;p21"/>
          <p:cNvSpPr/>
          <p:nvPr/>
        </p:nvSpPr>
        <p:spPr>
          <a:xfrm>
            <a:off x="11499851" y="4686300"/>
            <a:ext cx="184149" cy="1524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800" b="1" kern="0">
                <a:solidFill>
                  <a:srgbClr val="E4005F"/>
                </a:solidFill>
                <a:latin typeface="Arial"/>
                <a:cs typeface="Arial"/>
                <a:sym typeface="Arial"/>
              </a:rPr>
              <a:t>44</a:t>
            </a:r>
            <a:endParaRPr sz="800" kern="0">
              <a:solidFill>
                <a:srgbClr val="000000"/>
              </a:solidFill>
              <a:latin typeface="Arial"/>
              <a:ea typeface="Arial"/>
              <a:cs typeface="Arial"/>
              <a:sym typeface="Arial"/>
            </a:endParaRPr>
          </a:p>
        </p:txBody>
      </p:sp>
      <p:grpSp>
        <p:nvGrpSpPr>
          <p:cNvPr id="250" name="Google Shape;250;p21"/>
          <p:cNvGrpSpPr/>
          <p:nvPr/>
        </p:nvGrpSpPr>
        <p:grpSpPr>
          <a:xfrm>
            <a:off x="406400" y="6000751"/>
            <a:ext cx="11506200" cy="577851"/>
            <a:chOff x="609600" y="9001125"/>
            <a:chExt cx="17259300" cy="866775"/>
          </a:xfrm>
        </p:grpSpPr>
        <p:pic>
          <p:nvPicPr>
            <p:cNvPr id="251" name="Google Shape;251;p21" descr="preencoded.png"/>
            <p:cNvPicPr preferRelativeResize="0"/>
            <p:nvPr/>
          </p:nvPicPr>
          <p:blipFill rotWithShape="1">
            <a:blip r:embed="rId17">
              <a:alphaModFix/>
            </a:blip>
            <a:srcRect/>
            <a:stretch/>
          </p:blipFill>
          <p:spPr>
            <a:xfrm>
              <a:off x="609600" y="9191625"/>
              <a:ext cx="1485900" cy="438150"/>
            </a:xfrm>
            <a:prstGeom prst="rect">
              <a:avLst/>
            </a:prstGeom>
            <a:noFill/>
            <a:ln>
              <a:noFill/>
            </a:ln>
          </p:spPr>
        </p:pic>
        <p:pic>
          <p:nvPicPr>
            <p:cNvPr id="252" name="Google Shape;252;p21" descr="preencoded.png"/>
            <p:cNvPicPr preferRelativeResize="0"/>
            <p:nvPr/>
          </p:nvPicPr>
          <p:blipFill rotWithShape="1">
            <a:blip r:embed="rId18">
              <a:alphaModFix/>
            </a:blip>
            <a:srcRect/>
            <a:stretch/>
          </p:blipFill>
          <p:spPr>
            <a:xfrm>
              <a:off x="17002125" y="9001125"/>
              <a:ext cx="866775" cy="866775"/>
            </a:xfrm>
            <a:prstGeom prst="rect">
              <a:avLst/>
            </a:prstGeom>
            <a:noFill/>
            <a:ln>
              <a:noFill/>
            </a:ln>
          </p:spPr>
        </p:pic>
        <p:sp>
          <p:nvSpPr>
            <p:cNvPr id="253" name="Google Shape;253;p21"/>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56</a:t>
              </a:fld>
              <a:endParaRPr sz="800" b="1" kern="0">
                <a:solidFill>
                  <a:srgbClr val="E4005F"/>
                </a:solidFill>
                <a:latin typeface="Arial"/>
                <a:ea typeface="Arial"/>
                <a:cs typeface="Arial"/>
                <a:sym typeface="Aria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258"/>
        <p:cNvGrpSpPr/>
        <p:nvPr/>
      </p:nvGrpSpPr>
      <p:grpSpPr>
        <a:xfrm>
          <a:off x="0" y="0"/>
          <a:ext cx="0" cy="0"/>
          <a:chOff x="0" y="0"/>
          <a:chExt cx="0" cy="0"/>
        </a:xfrm>
      </p:grpSpPr>
      <p:pic>
        <p:nvPicPr>
          <p:cNvPr id="259" name="Google Shape;259;p22"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260" name="Google Shape;260;p22" descr="preencoded.png"/>
          <p:cNvPicPr preferRelativeResize="0"/>
          <p:nvPr/>
        </p:nvPicPr>
        <p:blipFill rotWithShape="1">
          <a:blip r:embed="rId4">
            <a:alphaModFix/>
          </a:blip>
          <a:srcRect/>
          <a:stretch/>
        </p:blipFill>
        <p:spPr>
          <a:xfrm>
            <a:off x="4546600" y="2162177"/>
            <a:ext cx="5994400" cy="12700"/>
          </a:xfrm>
          <a:prstGeom prst="rect">
            <a:avLst/>
          </a:prstGeom>
          <a:noFill/>
          <a:ln>
            <a:noFill/>
          </a:ln>
        </p:spPr>
      </p:pic>
      <p:pic>
        <p:nvPicPr>
          <p:cNvPr id="261" name="Google Shape;261;p22" descr="preencoded.png"/>
          <p:cNvPicPr preferRelativeResize="0"/>
          <p:nvPr/>
        </p:nvPicPr>
        <p:blipFill rotWithShape="1">
          <a:blip r:embed="rId5">
            <a:alphaModFix/>
          </a:blip>
          <a:srcRect/>
          <a:stretch/>
        </p:blipFill>
        <p:spPr>
          <a:xfrm>
            <a:off x="4546600" y="2543175"/>
            <a:ext cx="5994400" cy="25400"/>
          </a:xfrm>
          <a:prstGeom prst="rect">
            <a:avLst/>
          </a:prstGeom>
          <a:noFill/>
          <a:ln>
            <a:noFill/>
          </a:ln>
        </p:spPr>
      </p:pic>
      <p:pic>
        <p:nvPicPr>
          <p:cNvPr id="262" name="Google Shape;262;p22" descr="preencoded.png"/>
          <p:cNvPicPr preferRelativeResize="0"/>
          <p:nvPr/>
        </p:nvPicPr>
        <p:blipFill rotWithShape="1">
          <a:blip r:embed="rId4">
            <a:alphaModFix/>
          </a:blip>
          <a:srcRect/>
          <a:stretch/>
        </p:blipFill>
        <p:spPr>
          <a:xfrm>
            <a:off x="4546600" y="2930526"/>
            <a:ext cx="5994400" cy="12700"/>
          </a:xfrm>
          <a:prstGeom prst="rect">
            <a:avLst/>
          </a:prstGeom>
          <a:noFill/>
          <a:ln>
            <a:noFill/>
          </a:ln>
        </p:spPr>
      </p:pic>
      <p:pic>
        <p:nvPicPr>
          <p:cNvPr id="263" name="Google Shape;263;p22" descr="preencoded.png"/>
          <p:cNvPicPr preferRelativeResize="0"/>
          <p:nvPr/>
        </p:nvPicPr>
        <p:blipFill rotWithShape="1">
          <a:blip r:embed="rId5">
            <a:alphaModFix/>
          </a:blip>
          <a:srcRect/>
          <a:stretch/>
        </p:blipFill>
        <p:spPr>
          <a:xfrm>
            <a:off x="4546600" y="3317875"/>
            <a:ext cx="5994400" cy="12700"/>
          </a:xfrm>
          <a:prstGeom prst="rect">
            <a:avLst/>
          </a:prstGeom>
          <a:noFill/>
          <a:ln>
            <a:noFill/>
          </a:ln>
        </p:spPr>
      </p:pic>
      <p:pic>
        <p:nvPicPr>
          <p:cNvPr id="264" name="Google Shape;264;p22" descr="preencoded.png"/>
          <p:cNvPicPr preferRelativeResize="0"/>
          <p:nvPr/>
        </p:nvPicPr>
        <p:blipFill rotWithShape="1">
          <a:blip r:embed="rId4">
            <a:alphaModFix/>
          </a:blip>
          <a:srcRect/>
          <a:stretch/>
        </p:blipFill>
        <p:spPr>
          <a:xfrm>
            <a:off x="4546600" y="3698875"/>
            <a:ext cx="5994400" cy="12700"/>
          </a:xfrm>
          <a:prstGeom prst="rect">
            <a:avLst/>
          </a:prstGeom>
          <a:noFill/>
          <a:ln>
            <a:noFill/>
          </a:ln>
        </p:spPr>
      </p:pic>
      <p:pic>
        <p:nvPicPr>
          <p:cNvPr id="265" name="Google Shape;265;p22" descr="preencoded.png"/>
          <p:cNvPicPr preferRelativeResize="0"/>
          <p:nvPr/>
        </p:nvPicPr>
        <p:blipFill rotWithShape="1">
          <a:blip r:embed="rId5">
            <a:alphaModFix/>
          </a:blip>
          <a:srcRect/>
          <a:stretch/>
        </p:blipFill>
        <p:spPr>
          <a:xfrm>
            <a:off x="4546600" y="4079875"/>
            <a:ext cx="5994400" cy="25400"/>
          </a:xfrm>
          <a:prstGeom prst="rect">
            <a:avLst/>
          </a:prstGeom>
          <a:noFill/>
          <a:ln>
            <a:noFill/>
          </a:ln>
        </p:spPr>
      </p:pic>
      <p:pic>
        <p:nvPicPr>
          <p:cNvPr id="266" name="Google Shape;266;p22" descr="preencoded.png"/>
          <p:cNvPicPr preferRelativeResize="0"/>
          <p:nvPr/>
        </p:nvPicPr>
        <p:blipFill rotWithShape="1">
          <a:blip r:embed="rId4">
            <a:alphaModFix/>
          </a:blip>
          <a:srcRect/>
          <a:stretch/>
        </p:blipFill>
        <p:spPr>
          <a:xfrm>
            <a:off x="4546600" y="4467226"/>
            <a:ext cx="5994400" cy="12700"/>
          </a:xfrm>
          <a:prstGeom prst="rect">
            <a:avLst/>
          </a:prstGeom>
          <a:noFill/>
          <a:ln>
            <a:noFill/>
          </a:ln>
        </p:spPr>
      </p:pic>
      <p:pic>
        <p:nvPicPr>
          <p:cNvPr id="267" name="Google Shape;267;p22" descr="preencoded.png"/>
          <p:cNvPicPr preferRelativeResize="0"/>
          <p:nvPr/>
        </p:nvPicPr>
        <p:blipFill rotWithShape="1">
          <a:blip r:embed="rId5">
            <a:alphaModFix/>
          </a:blip>
          <a:srcRect/>
          <a:stretch/>
        </p:blipFill>
        <p:spPr>
          <a:xfrm>
            <a:off x="4546600" y="4854577"/>
            <a:ext cx="5994400" cy="12700"/>
          </a:xfrm>
          <a:prstGeom prst="rect">
            <a:avLst/>
          </a:prstGeom>
          <a:noFill/>
          <a:ln>
            <a:noFill/>
          </a:ln>
        </p:spPr>
      </p:pic>
      <p:pic>
        <p:nvPicPr>
          <p:cNvPr id="268" name="Google Shape;268;p22" descr="preencoded.png"/>
          <p:cNvPicPr preferRelativeResize="0"/>
          <p:nvPr/>
        </p:nvPicPr>
        <p:blipFill rotWithShape="1">
          <a:blip r:embed="rId6">
            <a:alphaModFix/>
          </a:blip>
          <a:srcRect/>
          <a:stretch/>
        </p:blipFill>
        <p:spPr>
          <a:xfrm>
            <a:off x="4546600" y="5235575"/>
            <a:ext cx="5994400" cy="12700"/>
          </a:xfrm>
          <a:prstGeom prst="rect">
            <a:avLst/>
          </a:prstGeom>
          <a:noFill/>
          <a:ln>
            <a:noFill/>
          </a:ln>
        </p:spPr>
      </p:pic>
      <p:pic>
        <p:nvPicPr>
          <p:cNvPr id="269" name="Google Shape;269;p22" descr="preencoded.png"/>
          <p:cNvPicPr preferRelativeResize="0"/>
          <p:nvPr/>
        </p:nvPicPr>
        <p:blipFill rotWithShape="1">
          <a:blip r:embed="rId7">
            <a:alphaModFix/>
          </a:blip>
          <a:srcRect/>
          <a:stretch/>
        </p:blipFill>
        <p:spPr>
          <a:xfrm>
            <a:off x="4543426" y="2051051"/>
            <a:ext cx="12700" cy="3200400"/>
          </a:xfrm>
          <a:prstGeom prst="rect">
            <a:avLst/>
          </a:prstGeom>
          <a:noFill/>
          <a:ln>
            <a:noFill/>
          </a:ln>
        </p:spPr>
      </p:pic>
      <p:pic>
        <p:nvPicPr>
          <p:cNvPr id="270" name="Google Shape;270;p22" descr="preencoded.png"/>
          <p:cNvPicPr preferRelativeResize="0"/>
          <p:nvPr/>
        </p:nvPicPr>
        <p:blipFill rotWithShape="1">
          <a:blip r:embed="rId8">
            <a:alphaModFix/>
          </a:blip>
          <a:srcRect/>
          <a:stretch/>
        </p:blipFill>
        <p:spPr>
          <a:xfrm>
            <a:off x="7054851" y="2889251"/>
            <a:ext cx="533400" cy="533400"/>
          </a:xfrm>
          <a:prstGeom prst="rect">
            <a:avLst/>
          </a:prstGeom>
          <a:noFill/>
          <a:ln>
            <a:noFill/>
          </a:ln>
        </p:spPr>
      </p:pic>
      <p:pic>
        <p:nvPicPr>
          <p:cNvPr id="271" name="Google Shape;271;p22" descr="preencoded.png"/>
          <p:cNvPicPr preferRelativeResize="0"/>
          <p:nvPr/>
        </p:nvPicPr>
        <p:blipFill rotWithShape="1">
          <a:blip r:embed="rId9">
            <a:alphaModFix/>
          </a:blip>
          <a:srcRect/>
          <a:stretch/>
        </p:blipFill>
        <p:spPr>
          <a:xfrm>
            <a:off x="7232651" y="2774951"/>
            <a:ext cx="1092200" cy="457200"/>
          </a:xfrm>
          <a:prstGeom prst="rect">
            <a:avLst/>
          </a:prstGeom>
          <a:noFill/>
          <a:ln>
            <a:noFill/>
          </a:ln>
        </p:spPr>
      </p:pic>
      <p:pic>
        <p:nvPicPr>
          <p:cNvPr id="272" name="Google Shape;272;p22" descr="preencoded.png"/>
          <p:cNvPicPr preferRelativeResize="0"/>
          <p:nvPr/>
        </p:nvPicPr>
        <p:blipFill rotWithShape="1">
          <a:blip r:embed="rId10">
            <a:alphaModFix/>
          </a:blip>
          <a:srcRect/>
          <a:stretch/>
        </p:blipFill>
        <p:spPr>
          <a:xfrm>
            <a:off x="7200900" y="3009900"/>
            <a:ext cx="533400" cy="533400"/>
          </a:xfrm>
          <a:prstGeom prst="rect">
            <a:avLst/>
          </a:prstGeom>
          <a:noFill/>
          <a:ln>
            <a:noFill/>
          </a:ln>
        </p:spPr>
      </p:pic>
      <p:pic>
        <p:nvPicPr>
          <p:cNvPr id="273" name="Google Shape;273;p22" descr="preencoded.png"/>
          <p:cNvPicPr preferRelativeResize="0"/>
          <p:nvPr/>
        </p:nvPicPr>
        <p:blipFill rotWithShape="1">
          <a:blip r:embed="rId11">
            <a:alphaModFix/>
          </a:blip>
          <a:srcRect/>
          <a:stretch/>
        </p:blipFill>
        <p:spPr>
          <a:xfrm>
            <a:off x="7004051" y="3054351"/>
            <a:ext cx="533400" cy="533400"/>
          </a:xfrm>
          <a:prstGeom prst="rect">
            <a:avLst/>
          </a:prstGeom>
          <a:noFill/>
          <a:ln>
            <a:noFill/>
          </a:ln>
        </p:spPr>
      </p:pic>
      <p:pic>
        <p:nvPicPr>
          <p:cNvPr id="274" name="Google Shape;274;p22" descr="preencoded.png"/>
          <p:cNvPicPr preferRelativeResize="0"/>
          <p:nvPr/>
        </p:nvPicPr>
        <p:blipFill rotWithShape="1">
          <a:blip r:embed="rId12">
            <a:alphaModFix/>
          </a:blip>
          <a:srcRect/>
          <a:stretch/>
        </p:blipFill>
        <p:spPr>
          <a:xfrm>
            <a:off x="6699251" y="3219451"/>
            <a:ext cx="692151" cy="457200"/>
          </a:xfrm>
          <a:prstGeom prst="rect">
            <a:avLst/>
          </a:prstGeom>
          <a:noFill/>
          <a:ln>
            <a:noFill/>
          </a:ln>
        </p:spPr>
      </p:pic>
      <p:pic>
        <p:nvPicPr>
          <p:cNvPr id="275" name="Google Shape;275;p22" descr="preencoded.png"/>
          <p:cNvPicPr preferRelativeResize="0"/>
          <p:nvPr/>
        </p:nvPicPr>
        <p:blipFill rotWithShape="1">
          <a:blip r:embed="rId10">
            <a:alphaModFix/>
          </a:blip>
          <a:srcRect/>
          <a:stretch/>
        </p:blipFill>
        <p:spPr>
          <a:xfrm>
            <a:off x="5924551" y="2019300"/>
            <a:ext cx="533400" cy="533400"/>
          </a:xfrm>
          <a:prstGeom prst="rect">
            <a:avLst/>
          </a:prstGeom>
          <a:noFill/>
          <a:ln>
            <a:noFill/>
          </a:ln>
        </p:spPr>
      </p:pic>
      <p:pic>
        <p:nvPicPr>
          <p:cNvPr id="276" name="Google Shape;276;p22" descr="preencoded.png"/>
          <p:cNvPicPr preferRelativeResize="0"/>
          <p:nvPr/>
        </p:nvPicPr>
        <p:blipFill rotWithShape="1">
          <a:blip r:embed="rId13">
            <a:alphaModFix/>
          </a:blip>
          <a:srcRect/>
          <a:stretch/>
        </p:blipFill>
        <p:spPr>
          <a:xfrm>
            <a:off x="6089651" y="2184400"/>
            <a:ext cx="1054100" cy="457200"/>
          </a:xfrm>
          <a:prstGeom prst="rect">
            <a:avLst/>
          </a:prstGeom>
          <a:noFill/>
          <a:ln>
            <a:noFill/>
          </a:ln>
        </p:spPr>
      </p:pic>
      <p:pic>
        <p:nvPicPr>
          <p:cNvPr id="277" name="Google Shape;277;p22" descr="preencoded.png"/>
          <p:cNvPicPr preferRelativeResize="0"/>
          <p:nvPr/>
        </p:nvPicPr>
        <p:blipFill rotWithShape="1">
          <a:blip r:embed="rId10">
            <a:alphaModFix/>
          </a:blip>
          <a:srcRect/>
          <a:stretch/>
        </p:blipFill>
        <p:spPr>
          <a:xfrm>
            <a:off x="9963151" y="4445000"/>
            <a:ext cx="533400" cy="533400"/>
          </a:xfrm>
          <a:prstGeom prst="rect">
            <a:avLst/>
          </a:prstGeom>
          <a:noFill/>
          <a:ln>
            <a:noFill/>
          </a:ln>
        </p:spPr>
      </p:pic>
      <p:pic>
        <p:nvPicPr>
          <p:cNvPr id="278" name="Google Shape;278;p22" descr="preencoded.png"/>
          <p:cNvPicPr preferRelativeResize="0"/>
          <p:nvPr/>
        </p:nvPicPr>
        <p:blipFill rotWithShape="1">
          <a:blip r:embed="rId14">
            <a:alphaModFix/>
          </a:blip>
          <a:srcRect/>
          <a:stretch/>
        </p:blipFill>
        <p:spPr>
          <a:xfrm>
            <a:off x="9182101" y="4597400"/>
            <a:ext cx="1149351" cy="457200"/>
          </a:xfrm>
          <a:prstGeom prst="rect">
            <a:avLst/>
          </a:prstGeom>
          <a:noFill/>
          <a:ln>
            <a:noFill/>
          </a:ln>
        </p:spPr>
      </p:pic>
      <p:pic>
        <p:nvPicPr>
          <p:cNvPr id="279" name="Google Shape;279;p22" descr="preencoded.png"/>
          <p:cNvPicPr preferRelativeResize="0"/>
          <p:nvPr/>
        </p:nvPicPr>
        <p:blipFill rotWithShape="1">
          <a:blip r:embed="rId11">
            <a:alphaModFix/>
          </a:blip>
          <a:srcRect/>
          <a:stretch/>
        </p:blipFill>
        <p:spPr>
          <a:xfrm>
            <a:off x="10096500" y="4584700"/>
            <a:ext cx="533400" cy="533400"/>
          </a:xfrm>
          <a:prstGeom prst="rect">
            <a:avLst/>
          </a:prstGeom>
          <a:noFill/>
          <a:ln>
            <a:noFill/>
          </a:ln>
        </p:spPr>
      </p:pic>
      <p:pic>
        <p:nvPicPr>
          <p:cNvPr id="280" name="Google Shape;280;p22" descr="preencoded.png"/>
          <p:cNvPicPr preferRelativeResize="0"/>
          <p:nvPr/>
        </p:nvPicPr>
        <p:blipFill rotWithShape="1">
          <a:blip r:embed="rId15">
            <a:alphaModFix/>
          </a:blip>
          <a:srcRect/>
          <a:stretch/>
        </p:blipFill>
        <p:spPr>
          <a:xfrm>
            <a:off x="10147300" y="4749800"/>
            <a:ext cx="1085851" cy="457200"/>
          </a:xfrm>
          <a:prstGeom prst="rect">
            <a:avLst/>
          </a:prstGeom>
          <a:noFill/>
          <a:ln>
            <a:noFill/>
          </a:ln>
        </p:spPr>
      </p:pic>
      <p:pic>
        <p:nvPicPr>
          <p:cNvPr id="281" name="Google Shape;281;p22" descr="preencoded.png"/>
          <p:cNvPicPr preferRelativeResize="0"/>
          <p:nvPr/>
        </p:nvPicPr>
        <p:blipFill rotWithShape="1">
          <a:blip r:embed="rId11">
            <a:alphaModFix/>
          </a:blip>
          <a:srcRect/>
          <a:stretch/>
        </p:blipFill>
        <p:spPr>
          <a:xfrm>
            <a:off x="5924551" y="3937000"/>
            <a:ext cx="533400" cy="533400"/>
          </a:xfrm>
          <a:prstGeom prst="rect">
            <a:avLst/>
          </a:prstGeom>
          <a:noFill/>
          <a:ln>
            <a:noFill/>
          </a:ln>
        </p:spPr>
      </p:pic>
      <p:pic>
        <p:nvPicPr>
          <p:cNvPr id="282" name="Google Shape;282;p22" descr="preencoded.png"/>
          <p:cNvPicPr preferRelativeResize="0"/>
          <p:nvPr/>
        </p:nvPicPr>
        <p:blipFill rotWithShape="1">
          <a:blip r:embed="rId16">
            <a:alphaModFix/>
          </a:blip>
          <a:srcRect/>
          <a:stretch/>
        </p:blipFill>
        <p:spPr>
          <a:xfrm>
            <a:off x="6076951" y="4102100"/>
            <a:ext cx="882651" cy="457200"/>
          </a:xfrm>
          <a:prstGeom prst="rect">
            <a:avLst/>
          </a:prstGeom>
          <a:noFill/>
          <a:ln>
            <a:noFill/>
          </a:ln>
        </p:spPr>
      </p:pic>
      <p:pic>
        <p:nvPicPr>
          <p:cNvPr id="283" name="Google Shape;283;p22" descr="preencoded.png"/>
          <p:cNvPicPr preferRelativeResize="0"/>
          <p:nvPr/>
        </p:nvPicPr>
        <p:blipFill rotWithShape="1">
          <a:blip r:embed="rId17">
            <a:alphaModFix/>
          </a:blip>
          <a:srcRect/>
          <a:stretch/>
        </p:blipFill>
        <p:spPr>
          <a:xfrm>
            <a:off x="7366000" y="3168651"/>
            <a:ext cx="1778000" cy="457200"/>
          </a:xfrm>
          <a:prstGeom prst="rect">
            <a:avLst/>
          </a:prstGeom>
          <a:noFill/>
          <a:ln>
            <a:noFill/>
          </a:ln>
        </p:spPr>
      </p:pic>
      <p:sp>
        <p:nvSpPr>
          <p:cNvPr id="284" name="Google Shape;284;p22"/>
          <p:cNvSpPr/>
          <p:nvPr/>
        </p:nvSpPr>
        <p:spPr>
          <a:xfrm>
            <a:off x="444501" y="374651"/>
            <a:ext cx="44069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Industrial </a:t>
            </a:r>
            <a:r>
              <a:rPr lang="en" sz="2267" b="1" kern="0">
                <a:solidFill>
                  <a:srgbClr val="E4005F"/>
                </a:solidFill>
                <a:latin typeface="Arial"/>
                <a:cs typeface="Arial"/>
                <a:sym typeface="Arial"/>
              </a:rPr>
              <a:t>Event</a:t>
            </a:r>
            <a:r>
              <a:rPr lang="en" sz="2267" b="1" kern="0">
                <a:solidFill>
                  <a:srgbClr val="E4005F"/>
                </a:solidFill>
                <a:latin typeface="Arial"/>
                <a:ea typeface="Arial"/>
                <a:cs typeface="Arial"/>
                <a:sym typeface="Arial"/>
              </a:rPr>
              <a:t> </a:t>
            </a:r>
            <a:r>
              <a:rPr lang="en" sz="2267" b="1" kern="0">
                <a:solidFill>
                  <a:srgbClr val="E4005F"/>
                </a:solidFill>
                <a:latin typeface="Arial"/>
                <a:cs typeface="Arial"/>
                <a:sym typeface="Arial"/>
              </a:rPr>
              <a:t>F</a:t>
            </a:r>
            <a:r>
              <a:rPr lang="en" sz="2267" b="1" kern="0">
                <a:solidFill>
                  <a:srgbClr val="E4005F"/>
                </a:solidFill>
                <a:latin typeface="Arial"/>
                <a:ea typeface="Arial"/>
                <a:cs typeface="Arial"/>
                <a:sym typeface="Arial"/>
              </a:rPr>
              <a:t>requency</a:t>
            </a:r>
            <a:endParaRPr sz="2267" kern="0">
              <a:solidFill>
                <a:srgbClr val="000000"/>
              </a:solidFill>
              <a:latin typeface="Arial"/>
              <a:ea typeface="Arial"/>
              <a:cs typeface="Arial"/>
              <a:sym typeface="Arial"/>
            </a:endParaRPr>
          </a:p>
        </p:txBody>
      </p:sp>
      <p:sp>
        <p:nvSpPr>
          <p:cNvPr id="285" name="Google Shape;285;p22"/>
          <p:cNvSpPr/>
          <p:nvPr/>
        </p:nvSpPr>
        <p:spPr>
          <a:xfrm>
            <a:off x="412751" y="1580431"/>
            <a:ext cx="2908300" cy="2133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Harmful events are more common in some industries than others. </a:t>
            </a:r>
            <a:br>
              <a:rPr lang="en" sz="1600" b="1" kern="0">
                <a:solidFill>
                  <a:srgbClr val="000000"/>
                </a:solidFill>
                <a:latin typeface="Arial"/>
                <a:ea typeface="Arial"/>
                <a:cs typeface="Arial"/>
                <a:sym typeface="Arial"/>
              </a:rPr>
            </a:br>
            <a:r>
              <a:rPr lang="en" sz="1600" b="1" kern="0">
                <a:solidFill>
                  <a:srgbClr val="9299B2"/>
                </a:solidFill>
                <a:latin typeface="Arial"/>
                <a:ea typeface="Arial"/>
                <a:cs typeface="Arial"/>
                <a:sym typeface="Arial"/>
              </a:rPr>
              <a:t>Below are the event frequencies for some key industries.</a:t>
            </a:r>
            <a:endParaRPr sz="1600" kern="0">
              <a:solidFill>
                <a:srgbClr val="000000"/>
              </a:solidFill>
              <a:latin typeface="Arial"/>
              <a:ea typeface="Arial"/>
              <a:cs typeface="Arial"/>
              <a:sym typeface="Arial"/>
            </a:endParaRPr>
          </a:p>
        </p:txBody>
      </p:sp>
      <p:sp>
        <p:nvSpPr>
          <p:cNvPr id="286" name="Google Shape;286;p22"/>
          <p:cNvSpPr/>
          <p:nvPr/>
        </p:nvSpPr>
        <p:spPr>
          <a:xfrm>
            <a:off x="5429251" y="5302251"/>
            <a:ext cx="2159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50</a:t>
            </a:r>
            <a:endParaRPr sz="1200" kern="0">
              <a:solidFill>
                <a:srgbClr val="000000"/>
              </a:solidFill>
              <a:latin typeface="Arial"/>
              <a:ea typeface="Arial"/>
              <a:cs typeface="Arial"/>
              <a:sym typeface="Arial"/>
            </a:endParaRPr>
          </a:p>
        </p:txBody>
      </p:sp>
      <p:sp>
        <p:nvSpPr>
          <p:cNvPr id="287" name="Google Shape;287;p22"/>
          <p:cNvSpPr/>
          <p:nvPr/>
        </p:nvSpPr>
        <p:spPr>
          <a:xfrm>
            <a:off x="6577013" y="5302251"/>
            <a:ext cx="285751"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100</a:t>
            </a:r>
            <a:endParaRPr sz="1200" kern="0">
              <a:solidFill>
                <a:srgbClr val="000000"/>
              </a:solidFill>
              <a:latin typeface="Arial"/>
              <a:ea typeface="Arial"/>
              <a:cs typeface="Arial"/>
              <a:sym typeface="Arial"/>
            </a:endParaRPr>
          </a:p>
        </p:txBody>
      </p:sp>
      <p:sp>
        <p:nvSpPr>
          <p:cNvPr id="288" name="Google Shape;288;p22"/>
          <p:cNvSpPr/>
          <p:nvPr/>
        </p:nvSpPr>
        <p:spPr>
          <a:xfrm>
            <a:off x="7794625" y="5302251"/>
            <a:ext cx="273051"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150</a:t>
            </a:r>
            <a:endParaRPr sz="1200" kern="0">
              <a:solidFill>
                <a:srgbClr val="000000"/>
              </a:solidFill>
              <a:latin typeface="Arial"/>
              <a:ea typeface="Arial"/>
              <a:cs typeface="Arial"/>
              <a:sym typeface="Arial"/>
            </a:endParaRPr>
          </a:p>
        </p:txBody>
      </p:sp>
      <p:sp>
        <p:nvSpPr>
          <p:cNvPr id="289" name="Google Shape;289;p22"/>
          <p:cNvSpPr/>
          <p:nvPr/>
        </p:nvSpPr>
        <p:spPr>
          <a:xfrm>
            <a:off x="8999538" y="5302251"/>
            <a:ext cx="3175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200</a:t>
            </a:r>
            <a:endParaRPr sz="1200" kern="0">
              <a:solidFill>
                <a:srgbClr val="000000"/>
              </a:solidFill>
              <a:latin typeface="Arial"/>
              <a:ea typeface="Arial"/>
              <a:cs typeface="Arial"/>
              <a:sym typeface="Arial"/>
            </a:endParaRPr>
          </a:p>
        </p:txBody>
      </p:sp>
      <p:sp>
        <p:nvSpPr>
          <p:cNvPr id="290" name="Google Shape;290;p22"/>
          <p:cNvSpPr/>
          <p:nvPr/>
        </p:nvSpPr>
        <p:spPr>
          <a:xfrm>
            <a:off x="10248900" y="5302251"/>
            <a:ext cx="3048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250</a:t>
            </a:r>
            <a:endParaRPr sz="1200" kern="0">
              <a:solidFill>
                <a:srgbClr val="000000"/>
              </a:solidFill>
              <a:latin typeface="Arial"/>
              <a:ea typeface="Arial"/>
              <a:cs typeface="Arial"/>
              <a:sym typeface="Arial"/>
            </a:endParaRPr>
          </a:p>
        </p:txBody>
      </p:sp>
      <p:sp>
        <p:nvSpPr>
          <p:cNvPr id="291" name="Google Shape;291;p22"/>
          <p:cNvSpPr/>
          <p:nvPr/>
        </p:nvSpPr>
        <p:spPr>
          <a:xfrm>
            <a:off x="4260851" y="2057400"/>
            <a:ext cx="120651"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8</a:t>
            </a:r>
            <a:endParaRPr sz="1200" kern="0">
              <a:solidFill>
                <a:srgbClr val="000000"/>
              </a:solidFill>
              <a:latin typeface="Arial"/>
              <a:ea typeface="Arial"/>
              <a:cs typeface="Arial"/>
              <a:sym typeface="Arial"/>
            </a:endParaRPr>
          </a:p>
        </p:txBody>
      </p:sp>
      <p:sp>
        <p:nvSpPr>
          <p:cNvPr id="292" name="Google Shape;292;p22"/>
          <p:cNvSpPr/>
          <p:nvPr/>
        </p:nvSpPr>
        <p:spPr>
          <a:xfrm>
            <a:off x="4260851" y="2441575"/>
            <a:ext cx="1143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7</a:t>
            </a:r>
            <a:endParaRPr sz="1200" kern="0">
              <a:solidFill>
                <a:srgbClr val="000000"/>
              </a:solidFill>
              <a:latin typeface="Arial"/>
              <a:ea typeface="Arial"/>
              <a:cs typeface="Arial"/>
              <a:sym typeface="Arial"/>
            </a:endParaRPr>
          </a:p>
        </p:txBody>
      </p:sp>
      <p:sp>
        <p:nvSpPr>
          <p:cNvPr id="293" name="Google Shape;293;p22"/>
          <p:cNvSpPr/>
          <p:nvPr/>
        </p:nvSpPr>
        <p:spPr>
          <a:xfrm>
            <a:off x="4260851" y="2825751"/>
            <a:ext cx="120651"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6</a:t>
            </a:r>
            <a:endParaRPr sz="1200" kern="0">
              <a:solidFill>
                <a:srgbClr val="000000"/>
              </a:solidFill>
              <a:latin typeface="Arial"/>
              <a:ea typeface="Arial"/>
              <a:cs typeface="Arial"/>
              <a:sym typeface="Arial"/>
            </a:endParaRPr>
          </a:p>
        </p:txBody>
      </p:sp>
      <p:sp>
        <p:nvSpPr>
          <p:cNvPr id="294" name="Google Shape;294;p22"/>
          <p:cNvSpPr/>
          <p:nvPr/>
        </p:nvSpPr>
        <p:spPr>
          <a:xfrm>
            <a:off x="4260851" y="3209925"/>
            <a:ext cx="1143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5</a:t>
            </a:r>
            <a:endParaRPr sz="1200" kern="0">
              <a:solidFill>
                <a:srgbClr val="000000"/>
              </a:solidFill>
              <a:latin typeface="Arial"/>
              <a:ea typeface="Arial"/>
              <a:cs typeface="Arial"/>
              <a:sym typeface="Arial"/>
            </a:endParaRPr>
          </a:p>
        </p:txBody>
      </p:sp>
      <p:sp>
        <p:nvSpPr>
          <p:cNvPr id="295" name="Google Shape;295;p22"/>
          <p:cNvSpPr/>
          <p:nvPr/>
        </p:nvSpPr>
        <p:spPr>
          <a:xfrm>
            <a:off x="4260851" y="3594100"/>
            <a:ext cx="1270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4</a:t>
            </a:r>
            <a:endParaRPr sz="1200" kern="0">
              <a:solidFill>
                <a:srgbClr val="000000"/>
              </a:solidFill>
              <a:latin typeface="Arial"/>
              <a:ea typeface="Arial"/>
              <a:cs typeface="Arial"/>
              <a:sym typeface="Arial"/>
            </a:endParaRPr>
          </a:p>
        </p:txBody>
      </p:sp>
      <p:sp>
        <p:nvSpPr>
          <p:cNvPr id="296" name="Google Shape;296;p22"/>
          <p:cNvSpPr/>
          <p:nvPr/>
        </p:nvSpPr>
        <p:spPr>
          <a:xfrm>
            <a:off x="4260851" y="3978275"/>
            <a:ext cx="1143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3</a:t>
            </a:r>
            <a:endParaRPr sz="1200" kern="0">
              <a:solidFill>
                <a:srgbClr val="000000"/>
              </a:solidFill>
              <a:latin typeface="Arial"/>
              <a:ea typeface="Arial"/>
              <a:cs typeface="Arial"/>
              <a:sym typeface="Arial"/>
            </a:endParaRPr>
          </a:p>
        </p:txBody>
      </p:sp>
      <p:sp>
        <p:nvSpPr>
          <p:cNvPr id="297" name="Google Shape;297;p22"/>
          <p:cNvSpPr/>
          <p:nvPr/>
        </p:nvSpPr>
        <p:spPr>
          <a:xfrm>
            <a:off x="4260851" y="4362451"/>
            <a:ext cx="1143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2</a:t>
            </a:r>
            <a:endParaRPr sz="1200" kern="0">
              <a:solidFill>
                <a:srgbClr val="000000"/>
              </a:solidFill>
              <a:latin typeface="Arial"/>
              <a:ea typeface="Arial"/>
              <a:cs typeface="Arial"/>
              <a:sym typeface="Arial"/>
            </a:endParaRPr>
          </a:p>
        </p:txBody>
      </p:sp>
      <p:sp>
        <p:nvSpPr>
          <p:cNvPr id="298" name="Google Shape;298;p22"/>
          <p:cNvSpPr/>
          <p:nvPr/>
        </p:nvSpPr>
        <p:spPr>
          <a:xfrm>
            <a:off x="4260851" y="4746625"/>
            <a:ext cx="82549"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1</a:t>
            </a:r>
            <a:endParaRPr sz="1200" kern="0">
              <a:solidFill>
                <a:srgbClr val="000000"/>
              </a:solidFill>
              <a:latin typeface="Arial"/>
              <a:ea typeface="Arial"/>
              <a:cs typeface="Arial"/>
              <a:sym typeface="Arial"/>
            </a:endParaRPr>
          </a:p>
        </p:txBody>
      </p:sp>
      <p:sp>
        <p:nvSpPr>
          <p:cNvPr id="299" name="Google Shape;299;p22"/>
          <p:cNvSpPr/>
          <p:nvPr/>
        </p:nvSpPr>
        <p:spPr>
          <a:xfrm>
            <a:off x="4260851" y="5130800"/>
            <a:ext cx="1270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0</a:t>
            </a:r>
            <a:endParaRPr sz="1200" kern="0">
              <a:solidFill>
                <a:srgbClr val="000000"/>
              </a:solidFill>
              <a:latin typeface="Arial"/>
              <a:ea typeface="Arial"/>
              <a:cs typeface="Arial"/>
              <a:sym typeface="Arial"/>
            </a:endParaRPr>
          </a:p>
        </p:txBody>
      </p:sp>
      <p:sp>
        <p:nvSpPr>
          <p:cNvPr id="300" name="Google Shape;300;p22"/>
          <p:cNvSpPr/>
          <p:nvPr/>
        </p:nvSpPr>
        <p:spPr>
          <a:xfrm>
            <a:off x="4533900" y="5607051"/>
            <a:ext cx="2463800"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Mean Duration of detected events </a:t>
            </a:r>
            <a:r>
              <a:rPr lang="en" sz="800" b="1" kern="0">
                <a:solidFill>
                  <a:srgbClr val="9299B2"/>
                </a:solidFill>
                <a:latin typeface="Arial"/>
                <a:ea typeface="Arial"/>
                <a:cs typeface="Arial"/>
                <a:sym typeface="Arial"/>
              </a:rPr>
              <a:t>(min)</a:t>
            </a:r>
            <a:endParaRPr sz="800" kern="0">
              <a:solidFill>
                <a:srgbClr val="000000"/>
              </a:solidFill>
              <a:latin typeface="Arial"/>
              <a:ea typeface="Arial"/>
              <a:cs typeface="Arial"/>
              <a:sym typeface="Arial"/>
            </a:endParaRPr>
          </a:p>
        </p:txBody>
      </p:sp>
      <p:sp>
        <p:nvSpPr>
          <p:cNvPr id="301" name="Google Shape;301;p22"/>
          <p:cNvSpPr/>
          <p:nvPr/>
        </p:nvSpPr>
        <p:spPr>
          <a:xfrm>
            <a:off x="7385051" y="2927351"/>
            <a:ext cx="806451"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Food Factories</a:t>
            </a:r>
            <a:endParaRPr sz="800" kern="0">
              <a:solidFill>
                <a:srgbClr val="000000"/>
              </a:solidFill>
              <a:latin typeface="Arial"/>
              <a:ea typeface="Arial"/>
              <a:cs typeface="Arial"/>
              <a:sym typeface="Arial"/>
            </a:endParaRPr>
          </a:p>
        </p:txBody>
      </p:sp>
      <p:sp>
        <p:nvSpPr>
          <p:cNvPr id="302" name="Google Shape;302;p22"/>
          <p:cNvSpPr/>
          <p:nvPr/>
        </p:nvSpPr>
        <p:spPr>
          <a:xfrm>
            <a:off x="4533900" y="1631951"/>
            <a:ext cx="1035051"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Number of events </a:t>
            </a:r>
            <a:r>
              <a:rPr lang="en" sz="800" b="1" kern="0">
                <a:solidFill>
                  <a:srgbClr val="9299B2"/>
                </a:solidFill>
                <a:latin typeface="Arial"/>
                <a:ea typeface="Arial"/>
                <a:cs typeface="Arial"/>
                <a:sym typeface="Arial"/>
              </a:rPr>
              <a:t>detected/week</a:t>
            </a:r>
            <a:endParaRPr sz="800" kern="0">
              <a:solidFill>
                <a:srgbClr val="000000"/>
              </a:solidFill>
              <a:latin typeface="Arial"/>
              <a:ea typeface="Arial"/>
              <a:cs typeface="Arial"/>
              <a:sym typeface="Arial"/>
            </a:endParaRPr>
          </a:p>
        </p:txBody>
      </p:sp>
      <p:sp>
        <p:nvSpPr>
          <p:cNvPr id="303" name="Google Shape;303;p22"/>
          <p:cNvSpPr/>
          <p:nvPr/>
        </p:nvSpPr>
        <p:spPr>
          <a:xfrm>
            <a:off x="6851651" y="3371851"/>
            <a:ext cx="406400"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Garage</a:t>
            </a:r>
            <a:endParaRPr sz="800" kern="0">
              <a:solidFill>
                <a:srgbClr val="000000"/>
              </a:solidFill>
              <a:latin typeface="Arial"/>
              <a:ea typeface="Arial"/>
              <a:cs typeface="Arial"/>
              <a:sym typeface="Arial"/>
            </a:endParaRPr>
          </a:p>
        </p:txBody>
      </p:sp>
      <p:sp>
        <p:nvSpPr>
          <p:cNvPr id="304" name="Google Shape;304;p22"/>
          <p:cNvSpPr/>
          <p:nvPr/>
        </p:nvSpPr>
        <p:spPr>
          <a:xfrm>
            <a:off x="6242051" y="2336800"/>
            <a:ext cx="768351"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Metal Coating</a:t>
            </a:r>
            <a:endParaRPr sz="800" kern="0">
              <a:solidFill>
                <a:srgbClr val="000000"/>
              </a:solidFill>
              <a:latin typeface="Arial"/>
              <a:ea typeface="Arial"/>
              <a:cs typeface="Arial"/>
              <a:sym typeface="Arial"/>
            </a:endParaRPr>
          </a:p>
        </p:txBody>
      </p:sp>
      <p:sp>
        <p:nvSpPr>
          <p:cNvPr id="305" name="Google Shape;305;p22"/>
          <p:cNvSpPr/>
          <p:nvPr/>
        </p:nvSpPr>
        <p:spPr>
          <a:xfrm>
            <a:off x="9334500" y="4749800"/>
            <a:ext cx="863600"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Slaughterhouse</a:t>
            </a:r>
            <a:endParaRPr sz="800" kern="0">
              <a:solidFill>
                <a:srgbClr val="000000"/>
              </a:solidFill>
              <a:latin typeface="Arial"/>
              <a:ea typeface="Arial"/>
              <a:cs typeface="Arial"/>
              <a:sym typeface="Arial"/>
            </a:endParaRPr>
          </a:p>
        </p:txBody>
      </p:sp>
      <p:sp>
        <p:nvSpPr>
          <p:cNvPr id="306" name="Google Shape;306;p22"/>
          <p:cNvSpPr/>
          <p:nvPr/>
        </p:nvSpPr>
        <p:spPr>
          <a:xfrm>
            <a:off x="10414001" y="4902200"/>
            <a:ext cx="800100"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Petrochemical</a:t>
            </a:r>
            <a:endParaRPr sz="800" kern="0">
              <a:solidFill>
                <a:srgbClr val="000000"/>
              </a:solidFill>
              <a:latin typeface="Arial"/>
              <a:ea typeface="Arial"/>
              <a:cs typeface="Arial"/>
              <a:sym typeface="Arial"/>
            </a:endParaRPr>
          </a:p>
        </p:txBody>
      </p:sp>
      <p:sp>
        <p:nvSpPr>
          <p:cNvPr id="307" name="Google Shape;307;p22"/>
          <p:cNvSpPr/>
          <p:nvPr/>
        </p:nvSpPr>
        <p:spPr>
          <a:xfrm>
            <a:off x="6242051" y="4254500"/>
            <a:ext cx="596900"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Hospitality</a:t>
            </a:r>
            <a:endParaRPr sz="800" kern="0">
              <a:solidFill>
                <a:srgbClr val="000000"/>
              </a:solidFill>
              <a:latin typeface="Arial"/>
              <a:ea typeface="Arial"/>
              <a:cs typeface="Arial"/>
              <a:sym typeface="Arial"/>
            </a:endParaRPr>
          </a:p>
        </p:txBody>
      </p:sp>
      <p:sp>
        <p:nvSpPr>
          <p:cNvPr id="308" name="Google Shape;308;p22"/>
          <p:cNvSpPr/>
          <p:nvPr/>
        </p:nvSpPr>
        <p:spPr>
          <a:xfrm>
            <a:off x="7518401" y="3321051"/>
            <a:ext cx="1492249" cy="152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b="1" kern="0">
                <a:solidFill>
                  <a:srgbClr val="000000"/>
                </a:solidFill>
                <a:latin typeface="Arial"/>
                <a:ea typeface="Arial"/>
                <a:cs typeface="Arial"/>
                <a:sym typeface="Arial"/>
              </a:rPr>
              <a:t>Chemical &amp; Pharmaceutical</a:t>
            </a:r>
            <a:endParaRPr sz="800" kern="0">
              <a:solidFill>
                <a:srgbClr val="000000"/>
              </a:solidFill>
              <a:latin typeface="Arial"/>
              <a:ea typeface="Arial"/>
              <a:cs typeface="Arial"/>
              <a:sym typeface="Arial"/>
            </a:endParaRPr>
          </a:p>
        </p:txBody>
      </p:sp>
      <p:grpSp>
        <p:nvGrpSpPr>
          <p:cNvPr id="309" name="Google Shape;309;p22"/>
          <p:cNvGrpSpPr/>
          <p:nvPr/>
        </p:nvGrpSpPr>
        <p:grpSpPr>
          <a:xfrm>
            <a:off x="406400" y="6000751"/>
            <a:ext cx="11506200" cy="577851"/>
            <a:chOff x="609600" y="9001125"/>
            <a:chExt cx="17259300" cy="866775"/>
          </a:xfrm>
        </p:grpSpPr>
        <p:pic>
          <p:nvPicPr>
            <p:cNvPr id="310" name="Google Shape;310;p22" descr="preencoded.png"/>
            <p:cNvPicPr preferRelativeResize="0"/>
            <p:nvPr/>
          </p:nvPicPr>
          <p:blipFill rotWithShape="1">
            <a:blip r:embed="rId18">
              <a:alphaModFix/>
            </a:blip>
            <a:srcRect/>
            <a:stretch/>
          </p:blipFill>
          <p:spPr>
            <a:xfrm>
              <a:off x="609600" y="9191625"/>
              <a:ext cx="1485900" cy="438150"/>
            </a:xfrm>
            <a:prstGeom prst="rect">
              <a:avLst/>
            </a:prstGeom>
            <a:noFill/>
            <a:ln>
              <a:noFill/>
            </a:ln>
          </p:spPr>
        </p:pic>
        <p:pic>
          <p:nvPicPr>
            <p:cNvPr id="311" name="Google Shape;311;p22" descr="preencoded.png"/>
            <p:cNvPicPr preferRelativeResize="0"/>
            <p:nvPr/>
          </p:nvPicPr>
          <p:blipFill rotWithShape="1">
            <a:blip r:embed="rId19">
              <a:alphaModFix/>
            </a:blip>
            <a:srcRect/>
            <a:stretch/>
          </p:blipFill>
          <p:spPr>
            <a:xfrm>
              <a:off x="17002125" y="9001125"/>
              <a:ext cx="866775" cy="866775"/>
            </a:xfrm>
            <a:prstGeom prst="rect">
              <a:avLst/>
            </a:prstGeom>
            <a:noFill/>
            <a:ln>
              <a:noFill/>
            </a:ln>
          </p:spPr>
        </p:pic>
        <p:sp>
          <p:nvSpPr>
            <p:cNvPr id="312" name="Google Shape;312;p22"/>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57</a:t>
              </a:fld>
              <a:endParaRPr sz="800" b="1" kern="0">
                <a:solidFill>
                  <a:srgbClr val="E4005F"/>
                </a:solidFill>
                <a:latin typeface="Arial"/>
                <a:ea typeface="Arial"/>
                <a:cs typeface="Arial"/>
                <a:sym typeface="Arial"/>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7"/>
        <p:cNvGrpSpPr/>
        <p:nvPr/>
      </p:nvGrpSpPr>
      <p:grpSpPr>
        <a:xfrm>
          <a:off x="0" y="0"/>
          <a:ext cx="0" cy="0"/>
          <a:chOff x="0" y="0"/>
          <a:chExt cx="0" cy="0"/>
        </a:xfrm>
      </p:grpSpPr>
      <p:pic>
        <p:nvPicPr>
          <p:cNvPr id="318" name="Google Shape;318;p23" descr="preencoded.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19" name="Google Shape;319;p23" descr="preencoded.png"/>
          <p:cNvPicPr preferRelativeResize="0"/>
          <p:nvPr/>
        </p:nvPicPr>
        <p:blipFill rotWithShape="1">
          <a:blip r:embed="rId4">
            <a:alphaModFix/>
          </a:blip>
          <a:srcRect/>
          <a:stretch/>
        </p:blipFill>
        <p:spPr>
          <a:xfrm>
            <a:off x="5930900" y="2438400"/>
            <a:ext cx="4438651" cy="2082800"/>
          </a:xfrm>
          <a:prstGeom prst="rect">
            <a:avLst/>
          </a:prstGeom>
          <a:noFill/>
          <a:ln>
            <a:noFill/>
          </a:ln>
        </p:spPr>
      </p:pic>
      <p:pic>
        <p:nvPicPr>
          <p:cNvPr id="320" name="Google Shape;320;p23" descr="preencoded.png"/>
          <p:cNvPicPr preferRelativeResize="0"/>
          <p:nvPr/>
        </p:nvPicPr>
        <p:blipFill rotWithShape="1">
          <a:blip r:embed="rId5">
            <a:alphaModFix/>
          </a:blip>
          <a:srcRect/>
          <a:stretch/>
        </p:blipFill>
        <p:spPr>
          <a:xfrm>
            <a:off x="5911851" y="2400300"/>
            <a:ext cx="4483100" cy="2159000"/>
          </a:xfrm>
          <a:prstGeom prst="rect">
            <a:avLst/>
          </a:prstGeom>
          <a:noFill/>
          <a:ln>
            <a:noFill/>
          </a:ln>
        </p:spPr>
      </p:pic>
      <p:grpSp>
        <p:nvGrpSpPr>
          <p:cNvPr id="321" name="Google Shape;321;p23"/>
          <p:cNvGrpSpPr/>
          <p:nvPr/>
        </p:nvGrpSpPr>
        <p:grpSpPr>
          <a:xfrm>
            <a:off x="406400" y="6000751"/>
            <a:ext cx="11506200" cy="577851"/>
            <a:chOff x="609600" y="9001125"/>
            <a:chExt cx="17259300" cy="866775"/>
          </a:xfrm>
        </p:grpSpPr>
        <p:pic>
          <p:nvPicPr>
            <p:cNvPr id="322" name="Google Shape;322;p23" descr="preencoded.png"/>
            <p:cNvPicPr preferRelativeResize="0"/>
            <p:nvPr/>
          </p:nvPicPr>
          <p:blipFill rotWithShape="1">
            <a:blip r:embed="rId6">
              <a:alphaModFix/>
            </a:blip>
            <a:srcRect/>
            <a:stretch/>
          </p:blipFill>
          <p:spPr>
            <a:xfrm>
              <a:off x="609600" y="9191625"/>
              <a:ext cx="1485900" cy="438150"/>
            </a:xfrm>
            <a:prstGeom prst="rect">
              <a:avLst/>
            </a:prstGeom>
            <a:noFill/>
            <a:ln>
              <a:noFill/>
            </a:ln>
          </p:spPr>
        </p:pic>
        <p:pic>
          <p:nvPicPr>
            <p:cNvPr id="323" name="Google Shape;323;p23" descr="preencoded.png"/>
            <p:cNvPicPr preferRelativeResize="0"/>
            <p:nvPr/>
          </p:nvPicPr>
          <p:blipFill rotWithShape="1">
            <a:blip r:embed="rId7">
              <a:alphaModFix/>
            </a:blip>
            <a:srcRect/>
            <a:stretch/>
          </p:blipFill>
          <p:spPr>
            <a:xfrm>
              <a:off x="17002125" y="9001125"/>
              <a:ext cx="866775" cy="866775"/>
            </a:xfrm>
            <a:prstGeom prst="rect">
              <a:avLst/>
            </a:prstGeom>
            <a:noFill/>
            <a:ln>
              <a:noFill/>
            </a:ln>
          </p:spPr>
        </p:pic>
        <p:sp>
          <p:nvSpPr>
            <p:cNvPr id="324" name="Google Shape;324;p23"/>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58</a:t>
              </a:fld>
              <a:endParaRPr sz="800" b="1" kern="0">
                <a:solidFill>
                  <a:srgbClr val="E4005F"/>
                </a:solidFill>
                <a:latin typeface="Arial"/>
                <a:ea typeface="Arial"/>
                <a:cs typeface="Arial"/>
                <a:sym typeface="Arial"/>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9"/>
        <p:cNvGrpSpPr/>
        <p:nvPr/>
      </p:nvGrpSpPr>
      <p:grpSpPr>
        <a:xfrm>
          <a:off x="0" y="0"/>
          <a:ext cx="0" cy="0"/>
          <a:chOff x="0" y="0"/>
          <a:chExt cx="0" cy="0"/>
        </a:xfrm>
      </p:grpSpPr>
      <p:pic>
        <p:nvPicPr>
          <p:cNvPr id="330" name="Google Shape;330;p24" descr="preencoded.png"/>
          <p:cNvPicPr preferRelativeResize="0"/>
          <p:nvPr/>
        </p:nvPicPr>
        <p:blipFill rotWithShape="1">
          <a:blip r:embed="rId3">
            <a:alphaModFix/>
          </a:blip>
          <a:srcRect/>
          <a:stretch/>
        </p:blipFill>
        <p:spPr>
          <a:xfrm>
            <a:off x="0" y="1"/>
            <a:ext cx="12192000" cy="6870700"/>
          </a:xfrm>
          <a:prstGeom prst="rect">
            <a:avLst/>
          </a:prstGeom>
          <a:noFill/>
          <a:ln>
            <a:noFill/>
          </a:ln>
        </p:spPr>
      </p:pic>
      <p:pic>
        <p:nvPicPr>
          <p:cNvPr id="331" name="Google Shape;331;p24" descr="preencoded.png"/>
          <p:cNvPicPr preferRelativeResize="0"/>
          <p:nvPr/>
        </p:nvPicPr>
        <p:blipFill rotWithShape="1">
          <a:blip r:embed="rId4">
            <a:alphaModFix/>
          </a:blip>
          <a:srcRect/>
          <a:stretch/>
        </p:blipFill>
        <p:spPr>
          <a:xfrm>
            <a:off x="4851401" y="4972051"/>
            <a:ext cx="1054100" cy="762000"/>
          </a:xfrm>
          <a:prstGeom prst="rect">
            <a:avLst/>
          </a:prstGeom>
          <a:noFill/>
          <a:ln>
            <a:noFill/>
          </a:ln>
        </p:spPr>
      </p:pic>
      <p:pic>
        <p:nvPicPr>
          <p:cNvPr id="332" name="Google Shape;332;p24" descr="preencoded.png"/>
          <p:cNvPicPr preferRelativeResize="0"/>
          <p:nvPr/>
        </p:nvPicPr>
        <p:blipFill rotWithShape="1">
          <a:blip r:embed="rId5">
            <a:alphaModFix/>
          </a:blip>
          <a:srcRect/>
          <a:stretch/>
        </p:blipFill>
        <p:spPr>
          <a:xfrm>
            <a:off x="3098800" y="2457451"/>
            <a:ext cx="2336800" cy="939800"/>
          </a:xfrm>
          <a:prstGeom prst="rect">
            <a:avLst/>
          </a:prstGeom>
          <a:noFill/>
          <a:ln>
            <a:noFill/>
          </a:ln>
        </p:spPr>
      </p:pic>
      <p:pic>
        <p:nvPicPr>
          <p:cNvPr id="333" name="Google Shape;333;p24" descr="preencoded.png"/>
          <p:cNvPicPr preferRelativeResize="0"/>
          <p:nvPr/>
        </p:nvPicPr>
        <p:blipFill rotWithShape="1">
          <a:blip r:embed="rId6">
            <a:alphaModFix/>
          </a:blip>
          <a:srcRect/>
          <a:stretch/>
        </p:blipFill>
        <p:spPr>
          <a:xfrm>
            <a:off x="6432551" y="1282700"/>
            <a:ext cx="939800" cy="457200"/>
          </a:xfrm>
          <a:prstGeom prst="rect">
            <a:avLst/>
          </a:prstGeom>
          <a:noFill/>
          <a:ln>
            <a:noFill/>
          </a:ln>
        </p:spPr>
      </p:pic>
      <p:pic>
        <p:nvPicPr>
          <p:cNvPr id="334" name="Google Shape;334;p24" descr="preencoded.png"/>
          <p:cNvPicPr preferRelativeResize="0"/>
          <p:nvPr/>
        </p:nvPicPr>
        <p:blipFill rotWithShape="1">
          <a:blip r:embed="rId7">
            <a:alphaModFix/>
          </a:blip>
          <a:srcRect/>
          <a:stretch/>
        </p:blipFill>
        <p:spPr>
          <a:xfrm>
            <a:off x="8623300" y="971551"/>
            <a:ext cx="1219200" cy="812800"/>
          </a:xfrm>
          <a:prstGeom prst="rect">
            <a:avLst/>
          </a:prstGeom>
          <a:noFill/>
          <a:ln>
            <a:noFill/>
          </a:ln>
        </p:spPr>
      </p:pic>
      <p:pic>
        <p:nvPicPr>
          <p:cNvPr id="335" name="Google Shape;335;p24" descr="preencoded.png"/>
          <p:cNvPicPr preferRelativeResize="0"/>
          <p:nvPr/>
        </p:nvPicPr>
        <p:blipFill rotWithShape="1">
          <a:blip r:embed="rId8">
            <a:alphaModFix/>
          </a:blip>
          <a:srcRect/>
          <a:stretch/>
        </p:blipFill>
        <p:spPr>
          <a:xfrm>
            <a:off x="0" y="2552701"/>
            <a:ext cx="889000" cy="2273300"/>
          </a:xfrm>
          <a:prstGeom prst="rect">
            <a:avLst/>
          </a:prstGeom>
          <a:noFill/>
          <a:ln>
            <a:noFill/>
          </a:ln>
        </p:spPr>
      </p:pic>
      <p:pic>
        <p:nvPicPr>
          <p:cNvPr id="336" name="Google Shape;336;p24" descr="preencoded.png"/>
          <p:cNvPicPr preferRelativeResize="0"/>
          <p:nvPr/>
        </p:nvPicPr>
        <p:blipFill rotWithShape="1">
          <a:blip r:embed="rId9">
            <a:alphaModFix/>
          </a:blip>
          <a:srcRect/>
          <a:stretch/>
        </p:blipFill>
        <p:spPr>
          <a:xfrm>
            <a:off x="1" y="107951"/>
            <a:ext cx="2400300" cy="1028700"/>
          </a:xfrm>
          <a:prstGeom prst="rect">
            <a:avLst/>
          </a:prstGeom>
          <a:noFill/>
          <a:ln>
            <a:noFill/>
          </a:ln>
        </p:spPr>
      </p:pic>
      <p:pic>
        <p:nvPicPr>
          <p:cNvPr id="337" name="Google Shape;337;p24" descr="preencoded.png"/>
          <p:cNvPicPr preferRelativeResize="0"/>
          <p:nvPr/>
        </p:nvPicPr>
        <p:blipFill rotWithShape="1">
          <a:blip r:embed="rId10">
            <a:alphaModFix/>
          </a:blip>
          <a:srcRect/>
          <a:stretch/>
        </p:blipFill>
        <p:spPr>
          <a:xfrm>
            <a:off x="10902951" y="1733551"/>
            <a:ext cx="889000" cy="469900"/>
          </a:xfrm>
          <a:prstGeom prst="rect">
            <a:avLst/>
          </a:prstGeom>
          <a:noFill/>
          <a:ln>
            <a:noFill/>
          </a:ln>
        </p:spPr>
      </p:pic>
      <p:pic>
        <p:nvPicPr>
          <p:cNvPr id="338" name="Google Shape;338;p24" descr="preencoded.png"/>
          <p:cNvPicPr preferRelativeResize="0"/>
          <p:nvPr/>
        </p:nvPicPr>
        <p:blipFill rotWithShape="1">
          <a:blip r:embed="rId11">
            <a:alphaModFix/>
          </a:blip>
          <a:srcRect/>
          <a:stretch/>
        </p:blipFill>
        <p:spPr>
          <a:xfrm>
            <a:off x="10934701" y="501651"/>
            <a:ext cx="850900" cy="292100"/>
          </a:xfrm>
          <a:prstGeom prst="rect">
            <a:avLst/>
          </a:prstGeom>
          <a:noFill/>
          <a:ln>
            <a:noFill/>
          </a:ln>
        </p:spPr>
      </p:pic>
      <p:pic>
        <p:nvPicPr>
          <p:cNvPr id="339" name="Google Shape;339;p24" descr="preencoded.png"/>
          <p:cNvPicPr preferRelativeResize="0"/>
          <p:nvPr/>
        </p:nvPicPr>
        <p:blipFill rotWithShape="1">
          <a:blip r:embed="rId12">
            <a:alphaModFix/>
          </a:blip>
          <a:srcRect/>
          <a:stretch/>
        </p:blipFill>
        <p:spPr>
          <a:xfrm>
            <a:off x="4260851" y="996951"/>
            <a:ext cx="2070100" cy="444500"/>
          </a:xfrm>
          <a:prstGeom prst="rect">
            <a:avLst/>
          </a:prstGeom>
          <a:noFill/>
          <a:ln>
            <a:noFill/>
          </a:ln>
        </p:spPr>
      </p:pic>
      <p:pic>
        <p:nvPicPr>
          <p:cNvPr id="340" name="Google Shape;340;p24" descr="preencoded.png"/>
          <p:cNvPicPr preferRelativeResize="0"/>
          <p:nvPr/>
        </p:nvPicPr>
        <p:blipFill rotWithShape="1">
          <a:blip r:embed="rId13">
            <a:alphaModFix/>
          </a:blip>
          <a:srcRect/>
          <a:stretch/>
        </p:blipFill>
        <p:spPr>
          <a:xfrm>
            <a:off x="5930900" y="2438400"/>
            <a:ext cx="4445000" cy="2082800"/>
          </a:xfrm>
          <a:prstGeom prst="rect">
            <a:avLst/>
          </a:prstGeom>
          <a:noFill/>
          <a:ln>
            <a:noFill/>
          </a:ln>
        </p:spPr>
      </p:pic>
      <p:grpSp>
        <p:nvGrpSpPr>
          <p:cNvPr id="341" name="Google Shape;341;p24"/>
          <p:cNvGrpSpPr/>
          <p:nvPr/>
        </p:nvGrpSpPr>
        <p:grpSpPr>
          <a:xfrm>
            <a:off x="406400" y="6000751"/>
            <a:ext cx="11506200" cy="577851"/>
            <a:chOff x="609600" y="9001125"/>
            <a:chExt cx="17259300" cy="866775"/>
          </a:xfrm>
        </p:grpSpPr>
        <p:pic>
          <p:nvPicPr>
            <p:cNvPr id="342" name="Google Shape;342;p24" descr="preencoded.png"/>
            <p:cNvPicPr preferRelativeResize="0"/>
            <p:nvPr/>
          </p:nvPicPr>
          <p:blipFill rotWithShape="1">
            <a:blip r:embed="rId14">
              <a:alphaModFix/>
            </a:blip>
            <a:srcRect/>
            <a:stretch/>
          </p:blipFill>
          <p:spPr>
            <a:xfrm>
              <a:off x="609600" y="9191625"/>
              <a:ext cx="1485900" cy="438150"/>
            </a:xfrm>
            <a:prstGeom prst="rect">
              <a:avLst/>
            </a:prstGeom>
            <a:noFill/>
            <a:ln>
              <a:noFill/>
            </a:ln>
          </p:spPr>
        </p:pic>
        <p:pic>
          <p:nvPicPr>
            <p:cNvPr id="343" name="Google Shape;343;p24" descr="preencoded.png"/>
            <p:cNvPicPr preferRelativeResize="0"/>
            <p:nvPr/>
          </p:nvPicPr>
          <p:blipFill rotWithShape="1">
            <a:blip r:embed="rId15">
              <a:alphaModFix/>
            </a:blip>
            <a:srcRect/>
            <a:stretch/>
          </p:blipFill>
          <p:spPr>
            <a:xfrm>
              <a:off x="17002125" y="9001125"/>
              <a:ext cx="866775" cy="866775"/>
            </a:xfrm>
            <a:prstGeom prst="rect">
              <a:avLst/>
            </a:prstGeom>
            <a:noFill/>
            <a:ln>
              <a:noFill/>
            </a:ln>
          </p:spPr>
        </p:pic>
        <p:sp>
          <p:nvSpPr>
            <p:cNvPr id="344" name="Google Shape;344;p24"/>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59</a:t>
              </a:fld>
              <a:endParaRPr sz="800" b="1" kern="0">
                <a:solidFill>
                  <a:srgbClr val="E4005F"/>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EDB97F4F-6C27-4DEF-A071-98037B951468}"/>
              </a:ext>
            </a:extLst>
          </p:cNvPr>
          <p:cNvPicPr>
            <a:picLocks noChangeAspect="1"/>
          </p:cNvPicPr>
          <p:nvPr/>
        </p:nvPicPr>
        <p:blipFill rotWithShape="1">
          <a:blip r:embed="rId3"/>
          <a:srcRect l="929" t="946"/>
          <a:stretch/>
        </p:blipFill>
        <p:spPr>
          <a:xfrm>
            <a:off x="0" y="0"/>
            <a:ext cx="12192000" cy="6858000"/>
          </a:xfrm>
          <a:prstGeom prst="rect">
            <a:avLst/>
          </a:prstGeom>
        </p:spPr>
      </p:pic>
      <p:sp>
        <p:nvSpPr>
          <p:cNvPr id="2" name="Title 1">
            <a:extLst>
              <a:ext uri="{FF2B5EF4-FFF2-40B4-BE49-F238E27FC236}">
                <a16:creationId xmlns:a16="http://schemas.microsoft.com/office/drawing/2014/main" id="{946C187C-3ACC-4EAF-9170-EB9407383722}"/>
              </a:ext>
            </a:extLst>
          </p:cNvPr>
          <p:cNvSpPr>
            <a:spLocks noGrp="1"/>
          </p:cNvSpPr>
          <p:nvPr>
            <p:ph type="title" idx="4294967295"/>
          </p:nvPr>
        </p:nvSpPr>
        <p:spPr>
          <a:xfrm>
            <a:off x="5727617" y="6044010"/>
            <a:ext cx="6464383" cy="432990"/>
          </a:xfrm>
          <a:solidFill>
            <a:schemeClr val="bg1"/>
          </a:solidFill>
        </p:spPr>
        <p:txBody>
          <a:bodyPr vert="horz" lIns="91440" tIns="45720" rIns="91440" bIns="45720" rtlCol="0" anchor="b">
            <a:noAutofit/>
          </a:bodyPr>
          <a:lstStyle/>
          <a:p>
            <a:r>
              <a:rPr lang="en-US" sz="2800" b="1" dirty="0">
                <a:solidFill>
                  <a:schemeClr val="accent1"/>
                </a:solidFill>
              </a:rPr>
              <a:t>Learn more at </a:t>
            </a:r>
            <a:r>
              <a:rPr lang="en-US" sz="2800" b="1" dirty="0">
                <a:solidFill>
                  <a:schemeClr val="accent2"/>
                </a:solidFill>
              </a:rPr>
              <a:t>awtoperator.org</a:t>
            </a:r>
          </a:p>
        </p:txBody>
      </p:sp>
    </p:spTree>
    <p:extLst>
      <p:ext uri="{BB962C8B-B14F-4D97-AF65-F5344CB8AC3E}">
        <p14:creationId xmlns:p14="http://schemas.microsoft.com/office/powerpoint/2010/main" val="2680823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349"/>
        <p:cNvGrpSpPr/>
        <p:nvPr/>
      </p:nvGrpSpPr>
      <p:grpSpPr>
        <a:xfrm>
          <a:off x="0" y="0"/>
          <a:ext cx="0" cy="0"/>
          <a:chOff x="0" y="0"/>
          <a:chExt cx="0" cy="0"/>
        </a:xfrm>
      </p:grpSpPr>
      <p:pic>
        <p:nvPicPr>
          <p:cNvPr id="350" name="Google Shape;350;p25"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351" name="Google Shape;351;p25" descr="preencoded.png"/>
          <p:cNvPicPr preferRelativeResize="0"/>
          <p:nvPr/>
        </p:nvPicPr>
        <p:blipFill rotWithShape="1">
          <a:blip r:embed="rId4">
            <a:alphaModFix/>
          </a:blip>
          <a:srcRect/>
          <a:stretch/>
        </p:blipFill>
        <p:spPr>
          <a:xfrm>
            <a:off x="2203451" y="1562101"/>
            <a:ext cx="7797800" cy="4152900"/>
          </a:xfrm>
          <a:prstGeom prst="rect">
            <a:avLst/>
          </a:prstGeom>
          <a:noFill/>
          <a:ln>
            <a:noFill/>
          </a:ln>
        </p:spPr>
      </p:pic>
      <p:sp>
        <p:nvSpPr>
          <p:cNvPr id="352" name="Google Shape;352;p25"/>
          <p:cNvSpPr/>
          <p:nvPr/>
        </p:nvSpPr>
        <p:spPr>
          <a:xfrm>
            <a:off x="444501" y="374651"/>
            <a:ext cx="7029449"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Seeing everything that happens at the Network</a:t>
            </a:r>
            <a:endParaRPr sz="2267" kern="0">
              <a:solidFill>
                <a:srgbClr val="000000"/>
              </a:solidFill>
              <a:latin typeface="Arial"/>
              <a:ea typeface="Arial"/>
              <a:cs typeface="Arial"/>
              <a:sym typeface="Arial"/>
            </a:endParaRPr>
          </a:p>
        </p:txBody>
      </p:sp>
      <p:grpSp>
        <p:nvGrpSpPr>
          <p:cNvPr id="353" name="Google Shape;353;p25"/>
          <p:cNvGrpSpPr/>
          <p:nvPr/>
        </p:nvGrpSpPr>
        <p:grpSpPr>
          <a:xfrm>
            <a:off x="406400" y="6000751"/>
            <a:ext cx="11506200" cy="577851"/>
            <a:chOff x="609600" y="9001125"/>
            <a:chExt cx="17259300" cy="866775"/>
          </a:xfrm>
        </p:grpSpPr>
        <p:pic>
          <p:nvPicPr>
            <p:cNvPr id="354" name="Google Shape;354;p25" descr="preencoded.png"/>
            <p:cNvPicPr preferRelativeResize="0"/>
            <p:nvPr/>
          </p:nvPicPr>
          <p:blipFill rotWithShape="1">
            <a:blip r:embed="rId5">
              <a:alphaModFix/>
            </a:blip>
            <a:srcRect/>
            <a:stretch/>
          </p:blipFill>
          <p:spPr>
            <a:xfrm>
              <a:off x="609600" y="9191625"/>
              <a:ext cx="1485900" cy="438150"/>
            </a:xfrm>
            <a:prstGeom prst="rect">
              <a:avLst/>
            </a:prstGeom>
            <a:noFill/>
            <a:ln>
              <a:noFill/>
            </a:ln>
          </p:spPr>
        </p:pic>
        <p:pic>
          <p:nvPicPr>
            <p:cNvPr id="355" name="Google Shape;355;p25" descr="preencoded.png"/>
            <p:cNvPicPr preferRelativeResize="0"/>
            <p:nvPr/>
          </p:nvPicPr>
          <p:blipFill rotWithShape="1">
            <a:blip r:embed="rId6">
              <a:alphaModFix/>
            </a:blip>
            <a:srcRect/>
            <a:stretch/>
          </p:blipFill>
          <p:spPr>
            <a:xfrm>
              <a:off x="17002125" y="9001125"/>
              <a:ext cx="866775" cy="866775"/>
            </a:xfrm>
            <a:prstGeom prst="rect">
              <a:avLst/>
            </a:prstGeom>
            <a:noFill/>
            <a:ln>
              <a:noFill/>
            </a:ln>
          </p:spPr>
        </p:pic>
        <p:sp>
          <p:nvSpPr>
            <p:cNvPr id="356" name="Google Shape;356;p25"/>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60</a:t>
              </a:fld>
              <a:endParaRPr sz="800" b="1" kern="0">
                <a:solidFill>
                  <a:srgbClr val="E4005F"/>
                </a:solidFill>
                <a:latin typeface="Arial"/>
                <a:ea typeface="Arial"/>
                <a:cs typeface="Arial"/>
                <a:sym typeface="Arial"/>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361"/>
        <p:cNvGrpSpPr/>
        <p:nvPr/>
      </p:nvGrpSpPr>
      <p:grpSpPr>
        <a:xfrm>
          <a:off x="0" y="0"/>
          <a:ext cx="0" cy="0"/>
          <a:chOff x="0" y="0"/>
          <a:chExt cx="0" cy="0"/>
        </a:xfrm>
      </p:grpSpPr>
      <p:pic>
        <p:nvPicPr>
          <p:cNvPr id="362" name="Google Shape;362;p26" descr="preencoded.png"/>
          <p:cNvPicPr preferRelativeResize="0"/>
          <p:nvPr/>
        </p:nvPicPr>
        <p:blipFill rotWithShape="1">
          <a:blip r:embed="rId3">
            <a:alphaModFix/>
          </a:blip>
          <a:srcRect/>
          <a:stretch/>
        </p:blipFill>
        <p:spPr>
          <a:xfrm>
            <a:off x="4248151" y="1631951"/>
            <a:ext cx="6388100" cy="5226051"/>
          </a:xfrm>
          <a:prstGeom prst="rect">
            <a:avLst/>
          </a:prstGeom>
          <a:noFill/>
          <a:ln>
            <a:noFill/>
          </a:ln>
        </p:spPr>
      </p:pic>
      <p:pic>
        <p:nvPicPr>
          <p:cNvPr id="363" name="Google Shape;363;p26" descr="preencoded.png"/>
          <p:cNvPicPr preferRelativeResize="0"/>
          <p:nvPr/>
        </p:nvPicPr>
        <p:blipFill rotWithShape="1">
          <a:blip r:embed="rId4">
            <a:alphaModFix/>
          </a:blip>
          <a:srcRect/>
          <a:stretch/>
        </p:blipFill>
        <p:spPr>
          <a:xfrm>
            <a:off x="0" y="1"/>
            <a:ext cx="12192000" cy="1358900"/>
          </a:xfrm>
          <a:prstGeom prst="rect">
            <a:avLst/>
          </a:prstGeom>
          <a:noFill/>
          <a:ln>
            <a:noFill/>
          </a:ln>
        </p:spPr>
      </p:pic>
      <p:sp>
        <p:nvSpPr>
          <p:cNvPr id="364" name="Google Shape;364;p26"/>
          <p:cNvSpPr/>
          <p:nvPr/>
        </p:nvSpPr>
        <p:spPr>
          <a:xfrm>
            <a:off x="444501" y="374651"/>
            <a:ext cx="2940049"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Seeing the Network</a:t>
            </a:r>
            <a:endParaRPr sz="2267" kern="0">
              <a:solidFill>
                <a:srgbClr val="000000"/>
              </a:solidFill>
              <a:latin typeface="Arial"/>
              <a:ea typeface="Arial"/>
              <a:cs typeface="Arial"/>
              <a:sym typeface="Arial"/>
            </a:endParaRPr>
          </a:p>
        </p:txBody>
      </p:sp>
      <p:sp>
        <p:nvSpPr>
          <p:cNvPr id="365" name="Google Shape;365;p26"/>
          <p:cNvSpPr/>
          <p:nvPr/>
        </p:nvSpPr>
        <p:spPr>
          <a:xfrm>
            <a:off x="590551" y="1682260"/>
            <a:ext cx="2238007" cy="609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Creating a language based on Data</a:t>
            </a:r>
            <a:endParaRPr sz="1600" kern="0">
              <a:solidFill>
                <a:srgbClr val="000000"/>
              </a:solidFill>
              <a:latin typeface="Arial"/>
              <a:ea typeface="Arial"/>
              <a:cs typeface="Arial"/>
              <a:sym typeface="Arial"/>
            </a:endParaRPr>
          </a:p>
        </p:txBody>
      </p:sp>
      <p:grpSp>
        <p:nvGrpSpPr>
          <p:cNvPr id="366" name="Google Shape;366;p26"/>
          <p:cNvGrpSpPr/>
          <p:nvPr/>
        </p:nvGrpSpPr>
        <p:grpSpPr>
          <a:xfrm>
            <a:off x="406400" y="6000751"/>
            <a:ext cx="11506200" cy="577851"/>
            <a:chOff x="609600" y="9001125"/>
            <a:chExt cx="17259300" cy="866775"/>
          </a:xfrm>
        </p:grpSpPr>
        <p:pic>
          <p:nvPicPr>
            <p:cNvPr id="367" name="Google Shape;367;p26" descr="preencoded.png"/>
            <p:cNvPicPr preferRelativeResize="0"/>
            <p:nvPr/>
          </p:nvPicPr>
          <p:blipFill rotWithShape="1">
            <a:blip r:embed="rId5">
              <a:alphaModFix/>
            </a:blip>
            <a:srcRect/>
            <a:stretch/>
          </p:blipFill>
          <p:spPr>
            <a:xfrm>
              <a:off x="609600" y="9191625"/>
              <a:ext cx="1485900" cy="438150"/>
            </a:xfrm>
            <a:prstGeom prst="rect">
              <a:avLst/>
            </a:prstGeom>
            <a:noFill/>
            <a:ln>
              <a:noFill/>
            </a:ln>
          </p:spPr>
        </p:pic>
        <p:pic>
          <p:nvPicPr>
            <p:cNvPr id="368" name="Google Shape;368;p26" descr="preencoded.png"/>
            <p:cNvPicPr preferRelativeResize="0"/>
            <p:nvPr/>
          </p:nvPicPr>
          <p:blipFill rotWithShape="1">
            <a:blip r:embed="rId6">
              <a:alphaModFix/>
            </a:blip>
            <a:srcRect/>
            <a:stretch/>
          </p:blipFill>
          <p:spPr>
            <a:xfrm>
              <a:off x="17002125" y="9001125"/>
              <a:ext cx="866775" cy="866775"/>
            </a:xfrm>
            <a:prstGeom prst="rect">
              <a:avLst/>
            </a:prstGeom>
            <a:noFill/>
            <a:ln>
              <a:noFill/>
            </a:ln>
          </p:spPr>
        </p:pic>
        <p:sp>
          <p:nvSpPr>
            <p:cNvPr id="369" name="Google Shape;369;p26"/>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61</a:t>
              </a:fld>
              <a:endParaRPr sz="800" b="1" kern="0">
                <a:solidFill>
                  <a:srgbClr val="E4005F"/>
                </a:solidFill>
                <a:latin typeface="Arial"/>
                <a:ea typeface="Arial"/>
                <a:cs typeface="Arial"/>
                <a:sym typeface="Arial"/>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374"/>
        <p:cNvGrpSpPr/>
        <p:nvPr/>
      </p:nvGrpSpPr>
      <p:grpSpPr>
        <a:xfrm>
          <a:off x="0" y="0"/>
          <a:ext cx="0" cy="0"/>
          <a:chOff x="0" y="0"/>
          <a:chExt cx="0" cy="0"/>
        </a:xfrm>
      </p:grpSpPr>
      <p:pic>
        <p:nvPicPr>
          <p:cNvPr id="375" name="Google Shape;375;p27" descr="preencoded.png"/>
          <p:cNvPicPr preferRelativeResize="0"/>
          <p:nvPr/>
        </p:nvPicPr>
        <p:blipFill rotWithShape="1">
          <a:blip r:embed="rId3">
            <a:alphaModFix/>
          </a:blip>
          <a:srcRect/>
          <a:stretch/>
        </p:blipFill>
        <p:spPr>
          <a:xfrm>
            <a:off x="2736851" y="1479551"/>
            <a:ext cx="6731000" cy="5378451"/>
          </a:xfrm>
          <a:prstGeom prst="rect">
            <a:avLst/>
          </a:prstGeom>
          <a:noFill/>
          <a:ln>
            <a:noFill/>
          </a:ln>
        </p:spPr>
      </p:pic>
      <p:pic>
        <p:nvPicPr>
          <p:cNvPr id="376" name="Google Shape;376;p27" descr="preencoded.png"/>
          <p:cNvPicPr preferRelativeResize="0"/>
          <p:nvPr/>
        </p:nvPicPr>
        <p:blipFill rotWithShape="1">
          <a:blip r:embed="rId4">
            <a:alphaModFix/>
          </a:blip>
          <a:srcRect/>
          <a:stretch/>
        </p:blipFill>
        <p:spPr>
          <a:xfrm>
            <a:off x="0" y="1"/>
            <a:ext cx="12192000" cy="1358900"/>
          </a:xfrm>
          <a:prstGeom prst="rect">
            <a:avLst/>
          </a:prstGeom>
          <a:noFill/>
          <a:ln>
            <a:noFill/>
          </a:ln>
        </p:spPr>
      </p:pic>
      <p:sp>
        <p:nvSpPr>
          <p:cNvPr id="377" name="Google Shape;377;p27"/>
          <p:cNvSpPr/>
          <p:nvPr/>
        </p:nvSpPr>
        <p:spPr>
          <a:xfrm>
            <a:off x="444501" y="374651"/>
            <a:ext cx="4349751"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Seeing every point of interest</a:t>
            </a:r>
            <a:endParaRPr sz="2267" kern="0">
              <a:solidFill>
                <a:srgbClr val="000000"/>
              </a:solidFill>
              <a:latin typeface="Arial"/>
              <a:ea typeface="Arial"/>
              <a:cs typeface="Arial"/>
              <a:sym typeface="Arial"/>
            </a:endParaRPr>
          </a:p>
        </p:txBody>
      </p:sp>
      <p:grpSp>
        <p:nvGrpSpPr>
          <p:cNvPr id="378" name="Google Shape;378;p27"/>
          <p:cNvGrpSpPr/>
          <p:nvPr/>
        </p:nvGrpSpPr>
        <p:grpSpPr>
          <a:xfrm>
            <a:off x="406400" y="6000751"/>
            <a:ext cx="11506200" cy="577851"/>
            <a:chOff x="609600" y="9001125"/>
            <a:chExt cx="17259300" cy="866775"/>
          </a:xfrm>
        </p:grpSpPr>
        <p:pic>
          <p:nvPicPr>
            <p:cNvPr id="379" name="Google Shape;379;p27" descr="preencoded.png"/>
            <p:cNvPicPr preferRelativeResize="0"/>
            <p:nvPr/>
          </p:nvPicPr>
          <p:blipFill rotWithShape="1">
            <a:blip r:embed="rId5">
              <a:alphaModFix/>
            </a:blip>
            <a:srcRect/>
            <a:stretch/>
          </p:blipFill>
          <p:spPr>
            <a:xfrm>
              <a:off x="609600" y="9191625"/>
              <a:ext cx="1485900" cy="438150"/>
            </a:xfrm>
            <a:prstGeom prst="rect">
              <a:avLst/>
            </a:prstGeom>
            <a:noFill/>
            <a:ln>
              <a:noFill/>
            </a:ln>
          </p:spPr>
        </p:pic>
        <p:pic>
          <p:nvPicPr>
            <p:cNvPr id="380" name="Google Shape;380;p27" descr="preencoded.png"/>
            <p:cNvPicPr preferRelativeResize="0"/>
            <p:nvPr/>
          </p:nvPicPr>
          <p:blipFill rotWithShape="1">
            <a:blip r:embed="rId6">
              <a:alphaModFix/>
            </a:blip>
            <a:srcRect/>
            <a:stretch/>
          </p:blipFill>
          <p:spPr>
            <a:xfrm>
              <a:off x="17002125" y="9001125"/>
              <a:ext cx="866775" cy="866775"/>
            </a:xfrm>
            <a:prstGeom prst="rect">
              <a:avLst/>
            </a:prstGeom>
            <a:noFill/>
            <a:ln>
              <a:noFill/>
            </a:ln>
          </p:spPr>
        </p:pic>
        <p:sp>
          <p:nvSpPr>
            <p:cNvPr id="381" name="Google Shape;381;p27"/>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62</a:t>
              </a:fld>
              <a:endParaRPr sz="800" b="1" kern="0">
                <a:solidFill>
                  <a:srgbClr val="E4005F"/>
                </a:solidFill>
                <a:latin typeface="Arial"/>
                <a:ea typeface="Arial"/>
                <a:cs typeface="Arial"/>
                <a:sym typeface="Arial"/>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386"/>
        <p:cNvGrpSpPr/>
        <p:nvPr/>
      </p:nvGrpSpPr>
      <p:grpSpPr>
        <a:xfrm>
          <a:off x="0" y="0"/>
          <a:ext cx="0" cy="0"/>
          <a:chOff x="0" y="0"/>
          <a:chExt cx="0" cy="0"/>
        </a:xfrm>
      </p:grpSpPr>
      <p:pic>
        <p:nvPicPr>
          <p:cNvPr id="387" name="Google Shape;387;p28"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388" name="Google Shape;388;p28" descr="preencoded.png"/>
          <p:cNvPicPr preferRelativeResize="0"/>
          <p:nvPr/>
        </p:nvPicPr>
        <p:blipFill rotWithShape="1">
          <a:blip r:embed="rId4">
            <a:alphaModFix/>
          </a:blip>
          <a:srcRect/>
          <a:stretch/>
        </p:blipFill>
        <p:spPr>
          <a:xfrm>
            <a:off x="1371600" y="2000251"/>
            <a:ext cx="1162051" cy="952500"/>
          </a:xfrm>
          <a:prstGeom prst="rect">
            <a:avLst/>
          </a:prstGeom>
          <a:noFill/>
          <a:ln>
            <a:noFill/>
          </a:ln>
        </p:spPr>
      </p:pic>
      <p:pic>
        <p:nvPicPr>
          <p:cNvPr id="389" name="Google Shape;389;p28" descr="preencoded.png"/>
          <p:cNvPicPr preferRelativeResize="0"/>
          <p:nvPr/>
        </p:nvPicPr>
        <p:blipFill rotWithShape="1">
          <a:blip r:embed="rId5">
            <a:alphaModFix/>
          </a:blip>
          <a:srcRect/>
          <a:stretch/>
        </p:blipFill>
        <p:spPr>
          <a:xfrm>
            <a:off x="4603751" y="1892300"/>
            <a:ext cx="3530600" cy="3530600"/>
          </a:xfrm>
          <a:prstGeom prst="rect">
            <a:avLst/>
          </a:prstGeom>
          <a:noFill/>
          <a:ln>
            <a:noFill/>
          </a:ln>
        </p:spPr>
      </p:pic>
      <p:pic>
        <p:nvPicPr>
          <p:cNvPr id="390" name="Google Shape;390;p28" descr="preencoded.png"/>
          <p:cNvPicPr preferRelativeResize="0"/>
          <p:nvPr/>
        </p:nvPicPr>
        <p:blipFill rotWithShape="1">
          <a:blip r:embed="rId6">
            <a:alphaModFix/>
          </a:blip>
          <a:srcRect/>
          <a:stretch/>
        </p:blipFill>
        <p:spPr>
          <a:xfrm>
            <a:off x="4197351" y="1479551"/>
            <a:ext cx="4343400" cy="4343400"/>
          </a:xfrm>
          <a:prstGeom prst="rect">
            <a:avLst/>
          </a:prstGeom>
          <a:noFill/>
          <a:ln>
            <a:noFill/>
          </a:ln>
        </p:spPr>
      </p:pic>
      <p:pic>
        <p:nvPicPr>
          <p:cNvPr id="391" name="Google Shape;391;p28" descr="preencoded.png"/>
          <p:cNvPicPr preferRelativeResize="0"/>
          <p:nvPr/>
        </p:nvPicPr>
        <p:blipFill rotWithShape="1">
          <a:blip r:embed="rId7">
            <a:alphaModFix/>
          </a:blip>
          <a:srcRect/>
          <a:stretch/>
        </p:blipFill>
        <p:spPr>
          <a:xfrm>
            <a:off x="4984751" y="2273301"/>
            <a:ext cx="2762251" cy="2755900"/>
          </a:xfrm>
          <a:prstGeom prst="rect">
            <a:avLst/>
          </a:prstGeom>
          <a:noFill/>
          <a:ln>
            <a:noFill/>
          </a:ln>
        </p:spPr>
      </p:pic>
      <p:pic>
        <p:nvPicPr>
          <p:cNvPr id="392" name="Google Shape;392;p28" descr="preencoded.png"/>
          <p:cNvPicPr preferRelativeResize="0"/>
          <p:nvPr/>
        </p:nvPicPr>
        <p:blipFill rotWithShape="1">
          <a:blip r:embed="rId8">
            <a:alphaModFix/>
          </a:blip>
          <a:srcRect/>
          <a:stretch/>
        </p:blipFill>
        <p:spPr>
          <a:xfrm>
            <a:off x="9886951" y="1962151"/>
            <a:ext cx="946151" cy="1689100"/>
          </a:xfrm>
          <a:prstGeom prst="rect">
            <a:avLst/>
          </a:prstGeom>
          <a:noFill/>
          <a:ln>
            <a:noFill/>
          </a:ln>
        </p:spPr>
      </p:pic>
      <p:pic>
        <p:nvPicPr>
          <p:cNvPr id="393" name="Google Shape;393;p28" descr="preencoded.png"/>
          <p:cNvPicPr preferRelativeResize="0"/>
          <p:nvPr/>
        </p:nvPicPr>
        <p:blipFill rotWithShape="1">
          <a:blip r:embed="rId9">
            <a:alphaModFix/>
          </a:blip>
          <a:srcRect/>
          <a:stretch/>
        </p:blipFill>
        <p:spPr>
          <a:xfrm>
            <a:off x="8001000" y="3854451"/>
            <a:ext cx="2794000" cy="190500"/>
          </a:xfrm>
          <a:prstGeom prst="rect">
            <a:avLst/>
          </a:prstGeom>
          <a:noFill/>
          <a:ln>
            <a:noFill/>
          </a:ln>
        </p:spPr>
      </p:pic>
      <p:pic>
        <p:nvPicPr>
          <p:cNvPr id="394" name="Google Shape;394;p28" descr="preencoded.png"/>
          <p:cNvPicPr preferRelativeResize="0"/>
          <p:nvPr/>
        </p:nvPicPr>
        <p:blipFill rotWithShape="1">
          <a:blip r:embed="rId10">
            <a:alphaModFix/>
          </a:blip>
          <a:srcRect/>
          <a:stretch/>
        </p:blipFill>
        <p:spPr>
          <a:xfrm>
            <a:off x="1466851" y="3130551"/>
            <a:ext cx="3327400" cy="190500"/>
          </a:xfrm>
          <a:prstGeom prst="rect">
            <a:avLst/>
          </a:prstGeom>
          <a:noFill/>
          <a:ln>
            <a:noFill/>
          </a:ln>
        </p:spPr>
      </p:pic>
      <p:sp>
        <p:nvSpPr>
          <p:cNvPr id="395" name="Google Shape;395;p28"/>
          <p:cNvSpPr/>
          <p:nvPr/>
        </p:nvSpPr>
        <p:spPr>
          <a:xfrm>
            <a:off x="444501" y="374651"/>
            <a:ext cx="2825751"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Collecting the data</a:t>
            </a:r>
            <a:endParaRPr sz="2267" kern="0">
              <a:solidFill>
                <a:srgbClr val="000000"/>
              </a:solidFill>
              <a:latin typeface="Arial"/>
              <a:ea typeface="Arial"/>
              <a:cs typeface="Arial"/>
              <a:sym typeface="Arial"/>
            </a:endParaRPr>
          </a:p>
        </p:txBody>
      </p:sp>
      <p:sp>
        <p:nvSpPr>
          <p:cNvPr id="396" name="Google Shape;396;p28"/>
          <p:cNvSpPr/>
          <p:nvPr/>
        </p:nvSpPr>
        <p:spPr>
          <a:xfrm>
            <a:off x="5232401" y="5203472"/>
            <a:ext cx="2273300" cy="209549"/>
          </a:xfrm>
          <a:prstGeom prst="rect">
            <a:avLst/>
          </a:prstGeom>
          <a:noFill/>
          <a:ln>
            <a:noFill/>
          </a:ln>
        </p:spPr>
        <p:txBody>
          <a:bodyPr spcFirstLastPara="1" wrap="square" lIns="0" tIns="0" rIns="0" bIns="0" anchor="t" anchorCtr="0">
            <a:noAutofit/>
          </a:bodyPr>
          <a:lstStyle/>
          <a:p>
            <a:pPr algn="ctr" defTabSz="1219170">
              <a:lnSpc>
                <a:spcPct val="150000"/>
              </a:lnSpc>
              <a:buClr>
                <a:srgbClr val="000000"/>
              </a:buClr>
            </a:pPr>
            <a:r>
              <a:rPr lang="en" sz="1067" b="1" kern="0">
                <a:solidFill>
                  <a:srgbClr val="E4005F"/>
                </a:solidFill>
                <a:latin typeface="Arial"/>
                <a:ea typeface="Arial"/>
                <a:cs typeface="Arial"/>
                <a:sym typeface="Arial"/>
              </a:rPr>
              <a:t>IoT unit installed  in a manhole</a:t>
            </a:r>
            <a:endParaRPr sz="1067" kern="0">
              <a:solidFill>
                <a:srgbClr val="000000"/>
              </a:solidFill>
              <a:latin typeface="Arial"/>
              <a:ea typeface="Arial"/>
              <a:cs typeface="Arial"/>
              <a:sym typeface="Arial"/>
            </a:endParaRPr>
          </a:p>
        </p:txBody>
      </p:sp>
      <p:sp>
        <p:nvSpPr>
          <p:cNvPr id="397" name="Google Shape;397;p28"/>
          <p:cNvSpPr/>
          <p:nvPr/>
        </p:nvSpPr>
        <p:spPr>
          <a:xfrm>
            <a:off x="9347201" y="4191000"/>
            <a:ext cx="1441449" cy="209549"/>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067" b="1" kern="0">
                <a:solidFill>
                  <a:srgbClr val="9299B2"/>
                </a:solidFill>
                <a:latin typeface="Arial"/>
                <a:ea typeface="Arial"/>
                <a:cs typeface="Arial"/>
                <a:sym typeface="Arial"/>
              </a:rPr>
              <a:t>Automatic Sampler</a:t>
            </a:r>
            <a:endParaRPr sz="1067" kern="0">
              <a:solidFill>
                <a:srgbClr val="000000"/>
              </a:solidFill>
              <a:latin typeface="Arial"/>
              <a:ea typeface="Arial"/>
              <a:cs typeface="Arial"/>
              <a:sym typeface="Arial"/>
            </a:endParaRPr>
          </a:p>
        </p:txBody>
      </p:sp>
      <p:sp>
        <p:nvSpPr>
          <p:cNvPr id="398" name="Google Shape;398;p28"/>
          <p:cNvSpPr/>
          <p:nvPr/>
        </p:nvSpPr>
        <p:spPr>
          <a:xfrm>
            <a:off x="1470380" y="3479800"/>
            <a:ext cx="755649" cy="209549"/>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Controller</a:t>
            </a:r>
            <a:endParaRPr sz="1067" kern="0">
              <a:solidFill>
                <a:srgbClr val="000000"/>
              </a:solidFill>
              <a:latin typeface="Arial"/>
              <a:ea typeface="Arial"/>
              <a:cs typeface="Arial"/>
              <a:sym typeface="Arial"/>
            </a:endParaRPr>
          </a:p>
        </p:txBody>
      </p:sp>
      <p:grpSp>
        <p:nvGrpSpPr>
          <p:cNvPr id="399" name="Google Shape;399;p28"/>
          <p:cNvGrpSpPr/>
          <p:nvPr/>
        </p:nvGrpSpPr>
        <p:grpSpPr>
          <a:xfrm>
            <a:off x="406400" y="6000751"/>
            <a:ext cx="11506200" cy="577851"/>
            <a:chOff x="609600" y="9001125"/>
            <a:chExt cx="17259300" cy="866775"/>
          </a:xfrm>
        </p:grpSpPr>
        <p:pic>
          <p:nvPicPr>
            <p:cNvPr id="400" name="Google Shape;400;p28" descr="preencoded.png"/>
            <p:cNvPicPr preferRelativeResize="0"/>
            <p:nvPr/>
          </p:nvPicPr>
          <p:blipFill rotWithShape="1">
            <a:blip r:embed="rId11">
              <a:alphaModFix/>
            </a:blip>
            <a:srcRect/>
            <a:stretch/>
          </p:blipFill>
          <p:spPr>
            <a:xfrm>
              <a:off x="609600" y="9191625"/>
              <a:ext cx="1485900" cy="438150"/>
            </a:xfrm>
            <a:prstGeom prst="rect">
              <a:avLst/>
            </a:prstGeom>
            <a:noFill/>
            <a:ln>
              <a:noFill/>
            </a:ln>
          </p:spPr>
        </p:pic>
        <p:pic>
          <p:nvPicPr>
            <p:cNvPr id="401" name="Google Shape;401;p28" descr="preencoded.png"/>
            <p:cNvPicPr preferRelativeResize="0"/>
            <p:nvPr/>
          </p:nvPicPr>
          <p:blipFill rotWithShape="1">
            <a:blip r:embed="rId12">
              <a:alphaModFix/>
            </a:blip>
            <a:srcRect/>
            <a:stretch/>
          </p:blipFill>
          <p:spPr>
            <a:xfrm>
              <a:off x="17002125" y="9001125"/>
              <a:ext cx="866775" cy="866775"/>
            </a:xfrm>
            <a:prstGeom prst="rect">
              <a:avLst/>
            </a:prstGeom>
            <a:noFill/>
            <a:ln>
              <a:noFill/>
            </a:ln>
          </p:spPr>
        </p:pic>
        <p:sp>
          <p:nvSpPr>
            <p:cNvPr id="402" name="Google Shape;402;p28"/>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63</a:t>
              </a:fld>
              <a:endParaRPr sz="800" b="1" kern="0">
                <a:solidFill>
                  <a:srgbClr val="E4005F"/>
                </a:solidFill>
                <a:latin typeface="Arial"/>
                <a:ea typeface="Arial"/>
                <a:cs typeface="Arial"/>
                <a:sym typeface="Arial"/>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407"/>
        <p:cNvGrpSpPr/>
        <p:nvPr/>
      </p:nvGrpSpPr>
      <p:grpSpPr>
        <a:xfrm>
          <a:off x="0" y="0"/>
          <a:ext cx="0" cy="0"/>
          <a:chOff x="0" y="0"/>
          <a:chExt cx="0" cy="0"/>
        </a:xfrm>
      </p:grpSpPr>
      <p:pic>
        <p:nvPicPr>
          <p:cNvPr id="408" name="Google Shape;408;p29"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409" name="Google Shape;409;p29" descr="preencoded.png"/>
          <p:cNvPicPr preferRelativeResize="0"/>
          <p:nvPr/>
        </p:nvPicPr>
        <p:blipFill rotWithShape="1">
          <a:blip r:embed="rId4">
            <a:alphaModFix/>
          </a:blip>
          <a:srcRect/>
          <a:stretch/>
        </p:blipFill>
        <p:spPr>
          <a:xfrm>
            <a:off x="10058400" y="4038601"/>
            <a:ext cx="781051" cy="1174751"/>
          </a:xfrm>
          <a:prstGeom prst="rect">
            <a:avLst/>
          </a:prstGeom>
          <a:noFill/>
          <a:ln>
            <a:noFill/>
          </a:ln>
        </p:spPr>
      </p:pic>
      <p:pic>
        <p:nvPicPr>
          <p:cNvPr id="410" name="Google Shape;410;p29" descr="preencoded.png"/>
          <p:cNvPicPr preferRelativeResize="0"/>
          <p:nvPr/>
        </p:nvPicPr>
        <p:blipFill rotWithShape="1">
          <a:blip r:embed="rId5">
            <a:alphaModFix/>
          </a:blip>
          <a:srcRect/>
          <a:stretch/>
        </p:blipFill>
        <p:spPr>
          <a:xfrm>
            <a:off x="1320801" y="4025900"/>
            <a:ext cx="1003300" cy="1117600"/>
          </a:xfrm>
          <a:prstGeom prst="rect">
            <a:avLst/>
          </a:prstGeom>
          <a:noFill/>
          <a:ln>
            <a:noFill/>
          </a:ln>
        </p:spPr>
      </p:pic>
      <p:pic>
        <p:nvPicPr>
          <p:cNvPr id="411" name="Google Shape;411;p29" descr="preencoded.png"/>
          <p:cNvPicPr preferRelativeResize="0"/>
          <p:nvPr/>
        </p:nvPicPr>
        <p:blipFill rotWithShape="1">
          <a:blip r:embed="rId6">
            <a:alphaModFix/>
          </a:blip>
          <a:srcRect/>
          <a:stretch/>
        </p:blipFill>
        <p:spPr>
          <a:xfrm>
            <a:off x="3479801" y="2038351"/>
            <a:ext cx="3638551" cy="2387600"/>
          </a:xfrm>
          <a:prstGeom prst="rect">
            <a:avLst/>
          </a:prstGeom>
          <a:noFill/>
          <a:ln>
            <a:noFill/>
          </a:ln>
        </p:spPr>
      </p:pic>
      <p:pic>
        <p:nvPicPr>
          <p:cNvPr id="412" name="Google Shape;412;p29" descr="preencoded.png"/>
          <p:cNvPicPr preferRelativeResize="0"/>
          <p:nvPr/>
        </p:nvPicPr>
        <p:blipFill rotWithShape="1">
          <a:blip r:embed="rId7">
            <a:alphaModFix/>
          </a:blip>
          <a:srcRect/>
          <a:stretch/>
        </p:blipFill>
        <p:spPr>
          <a:xfrm>
            <a:off x="6858001" y="3371851"/>
            <a:ext cx="1536700" cy="190500"/>
          </a:xfrm>
          <a:prstGeom prst="rect">
            <a:avLst/>
          </a:prstGeom>
          <a:noFill/>
          <a:ln>
            <a:noFill/>
          </a:ln>
        </p:spPr>
      </p:pic>
      <p:pic>
        <p:nvPicPr>
          <p:cNvPr id="413" name="Google Shape;413;p29" descr="preencoded.png"/>
          <p:cNvPicPr preferRelativeResize="0"/>
          <p:nvPr/>
        </p:nvPicPr>
        <p:blipFill rotWithShape="1">
          <a:blip r:embed="rId8">
            <a:alphaModFix/>
          </a:blip>
          <a:srcRect/>
          <a:stretch/>
        </p:blipFill>
        <p:spPr>
          <a:xfrm>
            <a:off x="5556251" y="3619501"/>
            <a:ext cx="723900" cy="1054100"/>
          </a:xfrm>
          <a:prstGeom prst="rect">
            <a:avLst/>
          </a:prstGeom>
          <a:noFill/>
          <a:ln>
            <a:noFill/>
          </a:ln>
        </p:spPr>
      </p:pic>
      <p:pic>
        <p:nvPicPr>
          <p:cNvPr id="414" name="Google Shape;414;p29" descr="preencoded.png"/>
          <p:cNvPicPr preferRelativeResize="0"/>
          <p:nvPr/>
        </p:nvPicPr>
        <p:blipFill rotWithShape="1">
          <a:blip r:embed="rId9">
            <a:alphaModFix/>
          </a:blip>
          <a:srcRect/>
          <a:stretch/>
        </p:blipFill>
        <p:spPr>
          <a:xfrm>
            <a:off x="6096001" y="3505200"/>
            <a:ext cx="190500" cy="1117600"/>
          </a:xfrm>
          <a:prstGeom prst="rect">
            <a:avLst/>
          </a:prstGeom>
          <a:noFill/>
          <a:ln>
            <a:noFill/>
          </a:ln>
        </p:spPr>
      </p:pic>
      <p:pic>
        <p:nvPicPr>
          <p:cNvPr id="415" name="Google Shape;415;p29" descr="preencoded.png"/>
          <p:cNvPicPr preferRelativeResize="0"/>
          <p:nvPr/>
        </p:nvPicPr>
        <p:blipFill rotWithShape="1">
          <a:blip r:embed="rId10">
            <a:alphaModFix/>
          </a:blip>
          <a:srcRect/>
          <a:stretch/>
        </p:blipFill>
        <p:spPr>
          <a:xfrm>
            <a:off x="5562600" y="1917701"/>
            <a:ext cx="711200" cy="1054100"/>
          </a:xfrm>
          <a:prstGeom prst="rect">
            <a:avLst/>
          </a:prstGeom>
          <a:noFill/>
          <a:ln>
            <a:noFill/>
          </a:ln>
        </p:spPr>
      </p:pic>
      <p:pic>
        <p:nvPicPr>
          <p:cNvPr id="416" name="Google Shape;416;p29" descr="preencoded.png"/>
          <p:cNvPicPr preferRelativeResize="0"/>
          <p:nvPr/>
        </p:nvPicPr>
        <p:blipFill rotWithShape="1">
          <a:blip r:embed="rId11">
            <a:alphaModFix/>
          </a:blip>
          <a:srcRect/>
          <a:stretch/>
        </p:blipFill>
        <p:spPr>
          <a:xfrm>
            <a:off x="5537200" y="1981200"/>
            <a:ext cx="203200" cy="1117600"/>
          </a:xfrm>
          <a:prstGeom prst="rect">
            <a:avLst/>
          </a:prstGeom>
          <a:noFill/>
          <a:ln>
            <a:noFill/>
          </a:ln>
        </p:spPr>
      </p:pic>
      <p:sp>
        <p:nvSpPr>
          <p:cNvPr id="417" name="Google Shape;417;p29"/>
          <p:cNvSpPr/>
          <p:nvPr/>
        </p:nvSpPr>
        <p:spPr>
          <a:xfrm>
            <a:off x="444501" y="374651"/>
            <a:ext cx="2825751"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Collecting the data</a:t>
            </a:r>
            <a:endParaRPr sz="2267" kern="0">
              <a:solidFill>
                <a:srgbClr val="000000"/>
              </a:solidFill>
              <a:latin typeface="Arial"/>
              <a:ea typeface="Arial"/>
              <a:cs typeface="Arial"/>
              <a:sym typeface="Arial"/>
            </a:endParaRPr>
          </a:p>
        </p:txBody>
      </p:sp>
      <p:sp>
        <p:nvSpPr>
          <p:cNvPr id="418" name="Google Shape;418;p29"/>
          <p:cNvSpPr/>
          <p:nvPr/>
        </p:nvSpPr>
        <p:spPr>
          <a:xfrm>
            <a:off x="9785351" y="5365751"/>
            <a:ext cx="1270000" cy="304800"/>
          </a:xfrm>
          <a:prstGeom prst="rect">
            <a:avLst/>
          </a:prstGeom>
          <a:noFill/>
          <a:ln>
            <a:noFill/>
          </a:ln>
        </p:spPr>
        <p:txBody>
          <a:bodyPr spcFirstLastPara="1" wrap="square" lIns="0" tIns="0" rIns="0" bIns="0" anchor="t" anchorCtr="0">
            <a:noAutofit/>
          </a:bodyPr>
          <a:lstStyle/>
          <a:p>
            <a:pPr algn="ctr" defTabSz="1219170">
              <a:lnSpc>
                <a:spcPct val="150000"/>
              </a:lnSpc>
              <a:buClr>
                <a:srgbClr val="000000"/>
              </a:buClr>
            </a:pPr>
            <a:r>
              <a:rPr lang="en" sz="1067" b="1" kern="0">
                <a:solidFill>
                  <a:srgbClr val="9299B2"/>
                </a:solidFill>
                <a:latin typeface="Arial"/>
                <a:ea typeface="Arial"/>
                <a:cs typeface="Arial"/>
                <a:sym typeface="Arial"/>
              </a:rPr>
              <a:t>Contactless ‘A-Eye’</a:t>
            </a:r>
            <a:br>
              <a:rPr lang="en" sz="1067" b="1" kern="0">
                <a:solidFill>
                  <a:srgbClr val="9299B2"/>
                </a:solidFill>
                <a:latin typeface="Arial"/>
                <a:ea typeface="Arial"/>
                <a:cs typeface="Arial"/>
                <a:sym typeface="Arial"/>
              </a:rPr>
            </a:br>
            <a:r>
              <a:rPr lang="en" sz="1067" b="1" kern="0">
                <a:solidFill>
                  <a:srgbClr val="9299B2"/>
                </a:solidFill>
                <a:latin typeface="Arial"/>
                <a:ea typeface="Arial"/>
                <a:cs typeface="Arial"/>
                <a:sym typeface="Arial"/>
              </a:rPr>
              <a:t>Organic matter sensors</a:t>
            </a:r>
            <a:endParaRPr sz="1067" kern="0">
              <a:solidFill>
                <a:srgbClr val="000000"/>
              </a:solidFill>
              <a:latin typeface="Arial"/>
              <a:ea typeface="Arial"/>
              <a:cs typeface="Arial"/>
              <a:sym typeface="Arial"/>
            </a:endParaRPr>
          </a:p>
        </p:txBody>
      </p:sp>
      <p:sp>
        <p:nvSpPr>
          <p:cNvPr id="419" name="Google Shape;419;p29"/>
          <p:cNvSpPr/>
          <p:nvPr/>
        </p:nvSpPr>
        <p:spPr>
          <a:xfrm>
            <a:off x="1009673" y="5359400"/>
            <a:ext cx="2260400" cy="304800"/>
          </a:xfrm>
          <a:prstGeom prst="rect">
            <a:avLst/>
          </a:prstGeom>
          <a:noFill/>
          <a:ln>
            <a:noFill/>
          </a:ln>
        </p:spPr>
        <p:txBody>
          <a:bodyPr spcFirstLastPara="1" wrap="square" lIns="0" tIns="0" rIns="0" bIns="0" anchor="t" anchorCtr="0">
            <a:noAutofit/>
          </a:bodyPr>
          <a:lstStyle/>
          <a:p>
            <a:pPr algn="ctr" defTabSz="1219170">
              <a:lnSpc>
                <a:spcPct val="150000"/>
              </a:lnSpc>
              <a:buClr>
                <a:srgbClr val="000000"/>
              </a:buClr>
            </a:pPr>
            <a:r>
              <a:rPr lang="en" sz="1067" b="1" kern="0">
                <a:solidFill>
                  <a:srgbClr val="9299B2"/>
                </a:solidFill>
                <a:latin typeface="Arial"/>
                <a:ea typeface="Arial"/>
                <a:cs typeface="Arial"/>
                <a:sym typeface="Arial"/>
              </a:rPr>
              <a:t>Submerged chemical condition &amp; flow sensors</a:t>
            </a:r>
            <a:endParaRPr sz="1067" kern="0">
              <a:solidFill>
                <a:srgbClr val="000000"/>
              </a:solidFill>
              <a:latin typeface="Arial"/>
              <a:ea typeface="Arial"/>
              <a:cs typeface="Arial"/>
              <a:sym typeface="Arial"/>
            </a:endParaRPr>
          </a:p>
        </p:txBody>
      </p:sp>
      <p:sp>
        <p:nvSpPr>
          <p:cNvPr id="420" name="Google Shape;420;p29"/>
          <p:cNvSpPr/>
          <p:nvPr/>
        </p:nvSpPr>
        <p:spPr>
          <a:xfrm>
            <a:off x="4756152" y="5403851"/>
            <a:ext cx="2686049" cy="304800"/>
          </a:xfrm>
          <a:prstGeom prst="rect">
            <a:avLst/>
          </a:prstGeom>
          <a:noFill/>
          <a:ln>
            <a:noFill/>
          </a:ln>
        </p:spPr>
        <p:txBody>
          <a:bodyPr spcFirstLastPara="1" wrap="square" lIns="0" tIns="0" rIns="0" bIns="0" anchor="t" anchorCtr="0">
            <a:noAutofit/>
          </a:bodyPr>
          <a:lstStyle/>
          <a:p>
            <a:pPr algn="ctr" defTabSz="1219170">
              <a:lnSpc>
                <a:spcPct val="150000"/>
              </a:lnSpc>
              <a:buClr>
                <a:srgbClr val="000000"/>
              </a:buClr>
            </a:pPr>
            <a:r>
              <a:rPr lang="en" sz="1600" b="1" kern="0">
                <a:solidFill>
                  <a:srgbClr val="000000"/>
                </a:solidFill>
                <a:latin typeface="Arial"/>
                <a:ea typeface="Arial"/>
                <a:cs typeface="Arial"/>
                <a:sym typeface="Arial"/>
              </a:rPr>
              <a:t>Fluoresces reflectometry</a:t>
            </a:r>
            <a:endParaRPr sz="1600" kern="0">
              <a:solidFill>
                <a:srgbClr val="000000"/>
              </a:solidFill>
              <a:latin typeface="Arial"/>
              <a:ea typeface="Arial"/>
              <a:cs typeface="Arial"/>
              <a:sym typeface="Arial"/>
            </a:endParaRPr>
          </a:p>
        </p:txBody>
      </p:sp>
      <p:sp>
        <p:nvSpPr>
          <p:cNvPr id="421" name="Google Shape;421;p29"/>
          <p:cNvSpPr/>
          <p:nvPr/>
        </p:nvSpPr>
        <p:spPr>
          <a:xfrm>
            <a:off x="5524491" y="4781576"/>
            <a:ext cx="1568400" cy="432000"/>
          </a:xfrm>
          <a:prstGeom prst="rect">
            <a:avLst/>
          </a:prstGeom>
          <a:noFill/>
          <a:ln>
            <a:noFill/>
          </a:ln>
        </p:spPr>
        <p:txBody>
          <a:bodyPr spcFirstLastPara="1" wrap="square" lIns="0" tIns="0" rIns="0" bIns="0" anchor="t" anchorCtr="0">
            <a:noAutofit/>
          </a:bodyPr>
          <a:lstStyle/>
          <a:p>
            <a:pPr algn="ctr" defTabSz="1219170">
              <a:lnSpc>
                <a:spcPct val="150000"/>
              </a:lnSpc>
              <a:buClr>
                <a:srgbClr val="000000"/>
              </a:buClr>
            </a:pPr>
            <a:r>
              <a:rPr lang="en" sz="1067" b="1" kern="0">
                <a:solidFill>
                  <a:srgbClr val="9299B2"/>
                </a:solidFill>
                <a:latin typeface="Arial"/>
                <a:ea typeface="Arial"/>
                <a:cs typeface="Arial"/>
                <a:sym typeface="Arial"/>
              </a:rPr>
              <a:t>Led and Detector channel #2</a:t>
            </a:r>
            <a:endParaRPr sz="1067" kern="0">
              <a:solidFill>
                <a:srgbClr val="000000"/>
              </a:solidFill>
              <a:latin typeface="Arial"/>
              <a:ea typeface="Arial"/>
              <a:cs typeface="Arial"/>
              <a:sym typeface="Arial"/>
            </a:endParaRPr>
          </a:p>
        </p:txBody>
      </p:sp>
      <p:sp>
        <p:nvSpPr>
          <p:cNvPr id="422" name="Google Shape;422;p29"/>
          <p:cNvSpPr/>
          <p:nvPr/>
        </p:nvSpPr>
        <p:spPr>
          <a:xfrm>
            <a:off x="7397751" y="3016251"/>
            <a:ext cx="996949" cy="304800"/>
          </a:xfrm>
          <a:prstGeom prst="rect">
            <a:avLst/>
          </a:prstGeom>
          <a:noFill/>
          <a:ln>
            <a:noFill/>
          </a:ln>
        </p:spPr>
        <p:txBody>
          <a:bodyPr spcFirstLastPara="1" wrap="square" lIns="0" tIns="0" rIns="0" bIns="0" anchor="t" anchorCtr="0">
            <a:noAutofit/>
          </a:bodyPr>
          <a:lstStyle/>
          <a:p>
            <a:pPr algn="r" defTabSz="1219170">
              <a:lnSpc>
                <a:spcPct val="150000"/>
              </a:lnSpc>
              <a:buClr>
                <a:srgbClr val="000000"/>
              </a:buClr>
            </a:pPr>
            <a:r>
              <a:rPr lang="en" sz="1067" b="1" kern="0">
                <a:solidFill>
                  <a:srgbClr val="9299B2"/>
                </a:solidFill>
                <a:latin typeface="Arial"/>
                <a:ea typeface="Arial"/>
                <a:cs typeface="Arial"/>
                <a:sym typeface="Arial"/>
              </a:rPr>
              <a:t>IP66 aluminium housing</a:t>
            </a:r>
            <a:endParaRPr sz="1067" kern="0">
              <a:solidFill>
                <a:srgbClr val="000000"/>
              </a:solidFill>
              <a:latin typeface="Arial"/>
              <a:ea typeface="Arial"/>
              <a:cs typeface="Arial"/>
              <a:sym typeface="Arial"/>
            </a:endParaRPr>
          </a:p>
        </p:txBody>
      </p:sp>
      <p:sp>
        <p:nvSpPr>
          <p:cNvPr id="423" name="Google Shape;423;p29"/>
          <p:cNvSpPr/>
          <p:nvPr/>
        </p:nvSpPr>
        <p:spPr>
          <a:xfrm>
            <a:off x="5137171" y="1250967"/>
            <a:ext cx="1270000" cy="578000"/>
          </a:xfrm>
          <a:prstGeom prst="rect">
            <a:avLst/>
          </a:prstGeom>
          <a:noFill/>
          <a:ln>
            <a:noFill/>
          </a:ln>
        </p:spPr>
        <p:txBody>
          <a:bodyPr spcFirstLastPara="1" wrap="square" lIns="0" tIns="0" rIns="0" bIns="0" anchor="t" anchorCtr="0">
            <a:noAutofit/>
          </a:bodyPr>
          <a:lstStyle/>
          <a:p>
            <a:pPr algn="ctr" defTabSz="1219170">
              <a:lnSpc>
                <a:spcPct val="150000"/>
              </a:lnSpc>
              <a:buClr>
                <a:srgbClr val="000000"/>
              </a:buClr>
            </a:pPr>
            <a:r>
              <a:rPr lang="en" sz="1067" b="1" kern="0">
                <a:solidFill>
                  <a:srgbClr val="9299B2"/>
                </a:solidFill>
                <a:latin typeface="Arial"/>
                <a:ea typeface="Arial"/>
                <a:cs typeface="Arial"/>
                <a:sym typeface="Arial"/>
              </a:rPr>
              <a:t>Led and Detector channel #1</a:t>
            </a:r>
            <a:endParaRPr sz="1067" kern="0">
              <a:solidFill>
                <a:srgbClr val="000000"/>
              </a:solidFill>
              <a:latin typeface="Arial"/>
              <a:ea typeface="Arial"/>
              <a:cs typeface="Arial"/>
              <a:sym typeface="Arial"/>
            </a:endParaRPr>
          </a:p>
        </p:txBody>
      </p:sp>
      <p:grpSp>
        <p:nvGrpSpPr>
          <p:cNvPr id="424" name="Google Shape;424;p29"/>
          <p:cNvGrpSpPr/>
          <p:nvPr/>
        </p:nvGrpSpPr>
        <p:grpSpPr>
          <a:xfrm>
            <a:off x="406400" y="6000751"/>
            <a:ext cx="11506200" cy="577851"/>
            <a:chOff x="609600" y="9001125"/>
            <a:chExt cx="17259300" cy="866775"/>
          </a:xfrm>
        </p:grpSpPr>
        <p:pic>
          <p:nvPicPr>
            <p:cNvPr id="425" name="Google Shape;425;p29" descr="preencoded.png"/>
            <p:cNvPicPr preferRelativeResize="0"/>
            <p:nvPr/>
          </p:nvPicPr>
          <p:blipFill rotWithShape="1">
            <a:blip r:embed="rId12">
              <a:alphaModFix/>
            </a:blip>
            <a:srcRect/>
            <a:stretch/>
          </p:blipFill>
          <p:spPr>
            <a:xfrm>
              <a:off x="609600" y="9191625"/>
              <a:ext cx="1485900" cy="438150"/>
            </a:xfrm>
            <a:prstGeom prst="rect">
              <a:avLst/>
            </a:prstGeom>
            <a:noFill/>
            <a:ln>
              <a:noFill/>
            </a:ln>
          </p:spPr>
        </p:pic>
        <p:pic>
          <p:nvPicPr>
            <p:cNvPr id="426" name="Google Shape;426;p29" descr="preencoded.png"/>
            <p:cNvPicPr preferRelativeResize="0"/>
            <p:nvPr/>
          </p:nvPicPr>
          <p:blipFill rotWithShape="1">
            <a:blip r:embed="rId13">
              <a:alphaModFix/>
            </a:blip>
            <a:srcRect/>
            <a:stretch/>
          </p:blipFill>
          <p:spPr>
            <a:xfrm>
              <a:off x="17002125" y="9001125"/>
              <a:ext cx="866775" cy="866775"/>
            </a:xfrm>
            <a:prstGeom prst="rect">
              <a:avLst/>
            </a:prstGeom>
            <a:noFill/>
            <a:ln>
              <a:noFill/>
            </a:ln>
          </p:spPr>
        </p:pic>
        <p:sp>
          <p:nvSpPr>
            <p:cNvPr id="427" name="Google Shape;427;p29"/>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64</a:t>
              </a:fld>
              <a:endParaRPr sz="800" b="1" kern="0">
                <a:solidFill>
                  <a:srgbClr val="E4005F"/>
                </a:solidFill>
                <a:latin typeface="Arial"/>
                <a:ea typeface="Arial"/>
                <a:cs typeface="Arial"/>
                <a:sym typeface="Arial"/>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432"/>
        <p:cNvGrpSpPr/>
        <p:nvPr/>
      </p:nvGrpSpPr>
      <p:grpSpPr>
        <a:xfrm>
          <a:off x="0" y="0"/>
          <a:ext cx="0" cy="0"/>
          <a:chOff x="0" y="0"/>
          <a:chExt cx="0" cy="0"/>
        </a:xfrm>
      </p:grpSpPr>
      <p:pic>
        <p:nvPicPr>
          <p:cNvPr id="433" name="Google Shape;433;p30"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434" name="Google Shape;434;p30" descr="preencoded.png"/>
          <p:cNvPicPr preferRelativeResize="0"/>
          <p:nvPr/>
        </p:nvPicPr>
        <p:blipFill rotWithShape="1">
          <a:blip r:embed="rId4">
            <a:alphaModFix/>
          </a:blip>
          <a:srcRect/>
          <a:stretch/>
        </p:blipFill>
        <p:spPr>
          <a:xfrm>
            <a:off x="9017000" y="1581151"/>
            <a:ext cx="2159000" cy="2260600"/>
          </a:xfrm>
          <a:prstGeom prst="rect">
            <a:avLst/>
          </a:prstGeom>
          <a:noFill/>
          <a:ln>
            <a:noFill/>
          </a:ln>
        </p:spPr>
      </p:pic>
      <p:pic>
        <p:nvPicPr>
          <p:cNvPr id="435" name="Google Shape;435;p30" descr="preencoded.png"/>
          <p:cNvPicPr preferRelativeResize="0"/>
          <p:nvPr/>
        </p:nvPicPr>
        <p:blipFill rotWithShape="1">
          <a:blip r:embed="rId5">
            <a:alphaModFix/>
          </a:blip>
          <a:srcRect/>
          <a:stretch/>
        </p:blipFill>
        <p:spPr>
          <a:xfrm>
            <a:off x="869951" y="1543051"/>
            <a:ext cx="7797800" cy="4159251"/>
          </a:xfrm>
          <a:prstGeom prst="rect">
            <a:avLst/>
          </a:prstGeom>
          <a:noFill/>
          <a:ln>
            <a:noFill/>
          </a:ln>
        </p:spPr>
      </p:pic>
      <p:sp>
        <p:nvSpPr>
          <p:cNvPr id="436" name="Google Shape;436;p30"/>
          <p:cNvSpPr/>
          <p:nvPr/>
        </p:nvSpPr>
        <p:spPr>
          <a:xfrm>
            <a:off x="444500" y="374651"/>
            <a:ext cx="60960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Creating a language </a:t>
            </a:r>
            <a:r>
              <a:rPr lang="en" sz="2267" kern="0">
                <a:solidFill>
                  <a:srgbClr val="E4005F"/>
                </a:solidFill>
                <a:latin typeface="Arial"/>
                <a:ea typeface="Arial"/>
                <a:cs typeface="Arial"/>
                <a:sym typeface="Arial"/>
              </a:rPr>
              <a:t>| from sensor to value</a:t>
            </a:r>
            <a:endParaRPr sz="2267" kern="0">
              <a:solidFill>
                <a:srgbClr val="000000"/>
              </a:solidFill>
              <a:latin typeface="Arial"/>
              <a:ea typeface="Arial"/>
              <a:cs typeface="Arial"/>
              <a:sym typeface="Arial"/>
            </a:endParaRPr>
          </a:p>
        </p:txBody>
      </p:sp>
      <p:grpSp>
        <p:nvGrpSpPr>
          <p:cNvPr id="437" name="Google Shape;437;p30"/>
          <p:cNvGrpSpPr/>
          <p:nvPr/>
        </p:nvGrpSpPr>
        <p:grpSpPr>
          <a:xfrm>
            <a:off x="406400" y="6000751"/>
            <a:ext cx="11506200" cy="577851"/>
            <a:chOff x="609600" y="9001125"/>
            <a:chExt cx="17259300" cy="866775"/>
          </a:xfrm>
        </p:grpSpPr>
        <p:pic>
          <p:nvPicPr>
            <p:cNvPr id="438" name="Google Shape;438;p30" descr="preencoded.png"/>
            <p:cNvPicPr preferRelativeResize="0"/>
            <p:nvPr/>
          </p:nvPicPr>
          <p:blipFill rotWithShape="1">
            <a:blip r:embed="rId6">
              <a:alphaModFix/>
            </a:blip>
            <a:srcRect/>
            <a:stretch/>
          </p:blipFill>
          <p:spPr>
            <a:xfrm>
              <a:off x="609600" y="9191625"/>
              <a:ext cx="1485900" cy="438150"/>
            </a:xfrm>
            <a:prstGeom prst="rect">
              <a:avLst/>
            </a:prstGeom>
            <a:noFill/>
            <a:ln>
              <a:noFill/>
            </a:ln>
          </p:spPr>
        </p:pic>
        <p:pic>
          <p:nvPicPr>
            <p:cNvPr id="439" name="Google Shape;439;p30" descr="preencoded.png"/>
            <p:cNvPicPr preferRelativeResize="0"/>
            <p:nvPr/>
          </p:nvPicPr>
          <p:blipFill rotWithShape="1">
            <a:blip r:embed="rId7">
              <a:alphaModFix/>
            </a:blip>
            <a:srcRect/>
            <a:stretch/>
          </p:blipFill>
          <p:spPr>
            <a:xfrm>
              <a:off x="17002125" y="9001125"/>
              <a:ext cx="866775" cy="866775"/>
            </a:xfrm>
            <a:prstGeom prst="rect">
              <a:avLst/>
            </a:prstGeom>
            <a:noFill/>
            <a:ln>
              <a:noFill/>
            </a:ln>
          </p:spPr>
        </p:pic>
        <p:sp>
          <p:nvSpPr>
            <p:cNvPr id="440" name="Google Shape;440;p30"/>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65</a:t>
              </a:fld>
              <a:endParaRPr sz="800" b="1" kern="0">
                <a:solidFill>
                  <a:srgbClr val="E4005F"/>
                </a:solidFill>
                <a:latin typeface="Arial"/>
                <a:ea typeface="Arial"/>
                <a:cs typeface="Arial"/>
                <a:sym typeface="Arial"/>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445"/>
        <p:cNvGrpSpPr/>
        <p:nvPr/>
      </p:nvGrpSpPr>
      <p:grpSpPr>
        <a:xfrm>
          <a:off x="0" y="0"/>
          <a:ext cx="0" cy="0"/>
          <a:chOff x="0" y="0"/>
          <a:chExt cx="0" cy="0"/>
        </a:xfrm>
      </p:grpSpPr>
      <p:pic>
        <p:nvPicPr>
          <p:cNvPr id="446" name="Google Shape;446;p31"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447" name="Google Shape;447;p31" descr="preencoded.png"/>
          <p:cNvPicPr preferRelativeResize="0"/>
          <p:nvPr/>
        </p:nvPicPr>
        <p:blipFill rotWithShape="1">
          <a:blip r:embed="rId4">
            <a:alphaModFix/>
          </a:blip>
          <a:srcRect/>
          <a:stretch/>
        </p:blipFill>
        <p:spPr>
          <a:xfrm>
            <a:off x="3289300" y="4918077"/>
            <a:ext cx="25400" cy="546100"/>
          </a:xfrm>
          <a:prstGeom prst="rect">
            <a:avLst/>
          </a:prstGeom>
          <a:noFill/>
          <a:ln>
            <a:noFill/>
          </a:ln>
        </p:spPr>
      </p:pic>
      <p:pic>
        <p:nvPicPr>
          <p:cNvPr id="448" name="Google Shape;448;p31" descr="preencoded.png"/>
          <p:cNvPicPr preferRelativeResize="0"/>
          <p:nvPr/>
        </p:nvPicPr>
        <p:blipFill rotWithShape="1">
          <a:blip r:embed="rId5">
            <a:alphaModFix/>
          </a:blip>
          <a:srcRect/>
          <a:stretch/>
        </p:blipFill>
        <p:spPr>
          <a:xfrm>
            <a:off x="4425951" y="4314825"/>
            <a:ext cx="25400" cy="762000"/>
          </a:xfrm>
          <a:prstGeom prst="rect">
            <a:avLst/>
          </a:prstGeom>
          <a:noFill/>
          <a:ln>
            <a:noFill/>
          </a:ln>
        </p:spPr>
      </p:pic>
      <p:pic>
        <p:nvPicPr>
          <p:cNvPr id="449" name="Google Shape;449;p31" descr="preencoded.png"/>
          <p:cNvPicPr preferRelativeResize="0"/>
          <p:nvPr/>
        </p:nvPicPr>
        <p:blipFill rotWithShape="1">
          <a:blip r:embed="rId6">
            <a:alphaModFix/>
          </a:blip>
          <a:srcRect/>
          <a:stretch/>
        </p:blipFill>
        <p:spPr>
          <a:xfrm>
            <a:off x="6127751" y="3248026"/>
            <a:ext cx="38100" cy="1079500"/>
          </a:xfrm>
          <a:prstGeom prst="rect">
            <a:avLst/>
          </a:prstGeom>
          <a:noFill/>
          <a:ln>
            <a:noFill/>
          </a:ln>
        </p:spPr>
      </p:pic>
      <p:pic>
        <p:nvPicPr>
          <p:cNvPr id="450" name="Google Shape;450;p31" descr="preencoded.png"/>
          <p:cNvPicPr preferRelativeResize="0"/>
          <p:nvPr/>
        </p:nvPicPr>
        <p:blipFill rotWithShape="1">
          <a:blip r:embed="rId7">
            <a:alphaModFix/>
          </a:blip>
          <a:srcRect/>
          <a:stretch/>
        </p:blipFill>
        <p:spPr>
          <a:xfrm>
            <a:off x="8201025" y="2641601"/>
            <a:ext cx="25400" cy="723900"/>
          </a:xfrm>
          <a:prstGeom prst="rect">
            <a:avLst/>
          </a:prstGeom>
          <a:noFill/>
          <a:ln>
            <a:noFill/>
          </a:ln>
        </p:spPr>
      </p:pic>
      <p:pic>
        <p:nvPicPr>
          <p:cNvPr id="451" name="Google Shape;451;p31" descr="preencoded.png"/>
          <p:cNvPicPr preferRelativeResize="0"/>
          <p:nvPr/>
        </p:nvPicPr>
        <p:blipFill rotWithShape="1">
          <a:blip r:embed="rId8">
            <a:alphaModFix/>
          </a:blip>
          <a:srcRect/>
          <a:stretch/>
        </p:blipFill>
        <p:spPr>
          <a:xfrm>
            <a:off x="10233025" y="1752600"/>
            <a:ext cx="25400" cy="736600"/>
          </a:xfrm>
          <a:prstGeom prst="rect">
            <a:avLst/>
          </a:prstGeom>
          <a:noFill/>
          <a:ln>
            <a:noFill/>
          </a:ln>
        </p:spPr>
      </p:pic>
      <p:pic>
        <p:nvPicPr>
          <p:cNvPr id="452" name="Google Shape;452;p31" descr="preencoded.png"/>
          <p:cNvPicPr preferRelativeResize="0"/>
          <p:nvPr/>
        </p:nvPicPr>
        <p:blipFill rotWithShape="1">
          <a:blip r:embed="rId9">
            <a:alphaModFix/>
          </a:blip>
          <a:srcRect/>
          <a:stretch/>
        </p:blipFill>
        <p:spPr>
          <a:xfrm>
            <a:off x="3200400" y="4521200"/>
            <a:ext cx="203200" cy="127000"/>
          </a:xfrm>
          <a:prstGeom prst="rect">
            <a:avLst/>
          </a:prstGeom>
          <a:noFill/>
          <a:ln>
            <a:noFill/>
          </a:ln>
        </p:spPr>
      </p:pic>
      <p:pic>
        <p:nvPicPr>
          <p:cNvPr id="453" name="Google Shape;453;p31" descr="preencoded.png"/>
          <p:cNvPicPr preferRelativeResize="0"/>
          <p:nvPr/>
        </p:nvPicPr>
        <p:blipFill rotWithShape="1">
          <a:blip r:embed="rId10">
            <a:alphaModFix/>
          </a:blip>
          <a:srcRect/>
          <a:stretch/>
        </p:blipFill>
        <p:spPr>
          <a:xfrm>
            <a:off x="3295651" y="2152651"/>
            <a:ext cx="6642100" cy="2425700"/>
          </a:xfrm>
          <a:prstGeom prst="rect">
            <a:avLst/>
          </a:prstGeom>
          <a:noFill/>
          <a:ln>
            <a:noFill/>
          </a:ln>
        </p:spPr>
      </p:pic>
      <p:sp>
        <p:nvSpPr>
          <p:cNvPr id="454" name="Google Shape;454;p31"/>
          <p:cNvSpPr/>
          <p:nvPr/>
        </p:nvSpPr>
        <p:spPr>
          <a:xfrm>
            <a:off x="444500" y="374651"/>
            <a:ext cx="2863851"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How Do We Impact</a:t>
            </a:r>
            <a:endParaRPr sz="2267" kern="0">
              <a:solidFill>
                <a:srgbClr val="000000"/>
              </a:solidFill>
              <a:latin typeface="Arial"/>
              <a:ea typeface="Arial"/>
              <a:cs typeface="Arial"/>
              <a:sym typeface="Arial"/>
            </a:endParaRPr>
          </a:p>
        </p:txBody>
      </p:sp>
      <p:sp>
        <p:nvSpPr>
          <p:cNvPr id="455" name="Google Shape;455;p31"/>
          <p:cNvSpPr/>
          <p:nvPr/>
        </p:nvSpPr>
        <p:spPr>
          <a:xfrm>
            <a:off x="3490693" y="4851400"/>
            <a:ext cx="889000" cy="609600"/>
          </a:xfrm>
          <a:prstGeom prst="rect">
            <a:avLst/>
          </a:prstGeom>
          <a:noFill/>
          <a:ln>
            <a:noFill/>
          </a:ln>
        </p:spPr>
        <p:txBody>
          <a:bodyPr spcFirstLastPara="1" wrap="square" lIns="0" tIns="0" rIns="0" bIns="0" anchor="t" anchorCtr="0">
            <a:noAutofit/>
          </a:bodyPr>
          <a:lstStyle/>
          <a:p>
            <a:pPr defTabSz="1219170">
              <a:lnSpc>
                <a:spcPct val="145035"/>
              </a:lnSpc>
              <a:buClr>
                <a:srgbClr val="000000"/>
              </a:buClr>
            </a:pPr>
            <a:r>
              <a:rPr lang="en" sz="2000" b="1" kern="0">
                <a:solidFill>
                  <a:srgbClr val="DCDCE9"/>
                </a:solidFill>
                <a:latin typeface="Arial"/>
                <a:ea typeface="Arial"/>
                <a:cs typeface="Arial"/>
                <a:sym typeface="Arial"/>
              </a:rPr>
              <a:t>01</a:t>
            </a:r>
            <a:br>
              <a:rPr lang="en" sz="2000" b="1" kern="0">
                <a:solidFill>
                  <a:srgbClr val="DCDCE9"/>
                </a:solidFill>
                <a:latin typeface="Arial"/>
                <a:ea typeface="Arial"/>
                <a:cs typeface="Arial"/>
                <a:sym typeface="Arial"/>
              </a:rPr>
            </a:br>
            <a:r>
              <a:rPr lang="en" sz="1467" b="1" kern="0">
                <a:solidFill>
                  <a:srgbClr val="E4005F"/>
                </a:solidFill>
                <a:latin typeface="Arial"/>
                <a:ea typeface="Arial"/>
                <a:cs typeface="Arial"/>
                <a:sym typeface="Arial"/>
              </a:rPr>
              <a:t>Planning</a:t>
            </a:r>
            <a:endParaRPr sz="2000" kern="0">
              <a:solidFill>
                <a:srgbClr val="000000"/>
              </a:solidFill>
              <a:latin typeface="Arial"/>
              <a:ea typeface="Arial"/>
              <a:cs typeface="Arial"/>
              <a:sym typeface="Arial"/>
            </a:endParaRPr>
          </a:p>
        </p:txBody>
      </p:sp>
      <p:sp>
        <p:nvSpPr>
          <p:cNvPr id="456" name="Google Shape;456;p31"/>
          <p:cNvSpPr/>
          <p:nvPr/>
        </p:nvSpPr>
        <p:spPr>
          <a:xfrm>
            <a:off x="4609775" y="4279901"/>
            <a:ext cx="1473200" cy="876300"/>
          </a:xfrm>
          <a:prstGeom prst="rect">
            <a:avLst/>
          </a:prstGeom>
          <a:noFill/>
          <a:ln>
            <a:noFill/>
          </a:ln>
        </p:spPr>
        <p:txBody>
          <a:bodyPr spcFirstLastPara="1" wrap="square" lIns="0" tIns="0" rIns="0" bIns="0" anchor="t" anchorCtr="0">
            <a:noAutofit/>
          </a:bodyPr>
          <a:lstStyle/>
          <a:p>
            <a:pPr defTabSz="1219170">
              <a:lnSpc>
                <a:spcPct val="145035"/>
              </a:lnSpc>
              <a:buClr>
                <a:srgbClr val="000000"/>
              </a:buClr>
            </a:pPr>
            <a:r>
              <a:rPr lang="en" sz="2000" b="1" kern="0">
                <a:solidFill>
                  <a:srgbClr val="DCDCE9"/>
                </a:solidFill>
                <a:latin typeface="Arial"/>
                <a:ea typeface="Arial"/>
                <a:cs typeface="Arial"/>
                <a:sym typeface="Arial"/>
              </a:rPr>
              <a:t>02</a:t>
            </a:r>
            <a:br>
              <a:rPr lang="en" sz="2000" b="1" kern="0">
                <a:solidFill>
                  <a:srgbClr val="DCDCE9"/>
                </a:solidFill>
                <a:latin typeface="Arial"/>
                <a:ea typeface="Arial"/>
                <a:cs typeface="Arial"/>
                <a:sym typeface="Arial"/>
              </a:rPr>
            </a:br>
            <a:r>
              <a:rPr lang="en" sz="1467" b="1" kern="0">
                <a:solidFill>
                  <a:srgbClr val="E4005F"/>
                </a:solidFill>
                <a:latin typeface="Arial"/>
                <a:ea typeface="Arial"/>
                <a:cs typeface="Arial"/>
                <a:sym typeface="Arial"/>
              </a:rPr>
              <a:t>Data collection</a:t>
            </a:r>
            <a:br>
              <a:rPr lang="en" sz="1467" b="1" kern="0">
                <a:solidFill>
                  <a:srgbClr val="E4005F"/>
                </a:solidFill>
                <a:latin typeface="Arial"/>
                <a:ea typeface="Arial"/>
                <a:cs typeface="Arial"/>
                <a:sym typeface="Arial"/>
              </a:rPr>
            </a:br>
            <a:r>
              <a:rPr lang="en" sz="1467" kern="0">
                <a:solidFill>
                  <a:srgbClr val="747474"/>
                </a:solidFill>
                <a:latin typeface="Arial"/>
                <a:ea typeface="Arial"/>
                <a:cs typeface="Arial"/>
                <a:sym typeface="Arial"/>
              </a:rPr>
              <a:t>Our | Others</a:t>
            </a:r>
            <a:endParaRPr sz="2000" kern="0">
              <a:solidFill>
                <a:srgbClr val="000000"/>
              </a:solidFill>
              <a:latin typeface="Arial"/>
              <a:ea typeface="Arial"/>
              <a:cs typeface="Arial"/>
              <a:sym typeface="Arial"/>
            </a:endParaRPr>
          </a:p>
        </p:txBody>
      </p:sp>
      <p:sp>
        <p:nvSpPr>
          <p:cNvPr id="457" name="Google Shape;457;p31"/>
          <p:cNvSpPr/>
          <p:nvPr/>
        </p:nvSpPr>
        <p:spPr>
          <a:xfrm>
            <a:off x="6317758" y="3193809"/>
            <a:ext cx="1828967" cy="1132151"/>
          </a:xfrm>
          <a:prstGeom prst="rect">
            <a:avLst/>
          </a:prstGeom>
          <a:noFill/>
          <a:ln>
            <a:noFill/>
          </a:ln>
        </p:spPr>
        <p:txBody>
          <a:bodyPr spcFirstLastPara="1" wrap="square" lIns="0" tIns="0" rIns="0" bIns="0" anchor="t" anchorCtr="0">
            <a:noAutofit/>
          </a:bodyPr>
          <a:lstStyle/>
          <a:p>
            <a:pPr defTabSz="1219170">
              <a:lnSpc>
                <a:spcPct val="145035"/>
              </a:lnSpc>
              <a:buClr>
                <a:srgbClr val="000000"/>
              </a:buClr>
            </a:pPr>
            <a:r>
              <a:rPr lang="en" sz="2000" b="1" kern="0">
                <a:solidFill>
                  <a:srgbClr val="DCDCE9"/>
                </a:solidFill>
                <a:latin typeface="Arial"/>
                <a:ea typeface="Arial"/>
                <a:cs typeface="Arial"/>
                <a:sym typeface="Arial"/>
              </a:rPr>
              <a:t>03</a:t>
            </a:r>
            <a:br>
              <a:rPr lang="en" sz="2000" b="1" kern="0">
                <a:solidFill>
                  <a:srgbClr val="DCDCE9"/>
                </a:solidFill>
                <a:latin typeface="Arial"/>
                <a:ea typeface="Arial"/>
                <a:cs typeface="Arial"/>
                <a:sym typeface="Arial"/>
              </a:rPr>
            </a:br>
            <a:r>
              <a:rPr lang="en" sz="1467" b="1" kern="0">
                <a:solidFill>
                  <a:srgbClr val="E4005F"/>
                </a:solidFill>
                <a:latin typeface="Arial"/>
                <a:ea typeface="Arial"/>
                <a:cs typeface="Arial"/>
                <a:sym typeface="Arial"/>
              </a:rPr>
              <a:t>Planning Analytics Engine</a:t>
            </a:r>
            <a:r>
              <a:rPr lang="en" sz="1467" kern="0">
                <a:solidFill>
                  <a:srgbClr val="747474"/>
                </a:solidFill>
                <a:latin typeface="Arial"/>
                <a:ea typeface="Arial"/>
                <a:cs typeface="Arial"/>
                <a:sym typeface="Arial"/>
              </a:rPr>
              <a:t> Intelligence from Data</a:t>
            </a:r>
            <a:endParaRPr sz="2000" kern="0">
              <a:solidFill>
                <a:srgbClr val="000000"/>
              </a:solidFill>
              <a:latin typeface="Arial"/>
              <a:ea typeface="Arial"/>
              <a:cs typeface="Arial"/>
              <a:sym typeface="Arial"/>
            </a:endParaRPr>
          </a:p>
        </p:txBody>
      </p:sp>
      <p:sp>
        <p:nvSpPr>
          <p:cNvPr id="458" name="Google Shape;458;p31"/>
          <p:cNvSpPr/>
          <p:nvPr/>
        </p:nvSpPr>
        <p:spPr>
          <a:xfrm>
            <a:off x="8376124" y="2552700"/>
            <a:ext cx="1802600" cy="869125"/>
          </a:xfrm>
          <a:prstGeom prst="rect">
            <a:avLst/>
          </a:prstGeom>
          <a:noFill/>
          <a:ln>
            <a:noFill/>
          </a:ln>
        </p:spPr>
        <p:txBody>
          <a:bodyPr spcFirstLastPara="1" wrap="square" lIns="0" tIns="0" rIns="0" bIns="0" anchor="t" anchorCtr="0">
            <a:noAutofit/>
          </a:bodyPr>
          <a:lstStyle/>
          <a:p>
            <a:pPr defTabSz="1219170">
              <a:lnSpc>
                <a:spcPct val="145035"/>
              </a:lnSpc>
              <a:buClr>
                <a:srgbClr val="000000"/>
              </a:buClr>
            </a:pPr>
            <a:r>
              <a:rPr lang="en" sz="2000" b="1" kern="0">
                <a:solidFill>
                  <a:srgbClr val="DCDCE9"/>
                </a:solidFill>
                <a:latin typeface="Arial"/>
                <a:ea typeface="Arial"/>
                <a:cs typeface="Arial"/>
                <a:sym typeface="Arial"/>
              </a:rPr>
              <a:t>04</a:t>
            </a:r>
            <a:br>
              <a:rPr lang="en" sz="2000" b="1" kern="0">
                <a:solidFill>
                  <a:srgbClr val="DCDCE9"/>
                </a:solidFill>
                <a:latin typeface="Arial"/>
                <a:ea typeface="Arial"/>
                <a:cs typeface="Arial"/>
                <a:sym typeface="Arial"/>
              </a:rPr>
            </a:br>
            <a:r>
              <a:rPr lang="en" sz="1467" b="1" kern="0">
                <a:solidFill>
                  <a:srgbClr val="E4005F"/>
                </a:solidFill>
                <a:latin typeface="Arial"/>
                <a:ea typeface="Arial"/>
                <a:cs typeface="Arial"/>
                <a:sym typeface="Arial"/>
              </a:rPr>
              <a:t>Software Interface</a:t>
            </a:r>
            <a:r>
              <a:rPr lang="en" sz="1467" b="1" kern="0">
                <a:solidFill>
                  <a:srgbClr val="747474"/>
                </a:solidFill>
                <a:latin typeface="Arial"/>
                <a:ea typeface="Arial"/>
                <a:cs typeface="Arial"/>
                <a:sym typeface="Arial"/>
              </a:rPr>
              <a:t> </a:t>
            </a:r>
            <a:r>
              <a:rPr lang="en" sz="1467" kern="0">
                <a:solidFill>
                  <a:srgbClr val="747474"/>
                </a:solidFill>
                <a:latin typeface="Arial"/>
                <a:ea typeface="Arial"/>
                <a:cs typeface="Arial"/>
                <a:sym typeface="Arial"/>
              </a:rPr>
              <a:t>behavioral change</a:t>
            </a:r>
            <a:endParaRPr sz="2000" kern="0">
              <a:solidFill>
                <a:srgbClr val="000000"/>
              </a:solidFill>
              <a:latin typeface="Arial"/>
              <a:ea typeface="Arial"/>
              <a:cs typeface="Arial"/>
              <a:sym typeface="Arial"/>
            </a:endParaRPr>
          </a:p>
        </p:txBody>
      </p:sp>
      <p:sp>
        <p:nvSpPr>
          <p:cNvPr id="459" name="Google Shape;459;p31"/>
          <p:cNvSpPr/>
          <p:nvPr/>
        </p:nvSpPr>
        <p:spPr>
          <a:xfrm>
            <a:off x="10414781" y="1682262"/>
            <a:ext cx="1427644" cy="869125"/>
          </a:xfrm>
          <a:prstGeom prst="rect">
            <a:avLst/>
          </a:prstGeom>
          <a:noFill/>
          <a:ln>
            <a:noFill/>
          </a:ln>
        </p:spPr>
        <p:txBody>
          <a:bodyPr spcFirstLastPara="1" wrap="square" lIns="0" tIns="0" rIns="0" bIns="0" anchor="t" anchorCtr="0">
            <a:noAutofit/>
          </a:bodyPr>
          <a:lstStyle/>
          <a:p>
            <a:pPr defTabSz="1219170">
              <a:lnSpc>
                <a:spcPct val="145035"/>
              </a:lnSpc>
              <a:buClr>
                <a:srgbClr val="000000"/>
              </a:buClr>
            </a:pPr>
            <a:r>
              <a:rPr lang="en" sz="2000" b="1" kern="0">
                <a:solidFill>
                  <a:srgbClr val="DCDCE9"/>
                </a:solidFill>
                <a:latin typeface="Arial"/>
                <a:ea typeface="Arial"/>
                <a:cs typeface="Arial"/>
                <a:sym typeface="Arial"/>
              </a:rPr>
              <a:t>05</a:t>
            </a:r>
            <a:br>
              <a:rPr lang="en" sz="2000" b="1" kern="0">
                <a:solidFill>
                  <a:srgbClr val="DCDCE9"/>
                </a:solidFill>
                <a:latin typeface="Arial"/>
                <a:ea typeface="Arial"/>
                <a:cs typeface="Arial"/>
                <a:sym typeface="Arial"/>
              </a:rPr>
            </a:br>
            <a:r>
              <a:rPr lang="en" sz="1467" b="1" kern="0">
                <a:solidFill>
                  <a:srgbClr val="E4005F"/>
                </a:solidFill>
                <a:latin typeface="Arial"/>
                <a:ea typeface="Arial"/>
                <a:cs typeface="Arial"/>
                <a:sym typeface="Arial"/>
              </a:rPr>
              <a:t>Measuring the change</a:t>
            </a:r>
            <a:endParaRPr sz="2000" kern="0">
              <a:solidFill>
                <a:srgbClr val="000000"/>
              </a:solidFill>
              <a:latin typeface="Arial"/>
              <a:ea typeface="Arial"/>
              <a:cs typeface="Arial"/>
              <a:sym typeface="Arial"/>
            </a:endParaRPr>
          </a:p>
        </p:txBody>
      </p:sp>
      <p:sp>
        <p:nvSpPr>
          <p:cNvPr id="460" name="Google Shape;460;p31"/>
          <p:cNvSpPr/>
          <p:nvPr/>
        </p:nvSpPr>
        <p:spPr>
          <a:xfrm>
            <a:off x="444501" y="1682261"/>
            <a:ext cx="2238007" cy="5842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600" b="1" kern="0">
                <a:solidFill>
                  <a:srgbClr val="9299B2"/>
                </a:solidFill>
                <a:latin typeface="Arial"/>
                <a:ea typeface="Arial"/>
                <a:cs typeface="Arial"/>
                <a:sym typeface="Arial"/>
              </a:rPr>
              <a:t>Product strategy </a:t>
            </a:r>
            <a:r>
              <a:rPr lang="en" sz="1600" kern="0">
                <a:solidFill>
                  <a:srgbClr val="9299B2"/>
                </a:solidFill>
                <a:latin typeface="Arial"/>
                <a:ea typeface="Arial"/>
                <a:cs typeface="Arial"/>
                <a:sym typeface="Arial"/>
              </a:rPr>
              <a:t>Automated process</a:t>
            </a:r>
            <a:endParaRPr sz="1600" kern="0">
              <a:solidFill>
                <a:srgbClr val="000000"/>
              </a:solidFill>
              <a:latin typeface="Arial"/>
              <a:ea typeface="Arial"/>
              <a:cs typeface="Arial"/>
              <a:sym typeface="Arial"/>
            </a:endParaRPr>
          </a:p>
        </p:txBody>
      </p:sp>
      <p:grpSp>
        <p:nvGrpSpPr>
          <p:cNvPr id="461" name="Google Shape;461;p31"/>
          <p:cNvGrpSpPr/>
          <p:nvPr/>
        </p:nvGrpSpPr>
        <p:grpSpPr>
          <a:xfrm>
            <a:off x="406400" y="6000751"/>
            <a:ext cx="11506200" cy="577851"/>
            <a:chOff x="609600" y="9001125"/>
            <a:chExt cx="17259300" cy="866775"/>
          </a:xfrm>
        </p:grpSpPr>
        <p:pic>
          <p:nvPicPr>
            <p:cNvPr id="462" name="Google Shape;462;p31" descr="preencoded.png"/>
            <p:cNvPicPr preferRelativeResize="0"/>
            <p:nvPr/>
          </p:nvPicPr>
          <p:blipFill rotWithShape="1">
            <a:blip r:embed="rId11">
              <a:alphaModFix/>
            </a:blip>
            <a:srcRect/>
            <a:stretch/>
          </p:blipFill>
          <p:spPr>
            <a:xfrm>
              <a:off x="609600" y="9191625"/>
              <a:ext cx="1485900" cy="438150"/>
            </a:xfrm>
            <a:prstGeom prst="rect">
              <a:avLst/>
            </a:prstGeom>
            <a:noFill/>
            <a:ln>
              <a:noFill/>
            </a:ln>
          </p:spPr>
        </p:pic>
        <p:pic>
          <p:nvPicPr>
            <p:cNvPr id="463" name="Google Shape;463;p31" descr="preencoded.png"/>
            <p:cNvPicPr preferRelativeResize="0"/>
            <p:nvPr/>
          </p:nvPicPr>
          <p:blipFill rotWithShape="1">
            <a:blip r:embed="rId12">
              <a:alphaModFix/>
            </a:blip>
            <a:srcRect/>
            <a:stretch/>
          </p:blipFill>
          <p:spPr>
            <a:xfrm>
              <a:off x="17002125" y="9001125"/>
              <a:ext cx="866775" cy="866775"/>
            </a:xfrm>
            <a:prstGeom prst="rect">
              <a:avLst/>
            </a:prstGeom>
            <a:noFill/>
            <a:ln>
              <a:noFill/>
            </a:ln>
          </p:spPr>
        </p:pic>
        <p:sp>
          <p:nvSpPr>
            <p:cNvPr id="464" name="Google Shape;464;p31"/>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66</a:t>
              </a:fld>
              <a:endParaRPr sz="800" b="1" kern="0">
                <a:solidFill>
                  <a:srgbClr val="E4005F"/>
                </a:solidFill>
                <a:latin typeface="Arial"/>
                <a:ea typeface="Arial"/>
                <a:cs typeface="Arial"/>
                <a:sym typeface="Aria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469"/>
        <p:cNvGrpSpPr/>
        <p:nvPr/>
      </p:nvGrpSpPr>
      <p:grpSpPr>
        <a:xfrm>
          <a:off x="0" y="0"/>
          <a:ext cx="0" cy="0"/>
          <a:chOff x="0" y="0"/>
          <a:chExt cx="0" cy="0"/>
        </a:xfrm>
      </p:grpSpPr>
      <p:pic>
        <p:nvPicPr>
          <p:cNvPr id="470" name="Google Shape;470;p32" descr="preencoded.png"/>
          <p:cNvPicPr preferRelativeResize="0"/>
          <p:nvPr/>
        </p:nvPicPr>
        <p:blipFill rotWithShape="1">
          <a:blip r:embed="rId3">
            <a:alphaModFix/>
          </a:blip>
          <a:srcRect/>
          <a:stretch/>
        </p:blipFill>
        <p:spPr>
          <a:xfrm>
            <a:off x="0" y="1"/>
            <a:ext cx="12192000" cy="4127500"/>
          </a:xfrm>
          <a:prstGeom prst="rect">
            <a:avLst/>
          </a:prstGeom>
          <a:noFill/>
          <a:ln>
            <a:noFill/>
          </a:ln>
        </p:spPr>
      </p:pic>
      <p:pic>
        <p:nvPicPr>
          <p:cNvPr id="471" name="Google Shape;471;p32" descr="preencoded.png"/>
          <p:cNvPicPr preferRelativeResize="0"/>
          <p:nvPr/>
        </p:nvPicPr>
        <p:blipFill rotWithShape="1">
          <a:blip r:embed="rId4">
            <a:alphaModFix/>
          </a:blip>
          <a:srcRect/>
          <a:stretch/>
        </p:blipFill>
        <p:spPr>
          <a:xfrm>
            <a:off x="0" y="1"/>
            <a:ext cx="12192000" cy="1358900"/>
          </a:xfrm>
          <a:prstGeom prst="rect">
            <a:avLst/>
          </a:prstGeom>
          <a:noFill/>
          <a:ln>
            <a:noFill/>
          </a:ln>
        </p:spPr>
      </p:pic>
      <p:pic>
        <p:nvPicPr>
          <p:cNvPr id="472" name="Google Shape;472;p32" descr="preencoded.png"/>
          <p:cNvPicPr preferRelativeResize="0"/>
          <p:nvPr/>
        </p:nvPicPr>
        <p:blipFill rotWithShape="1">
          <a:blip r:embed="rId5">
            <a:alphaModFix/>
          </a:blip>
          <a:srcRect/>
          <a:stretch/>
        </p:blipFill>
        <p:spPr>
          <a:xfrm>
            <a:off x="3746500" y="4772026"/>
            <a:ext cx="25400" cy="749300"/>
          </a:xfrm>
          <a:prstGeom prst="rect">
            <a:avLst/>
          </a:prstGeom>
          <a:noFill/>
          <a:ln>
            <a:noFill/>
          </a:ln>
        </p:spPr>
      </p:pic>
      <p:pic>
        <p:nvPicPr>
          <p:cNvPr id="473" name="Google Shape;473;p32" descr="preencoded.png"/>
          <p:cNvPicPr preferRelativeResize="0"/>
          <p:nvPr/>
        </p:nvPicPr>
        <p:blipFill rotWithShape="1">
          <a:blip r:embed="rId6">
            <a:alphaModFix/>
          </a:blip>
          <a:srcRect/>
          <a:stretch/>
        </p:blipFill>
        <p:spPr>
          <a:xfrm>
            <a:off x="7092951" y="4772026"/>
            <a:ext cx="38100" cy="749300"/>
          </a:xfrm>
          <a:prstGeom prst="rect">
            <a:avLst/>
          </a:prstGeom>
          <a:noFill/>
          <a:ln>
            <a:noFill/>
          </a:ln>
        </p:spPr>
      </p:pic>
      <p:sp>
        <p:nvSpPr>
          <p:cNvPr id="474" name="Google Shape;474;p32"/>
          <p:cNvSpPr/>
          <p:nvPr/>
        </p:nvSpPr>
        <p:spPr>
          <a:xfrm>
            <a:off x="444500" y="374651"/>
            <a:ext cx="16510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Challenges</a:t>
            </a:r>
            <a:endParaRPr sz="2267" kern="0">
              <a:solidFill>
                <a:srgbClr val="000000"/>
              </a:solidFill>
              <a:latin typeface="Arial"/>
              <a:ea typeface="Arial"/>
              <a:cs typeface="Arial"/>
              <a:sym typeface="Arial"/>
            </a:endParaRPr>
          </a:p>
        </p:txBody>
      </p:sp>
      <p:sp>
        <p:nvSpPr>
          <p:cNvPr id="475" name="Google Shape;475;p32"/>
          <p:cNvSpPr/>
          <p:nvPr/>
        </p:nvSpPr>
        <p:spPr>
          <a:xfrm>
            <a:off x="1371600" y="4781551"/>
            <a:ext cx="1270000" cy="7366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000" b="1" kern="0">
                <a:solidFill>
                  <a:srgbClr val="9299B2"/>
                </a:solidFill>
                <a:latin typeface="Arial"/>
                <a:ea typeface="Arial"/>
                <a:cs typeface="Arial"/>
                <a:sym typeface="Arial"/>
              </a:rPr>
              <a:t>Passive </a:t>
            </a:r>
            <a:r>
              <a:rPr lang="en" sz="2000" b="1" kern="0">
                <a:solidFill>
                  <a:srgbClr val="E4005F"/>
                </a:solidFill>
                <a:latin typeface="Arial"/>
                <a:ea typeface="Arial"/>
                <a:cs typeface="Arial"/>
                <a:sym typeface="Arial"/>
              </a:rPr>
              <a:t>to Active</a:t>
            </a:r>
            <a:endParaRPr sz="2000" kern="0">
              <a:solidFill>
                <a:srgbClr val="000000"/>
              </a:solidFill>
              <a:latin typeface="Arial"/>
              <a:ea typeface="Arial"/>
              <a:cs typeface="Arial"/>
              <a:sym typeface="Arial"/>
            </a:endParaRPr>
          </a:p>
        </p:txBody>
      </p:sp>
      <p:sp>
        <p:nvSpPr>
          <p:cNvPr id="476" name="Google Shape;476;p32"/>
          <p:cNvSpPr/>
          <p:nvPr/>
        </p:nvSpPr>
        <p:spPr>
          <a:xfrm>
            <a:off x="4899025" y="4781551"/>
            <a:ext cx="1092200" cy="7366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000" b="1" kern="0">
                <a:solidFill>
                  <a:srgbClr val="9299B2"/>
                </a:solidFill>
                <a:latin typeface="Arial"/>
                <a:ea typeface="Arial"/>
                <a:cs typeface="Arial"/>
                <a:sym typeface="Arial"/>
              </a:rPr>
              <a:t>Sensors </a:t>
            </a:r>
            <a:r>
              <a:rPr lang="en" sz="2000" b="1" kern="0">
                <a:solidFill>
                  <a:srgbClr val="E4005F"/>
                </a:solidFill>
                <a:latin typeface="Arial"/>
                <a:ea typeface="Arial"/>
                <a:cs typeface="Arial"/>
                <a:sym typeface="Arial"/>
              </a:rPr>
              <a:t>to Data</a:t>
            </a:r>
            <a:endParaRPr sz="2000" kern="0">
              <a:solidFill>
                <a:srgbClr val="000000"/>
              </a:solidFill>
              <a:latin typeface="Arial"/>
              <a:ea typeface="Arial"/>
              <a:cs typeface="Arial"/>
              <a:sym typeface="Arial"/>
            </a:endParaRPr>
          </a:p>
        </p:txBody>
      </p:sp>
      <p:sp>
        <p:nvSpPr>
          <p:cNvPr id="477" name="Google Shape;477;p32"/>
          <p:cNvSpPr/>
          <p:nvPr/>
        </p:nvSpPr>
        <p:spPr>
          <a:xfrm>
            <a:off x="8248651" y="4781551"/>
            <a:ext cx="2590800" cy="7366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000" b="1" kern="0">
                <a:solidFill>
                  <a:srgbClr val="E4005F"/>
                </a:solidFill>
                <a:latin typeface="Arial"/>
                <a:ea typeface="Arial"/>
                <a:cs typeface="Arial"/>
                <a:sym typeface="Arial"/>
              </a:rPr>
              <a:t>Communication</a:t>
            </a:r>
            <a:br>
              <a:rPr lang="en" sz="2000" b="1" kern="0">
                <a:solidFill>
                  <a:srgbClr val="E4005F"/>
                </a:solidFill>
                <a:latin typeface="Arial"/>
                <a:ea typeface="Arial"/>
                <a:cs typeface="Arial"/>
                <a:sym typeface="Arial"/>
              </a:rPr>
            </a:br>
            <a:r>
              <a:rPr lang="en" sz="2000" b="1" kern="0">
                <a:solidFill>
                  <a:srgbClr val="9299B2"/>
                </a:solidFill>
                <a:latin typeface="Arial"/>
                <a:ea typeface="Arial"/>
                <a:cs typeface="Arial"/>
                <a:sym typeface="Arial"/>
              </a:rPr>
              <a:t>in the organization</a:t>
            </a:r>
            <a:endParaRPr sz="2000" kern="0">
              <a:solidFill>
                <a:srgbClr val="000000"/>
              </a:solidFill>
              <a:latin typeface="Arial"/>
              <a:ea typeface="Arial"/>
              <a:cs typeface="Arial"/>
              <a:sym typeface="Arial"/>
            </a:endParaRPr>
          </a:p>
        </p:txBody>
      </p:sp>
      <p:grpSp>
        <p:nvGrpSpPr>
          <p:cNvPr id="478" name="Google Shape;478;p32"/>
          <p:cNvGrpSpPr/>
          <p:nvPr/>
        </p:nvGrpSpPr>
        <p:grpSpPr>
          <a:xfrm>
            <a:off x="406400" y="6000751"/>
            <a:ext cx="11506200" cy="577851"/>
            <a:chOff x="609600" y="9001125"/>
            <a:chExt cx="17259300" cy="866775"/>
          </a:xfrm>
        </p:grpSpPr>
        <p:pic>
          <p:nvPicPr>
            <p:cNvPr id="479" name="Google Shape;479;p32" descr="preencoded.png"/>
            <p:cNvPicPr preferRelativeResize="0"/>
            <p:nvPr/>
          </p:nvPicPr>
          <p:blipFill rotWithShape="1">
            <a:blip r:embed="rId7">
              <a:alphaModFix/>
            </a:blip>
            <a:srcRect/>
            <a:stretch/>
          </p:blipFill>
          <p:spPr>
            <a:xfrm>
              <a:off x="609600" y="9191625"/>
              <a:ext cx="1485900" cy="438150"/>
            </a:xfrm>
            <a:prstGeom prst="rect">
              <a:avLst/>
            </a:prstGeom>
            <a:noFill/>
            <a:ln>
              <a:noFill/>
            </a:ln>
          </p:spPr>
        </p:pic>
        <p:pic>
          <p:nvPicPr>
            <p:cNvPr id="480" name="Google Shape;480;p32" descr="preencoded.png"/>
            <p:cNvPicPr preferRelativeResize="0"/>
            <p:nvPr/>
          </p:nvPicPr>
          <p:blipFill rotWithShape="1">
            <a:blip r:embed="rId8">
              <a:alphaModFix/>
            </a:blip>
            <a:srcRect/>
            <a:stretch/>
          </p:blipFill>
          <p:spPr>
            <a:xfrm>
              <a:off x="17002125" y="9001125"/>
              <a:ext cx="866775" cy="866775"/>
            </a:xfrm>
            <a:prstGeom prst="rect">
              <a:avLst/>
            </a:prstGeom>
            <a:noFill/>
            <a:ln>
              <a:noFill/>
            </a:ln>
          </p:spPr>
        </p:pic>
        <p:sp>
          <p:nvSpPr>
            <p:cNvPr id="481" name="Google Shape;481;p32"/>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67</a:t>
              </a:fld>
              <a:endParaRPr sz="800" b="1" kern="0">
                <a:solidFill>
                  <a:srgbClr val="E4005F"/>
                </a:solidFill>
                <a:latin typeface="Arial"/>
                <a:ea typeface="Arial"/>
                <a:cs typeface="Arial"/>
                <a:sym typeface="Arial"/>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486"/>
        <p:cNvGrpSpPr/>
        <p:nvPr/>
      </p:nvGrpSpPr>
      <p:grpSpPr>
        <a:xfrm>
          <a:off x="0" y="0"/>
          <a:ext cx="0" cy="0"/>
          <a:chOff x="0" y="0"/>
          <a:chExt cx="0" cy="0"/>
        </a:xfrm>
      </p:grpSpPr>
      <p:pic>
        <p:nvPicPr>
          <p:cNvPr id="487" name="Google Shape;487;p33"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488" name="Google Shape;488;p33" descr="preencoded.png"/>
          <p:cNvPicPr preferRelativeResize="0"/>
          <p:nvPr/>
        </p:nvPicPr>
        <p:blipFill rotWithShape="1">
          <a:blip r:embed="rId4">
            <a:alphaModFix/>
          </a:blip>
          <a:srcRect/>
          <a:stretch/>
        </p:blipFill>
        <p:spPr>
          <a:xfrm>
            <a:off x="3505200" y="920751"/>
            <a:ext cx="5149851" cy="5149851"/>
          </a:xfrm>
          <a:prstGeom prst="rect">
            <a:avLst/>
          </a:prstGeom>
          <a:noFill/>
          <a:ln>
            <a:noFill/>
          </a:ln>
        </p:spPr>
      </p:pic>
      <p:pic>
        <p:nvPicPr>
          <p:cNvPr id="489" name="Google Shape;489;p33" descr="preencoded.png"/>
          <p:cNvPicPr preferRelativeResize="0"/>
          <p:nvPr/>
        </p:nvPicPr>
        <p:blipFill rotWithShape="1">
          <a:blip r:embed="rId5">
            <a:alphaModFix/>
          </a:blip>
          <a:srcRect/>
          <a:stretch/>
        </p:blipFill>
        <p:spPr>
          <a:xfrm>
            <a:off x="4337051" y="1752601"/>
            <a:ext cx="3492500" cy="3492500"/>
          </a:xfrm>
          <a:prstGeom prst="rect">
            <a:avLst/>
          </a:prstGeom>
          <a:noFill/>
          <a:ln>
            <a:noFill/>
          </a:ln>
        </p:spPr>
      </p:pic>
      <p:pic>
        <p:nvPicPr>
          <p:cNvPr id="490" name="Google Shape;490;p33" descr="preencoded.png"/>
          <p:cNvPicPr preferRelativeResize="0"/>
          <p:nvPr/>
        </p:nvPicPr>
        <p:blipFill rotWithShape="1">
          <a:blip r:embed="rId6">
            <a:alphaModFix/>
          </a:blip>
          <a:srcRect/>
          <a:stretch/>
        </p:blipFill>
        <p:spPr>
          <a:xfrm>
            <a:off x="4337051" y="1752601"/>
            <a:ext cx="3492500" cy="3492500"/>
          </a:xfrm>
          <a:prstGeom prst="rect">
            <a:avLst/>
          </a:prstGeom>
          <a:noFill/>
          <a:ln>
            <a:noFill/>
          </a:ln>
        </p:spPr>
      </p:pic>
      <p:pic>
        <p:nvPicPr>
          <p:cNvPr id="491" name="Google Shape;491;p33" descr="preencoded.png"/>
          <p:cNvPicPr preferRelativeResize="0"/>
          <p:nvPr/>
        </p:nvPicPr>
        <p:blipFill rotWithShape="1">
          <a:blip r:embed="rId7">
            <a:alphaModFix/>
          </a:blip>
          <a:srcRect/>
          <a:stretch/>
        </p:blipFill>
        <p:spPr>
          <a:xfrm>
            <a:off x="4337051" y="1752601"/>
            <a:ext cx="3492500" cy="3492500"/>
          </a:xfrm>
          <a:prstGeom prst="rect">
            <a:avLst/>
          </a:prstGeom>
          <a:noFill/>
          <a:ln>
            <a:noFill/>
          </a:ln>
        </p:spPr>
      </p:pic>
      <p:pic>
        <p:nvPicPr>
          <p:cNvPr id="492" name="Google Shape;492;p33" descr="preencoded.png"/>
          <p:cNvPicPr preferRelativeResize="0"/>
          <p:nvPr/>
        </p:nvPicPr>
        <p:blipFill rotWithShape="1">
          <a:blip r:embed="rId8">
            <a:alphaModFix/>
          </a:blip>
          <a:srcRect/>
          <a:stretch/>
        </p:blipFill>
        <p:spPr>
          <a:xfrm>
            <a:off x="4337051" y="1752601"/>
            <a:ext cx="3492500" cy="3492500"/>
          </a:xfrm>
          <a:prstGeom prst="rect">
            <a:avLst/>
          </a:prstGeom>
          <a:noFill/>
          <a:ln>
            <a:noFill/>
          </a:ln>
        </p:spPr>
      </p:pic>
      <p:pic>
        <p:nvPicPr>
          <p:cNvPr id="493" name="Google Shape;493;p33" descr="preencoded.png"/>
          <p:cNvPicPr preferRelativeResize="0"/>
          <p:nvPr/>
        </p:nvPicPr>
        <p:blipFill rotWithShape="1">
          <a:blip r:embed="rId9">
            <a:alphaModFix/>
          </a:blip>
          <a:srcRect/>
          <a:stretch/>
        </p:blipFill>
        <p:spPr>
          <a:xfrm>
            <a:off x="8204200" y="1435101"/>
            <a:ext cx="2914651" cy="1784351"/>
          </a:xfrm>
          <a:prstGeom prst="rect">
            <a:avLst/>
          </a:prstGeom>
          <a:noFill/>
          <a:ln>
            <a:noFill/>
          </a:ln>
        </p:spPr>
      </p:pic>
      <p:pic>
        <p:nvPicPr>
          <p:cNvPr id="494" name="Google Shape;494;p33" descr="preencoded.png"/>
          <p:cNvPicPr preferRelativeResize="0"/>
          <p:nvPr/>
        </p:nvPicPr>
        <p:blipFill rotWithShape="1">
          <a:blip r:embed="rId10">
            <a:alphaModFix/>
          </a:blip>
          <a:srcRect/>
          <a:stretch/>
        </p:blipFill>
        <p:spPr>
          <a:xfrm>
            <a:off x="1073151" y="3797300"/>
            <a:ext cx="2863851" cy="1822451"/>
          </a:xfrm>
          <a:prstGeom prst="rect">
            <a:avLst/>
          </a:prstGeom>
          <a:noFill/>
          <a:ln>
            <a:noFill/>
          </a:ln>
        </p:spPr>
      </p:pic>
      <p:pic>
        <p:nvPicPr>
          <p:cNvPr id="495" name="Google Shape;495;p33" descr="preencoded.png"/>
          <p:cNvPicPr preferRelativeResize="0"/>
          <p:nvPr/>
        </p:nvPicPr>
        <p:blipFill rotWithShape="1">
          <a:blip r:embed="rId11">
            <a:alphaModFix/>
          </a:blip>
          <a:srcRect/>
          <a:stretch/>
        </p:blipFill>
        <p:spPr>
          <a:xfrm>
            <a:off x="1073151" y="1835151"/>
            <a:ext cx="2451100" cy="1670051"/>
          </a:xfrm>
          <a:prstGeom prst="rect">
            <a:avLst/>
          </a:prstGeom>
          <a:noFill/>
          <a:ln>
            <a:noFill/>
          </a:ln>
        </p:spPr>
      </p:pic>
      <p:pic>
        <p:nvPicPr>
          <p:cNvPr id="496" name="Google Shape;496;p33" descr="preencoded.png"/>
          <p:cNvPicPr preferRelativeResize="0"/>
          <p:nvPr/>
        </p:nvPicPr>
        <p:blipFill rotWithShape="1">
          <a:blip r:embed="rId12">
            <a:alphaModFix/>
          </a:blip>
          <a:srcRect/>
          <a:stretch/>
        </p:blipFill>
        <p:spPr>
          <a:xfrm>
            <a:off x="8204200" y="3397251"/>
            <a:ext cx="2914651" cy="1797051"/>
          </a:xfrm>
          <a:prstGeom prst="rect">
            <a:avLst/>
          </a:prstGeom>
          <a:noFill/>
          <a:ln>
            <a:noFill/>
          </a:ln>
        </p:spPr>
      </p:pic>
      <p:pic>
        <p:nvPicPr>
          <p:cNvPr id="497" name="Google Shape;497;p33" descr="preencoded.png"/>
          <p:cNvPicPr preferRelativeResize="0"/>
          <p:nvPr/>
        </p:nvPicPr>
        <p:blipFill rotWithShape="1">
          <a:blip r:embed="rId13">
            <a:alphaModFix/>
          </a:blip>
          <a:srcRect/>
          <a:stretch/>
        </p:blipFill>
        <p:spPr>
          <a:xfrm>
            <a:off x="3422651" y="3181351"/>
            <a:ext cx="635000" cy="25400"/>
          </a:xfrm>
          <a:prstGeom prst="rect">
            <a:avLst/>
          </a:prstGeom>
          <a:noFill/>
          <a:ln>
            <a:noFill/>
          </a:ln>
        </p:spPr>
      </p:pic>
      <p:pic>
        <p:nvPicPr>
          <p:cNvPr id="498" name="Google Shape;498;p33" descr="preencoded.png"/>
          <p:cNvPicPr preferRelativeResize="0"/>
          <p:nvPr/>
        </p:nvPicPr>
        <p:blipFill rotWithShape="1">
          <a:blip r:embed="rId14">
            <a:alphaModFix/>
          </a:blip>
          <a:srcRect/>
          <a:stretch/>
        </p:blipFill>
        <p:spPr>
          <a:xfrm>
            <a:off x="6457951" y="1733551"/>
            <a:ext cx="1854200" cy="25400"/>
          </a:xfrm>
          <a:prstGeom prst="rect">
            <a:avLst/>
          </a:prstGeom>
          <a:noFill/>
          <a:ln>
            <a:noFill/>
          </a:ln>
        </p:spPr>
      </p:pic>
      <p:pic>
        <p:nvPicPr>
          <p:cNvPr id="499" name="Google Shape;499;p33" descr="preencoded.png"/>
          <p:cNvPicPr preferRelativeResize="0"/>
          <p:nvPr/>
        </p:nvPicPr>
        <p:blipFill rotWithShape="1">
          <a:blip r:embed="rId15">
            <a:alphaModFix/>
          </a:blip>
          <a:srcRect/>
          <a:stretch/>
        </p:blipFill>
        <p:spPr>
          <a:xfrm>
            <a:off x="8020051" y="3727451"/>
            <a:ext cx="292100" cy="12700"/>
          </a:xfrm>
          <a:prstGeom prst="rect">
            <a:avLst/>
          </a:prstGeom>
          <a:noFill/>
          <a:ln>
            <a:noFill/>
          </a:ln>
        </p:spPr>
      </p:pic>
      <p:pic>
        <p:nvPicPr>
          <p:cNvPr id="500" name="Google Shape;500;p33" descr="preencoded.png"/>
          <p:cNvPicPr preferRelativeResize="0"/>
          <p:nvPr/>
        </p:nvPicPr>
        <p:blipFill rotWithShape="1">
          <a:blip r:embed="rId16">
            <a:alphaModFix/>
          </a:blip>
          <a:srcRect/>
          <a:stretch/>
        </p:blipFill>
        <p:spPr>
          <a:xfrm>
            <a:off x="3835401" y="5200651"/>
            <a:ext cx="1892300" cy="25400"/>
          </a:xfrm>
          <a:prstGeom prst="rect">
            <a:avLst/>
          </a:prstGeom>
          <a:noFill/>
          <a:ln>
            <a:noFill/>
          </a:ln>
        </p:spPr>
      </p:pic>
      <p:pic>
        <p:nvPicPr>
          <p:cNvPr id="501" name="Google Shape;501;p33" descr="preencoded.png"/>
          <p:cNvPicPr preferRelativeResize="0"/>
          <p:nvPr/>
        </p:nvPicPr>
        <p:blipFill rotWithShape="1">
          <a:blip r:embed="rId17">
            <a:alphaModFix/>
          </a:blip>
          <a:srcRect/>
          <a:stretch/>
        </p:blipFill>
        <p:spPr>
          <a:xfrm>
            <a:off x="6070600" y="1708151"/>
            <a:ext cx="76200" cy="127000"/>
          </a:xfrm>
          <a:prstGeom prst="rect">
            <a:avLst/>
          </a:prstGeom>
          <a:noFill/>
          <a:ln>
            <a:noFill/>
          </a:ln>
        </p:spPr>
      </p:pic>
      <p:pic>
        <p:nvPicPr>
          <p:cNvPr id="502" name="Google Shape;502;p33" descr="preencoded.png"/>
          <p:cNvPicPr preferRelativeResize="0"/>
          <p:nvPr/>
        </p:nvPicPr>
        <p:blipFill rotWithShape="1">
          <a:blip r:embed="rId18">
            <a:alphaModFix/>
          </a:blip>
          <a:srcRect/>
          <a:stretch/>
        </p:blipFill>
        <p:spPr>
          <a:xfrm>
            <a:off x="7747000" y="3448051"/>
            <a:ext cx="127000" cy="76200"/>
          </a:xfrm>
          <a:prstGeom prst="rect">
            <a:avLst/>
          </a:prstGeom>
          <a:noFill/>
          <a:ln>
            <a:noFill/>
          </a:ln>
        </p:spPr>
      </p:pic>
      <p:pic>
        <p:nvPicPr>
          <p:cNvPr id="503" name="Google Shape;503;p33" descr="preencoded.png"/>
          <p:cNvPicPr preferRelativeResize="0"/>
          <p:nvPr/>
        </p:nvPicPr>
        <p:blipFill rotWithShape="1">
          <a:blip r:embed="rId19">
            <a:alphaModFix/>
          </a:blip>
          <a:srcRect/>
          <a:stretch/>
        </p:blipFill>
        <p:spPr>
          <a:xfrm>
            <a:off x="6032500" y="5162551"/>
            <a:ext cx="76200" cy="127000"/>
          </a:xfrm>
          <a:prstGeom prst="rect">
            <a:avLst/>
          </a:prstGeom>
          <a:noFill/>
          <a:ln>
            <a:noFill/>
          </a:ln>
        </p:spPr>
      </p:pic>
      <p:pic>
        <p:nvPicPr>
          <p:cNvPr id="504" name="Google Shape;504;p33" descr="preencoded.png"/>
          <p:cNvPicPr preferRelativeResize="0"/>
          <p:nvPr/>
        </p:nvPicPr>
        <p:blipFill rotWithShape="1">
          <a:blip r:embed="rId20">
            <a:alphaModFix/>
          </a:blip>
          <a:srcRect/>
          <a:stretch/>
        </p:blipFill>
        <p:spPr>
          <a:xfrm>
            <a:off x="4292600" y="3486151"/>
            <a:ext cx="127000" cy="76200"/>
          </a:xfrm>
          <a:prstGeom prst="rect">
            <a:avLst/>
          </a:prstGeom>
          <a:noFill/>
          <a:ln>
            <a:noFill/>
          </a:ln>
        </p:spPr>
      </p:pic>
      <p:sp>
        <p:nvSpPr>
          <p:cNvPr id="505" name="Google Shape;505;p33"/>
          <p:cNvSpPr/>
          <p:nvPr/>
        </p:nvSpPr>
        <p:spPr>
          <a:xfrm>
            <a:off x="444501" y="374651"/>
            <a:ext cx="33401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The Customer Journey</a:t>
            </a:r>
            <a:endParaRPr sz="2267" kern="0">
              <a:solidFill>
                <a:srgbClr val="000000"/>
              </a:solidFill>
              <a:latin typeface="Arial"/>
              <a:ea typeface="Arial"/>
              <a:cs typeface="Arial"/>
              <a:sym typeface="Arial"/>
            </a:endParaRPr>
          </a:p>
        </p:txBody>
      </p:sp>
      <p:sp>
        <p:nvSpPr>
          <p:cNvPr id="506" name="Google Shape;506;p33"/>
          <p:cNvSpPr/>
          <p:nvPr/>
        </p:nvSpPr>
        <p:spPr>
          <a:xfrm>
            <a:off x="8407400" y="1638301"/>
            <a:ext cx="1701800" cy="222249"/>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200" b="1" kern="0">
                <a:solidFill>
                  <a:srgbClr val="E4005F"/>
                </a:solidFill>
                <a:latin typeface="Arial"/>
                <a:ea typeface="Arial"/>
                <a:cs typeface="Arial"/>
                <a:sym typeface="Arial"/>
              </a:rPr>
              <a:t>On Boarding Process</a:t>
            </a:r>
            <a:endParaRPr sz="1200" kern="0">
              <a:solidFill>
                <a:srgbClr val="000000"/>
              </a:solidFill>
              <a:latin typeface="Arial"/>
              <a:ea typeface="Arial"/>
              <a:cs typeface="Arial"/>
              <a:sym typeface="Arial"/>
            </a:endParaRPr>
          </a:p>
        </p:txBody>
      </p:sp>
      <p:sp>
        <p:nvSpPr>
          <p:cNvPr id="507" name="Google Shape;507;p33"/>
          <p:cNvSpPr/>
          <p:nvPr/>
        </p:nvSpPr>
        <p:spPr>
          <a:xfrm>
            <a:off x="8407400" y="1974851"/>
            <a:ext cx="660400"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Data review</a:t>
            </a:r>
            <a:endParaRPr sz="800" kern="0">
              <a:solidFill>
                <a:srgbClr val="000000"/>
              </a:solidFill>
              <a:latin typeface="Arial"/>
              <a:ea typeface="Arial"/>
              <a:cs typeface="Arial"/>
              <a:sym typeface="Arial"/>
            </a:endParaRPr>
          </a:p>
        </p:txBody>
      </p:sp>
      <p:sp>
        <p:nvSpPr>
          <p:cNvPr id="508" name="Google Shape;508;p33"/>
          <p:cNvSpPr/>
          <p:nvPr/>
        </p:nvSpPr>
        <p:spPr>
          <a:xfrm>
            <a:off x="8407400" y="2273300"/>
            <a:ext cx="1270000"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Samples and Lab result</a:t>
            </a:r>
            <a:endParaRPr sz="800" kern="0">
              <a:solidFill>
                <a:srgbClr val="000000"/>
              </a:solidFill>
              <a:latin typeface="Arial"/>
              <a:ea typeface="Arial"/>
              <a:cs typeface="Arial"/>
              <a:sym typeface="Arial"/>
            </a:endParaRPr>
          </a:p>
        </p:txBody>
      </p:sp>
      <p:sp>
        <p:nvSpPr>
          <p:cNvPr id="509" name="Google Shape;509;p33"/>
          <p:cNvSpPr/>
          <p:nvPr/>
        </p:nvSpPr>
        <p:spPr>
          <a:xfrm>
            <a:off x="8407400" y="2571751"/>
            <a:ext cx="1085851"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Upstream detection</a:t>
            </a:r>
            <a:endParaRPr sz="800" kern="0">
              <a:solidFill>
                <a:srgbClr val="000000"/>
              </a:solidFill>
              <a:latin typeface="Arial"/>
              <a:ea typeface="Arial"/>
              <a:cs typeface="Arial"/>
              <a:sym typeface="Arial"/>
            </a:endParaRPr>
          </a:p>
        </p:txBody>
      </p:sp>
      <p:sp>
        <p:nvSpPr>
          <p:cNvPr id="510" name="Google Shape;510;p33"/>
          <p:cNvSpPr/>
          <p:nvPr/>
        </p:nvSpPr>
        <p:spPr>
          <a:xfrm>
            <a:off x="8407401" y="2870200"/>
            <a:ext cx="768351"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Track Sources</a:t>
            </a:r>
            <a:endParaRPr sz="800" kern="0">
              <a:solidFill>
                <a:srgbClr val="000000"/>
              </a:solidFill>
              <a:latin typeface="Arial"/>
              <a:ea typeface="Arial"/>
              <a:cs typeface="Arial"/>
              <a:sym typeface="Arial"/>
            </a:endParaRPr>
          </a:p>
        </p:txBody>
      </p:sp>
      <p:sp>
        <p:nvSpPr>
          <p:cNvPr id="511" name="Google Shape;511;p33"/>
          <p:cNvSpPr/>
          <p:nvPr/>
        </p:nvSpPr>
        <p:spPr>
          <a:xfrm>
            <a:off x="4248151" y="3086101"/>
            <a:ext cx="184149" cy="222249"/>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200" b="1" kern="0">
                <a:solidFill>
                  <a:srgbClr val="F6F8FC"/>
                </a:solidFill>
                <a:latin typeface="Arial"/>
                <a:ea typeface="Arial"/>
                <a:cs typeface="Arial"/>
                <a:sym typeface="Arial"/>
              </a:rPr>
              <a:t>01</a:t>
            </a:r>
            <a:endParaRPr sz="1200" kern="0">
              <a:solidFill>
                <a:srgbClr val="000000"/>
              </a:solidFill>
              <a:latin typeface="Arial"/>
              <a:ea typeface="Arial"/>
              <a:cs typeface="Arial"/>
              <a:sym typeface="Arial"/>
            </a:endParaRPr>
          </a:p>
        </p:txBody>
      </p:sp>
      <p:sp>
        <p:nvSpPr>
          <p:cNvPr id="512" name="Google Shape;512;p33"/>
          <p:cNvSpPr/>
          <p:nvPr/>
        </p:nvSpPr>
        <p:spPr>
          <a:xfrm>
            <a:off x="5791200" y="5118101"/>
            <a:ext cx="228600" cy="222249"/>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200" b="1" kern="0">
                <a:solidFill>
                  <a:srgbClr val="E4005F"/>
                </a:solidFill>
                <a:latin typeface="Arial"/>
                <a:ea typeface="Arial"/>
                <a:cs typeface="Arial"/>
                <a:sym typeface="Arial"/>
              </a:rPr>
              <a:t>04</a:t>
            </a:r>
            <a:endParaRPr sz="1200" kern="0">
              <a:solidFill>
                <a:srgbClr val="000000"/>
              </a:solidFill>
              <a:latin typeface="Arial"/>
              <a:ea typeface="Arial"/>
              <a:cs typeface="Arial"/>
              <a:sym typeface="Arial"/>
            </a:endParaRPr>
          </a:p>
        </p:txBody>
      </p:sp>
      <p:sp>
        <p:nvSpPr>
          <p:cNvPr id="513" name="Google Shape;513;p33"/>
          <p:cNvSpPr/>
          <p:nvPr/>
        </p:nvSpPr>
        <p:spPr>
          <a:xfrm>
            <a:off x="7702551" y="3625852"/>
            <a:ext cx="215900" cy="222249"/>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200" b="1" kern="0">
                <a:solidFill>
                  <a:srgbClr val="F6F8FC"/>
                </a:solidFill>
                <a:latin typeface="Arial"/>
                <a:ea typeface="Arial"/>
                <a:cs typeface="Arial"/>
                <a:sym typeface="Arial"/>
              </a:rPr>
              <a:t>03</a:t>
            </a:r>
            <a:endParaRPr sz="1200" kern="0">
              <a:solidFill>
                <a:srgbClr val="000000"/>
              </a:solidFill>
              <a:latin typeface="Arial"/>
              <a:ea typeface="Arial"/>
              <a:cs typeface="Arial"/>
              <a:sym typeface="Arial"/>
            </a:endParaRPr>
          </a:p>
        </p:txBody>
      </p:sp>
      <p:sp>
        <p:nvSpPr>
          <p:cNvPr id="514" name="Google Shape;514;p33"/>
          <p:cNvSpPr/>
          <p:nvPr/>
        </p:nvSpPr>
        <p:spPr>
          <a:xfrm>
            <a:off x="6178551" y="1638301"/>
            <a:ext cx="215900" cy="222249"/>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200" b="1" kern="0">
                <a:solidFill>
                  <a:srgbClr val="F6F8FC"/>
                </a:solidFill>
                <a:latin typeface="Arial"/>
                <a:ea typeface="Arial"/>
                <a:cs typeface="Arial"/>
                <a:sym typeface="Arial"/>
              </a:rPr>
              <a:t>02</a:t>
            </a:r>
            <a:endParaRPr sz="1200" kern="0">
              <a:solidFill>
                <a:srgbClr val="000000"/>
              </a:solidFill>
              <a:latin typeface="Arial"/>
              <a:ea typeface="Arial"/>
              <a:cs typeface="Arial"/>
              <a:sym typeface="Arial"/>
            </a:endParaRPr>
          </a:p>
        </p:txBody>
      </p:sp>
      <p:sp>
        <p:nvSpPr>
          <p:cNvPr id="515" name="Google Shape;515;p33"/>
          <p:cNvSpPr/>
          <p:nvPr/>
        </p:nvSpPr>
        <p:spPr>
          <a:xfrm>
            <a:off x="1276351" y="4000501"/>
            <a:ext cx="1651000" cy="222249"/>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200" b="1" kern="0">
                <a:solidFill>
                  <a:srgbClr val="E4005F"/>
                </a:solidFill>
                <a:latin typeface="Arial"/>
                <a:ea typeface="Arial"/>
                <a:cs typeface="Arial"/>
                <a:sym typeface="Arial"/>
              </a:rPr>
              <a:t>Adoption</a:t>
            </a:r>
            <a:endParaRPr sz="1200" kern="0">
              <a:solidFill>
                <a:srgbClr val="000000"/>
              </a:solidFill>
              <a:latin typeface="Arial"/>
              <a:ea typeface="Arial"/>
              <a:cs typeface="Arial"/>
              <a:sym typeface="Arial"/>
            </a:endParaRPr>
          </a:p>
        </p:txBody>
      </p:sp>
      <p:sp>
        <p:nvSpPr>
          <p:cNvPr id="516" name="Google Shape;516;p33"/>
          <p:cNvSpPr/>
          <p:nvPr/>
        </p:nvSpPr>
        <p:spPr>
          <a:xfrm>
            <a:off x="1276351" y="4375151"/>
            <a:ext cx="1816100"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Project Measure shows successes</a:t>
            </a:r>
            <a:endParaRPr sz="800" kern="0">
              <a:solidFill>
                <a:srgbClr val="000000"/>
              </a:solidFill>
              <a:latin typeface="Arial"/>
              <a:ea typeface="Arial"/>
              <a:cs typeface="Arial"/>
              <a:sym typeface="Arial"/>
            </a:endParaRPr>
          </a:p>
        </p:txBody>
      </p:sp>
      <p:sp>
        <p:nvSpPr>
          <p:cNvPr id="517" name="Google Shape;517;p33"/>
          <p:cNvSpPr/>
          <p:nvPr/>
        </p:nvSpPr>
        <p:spPr>
          <a:xfrm>
            <a:off x="1276351" y="4673600"/>
            <a:ext cx="1168400"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Project goals positive</a:t>
            </a:r>
            <a:endParaRPr sz="800" kern="0">
              <a:solidFill>
                <a:srgbClr val="000000"/>
              </a:solidFill>
              <a:latin typeface="Arial"/>
              <a:ea typeface="Arial"/>
              <a:cs typeface="Arial"/>
              <a:sym typeface="Arial"/>
            </a:endParaRPr>
          </a:p>
        </p:txBody>
      </p:sp>
      <p:sp>
        <p:nvSpPr>
          <p:cNvPr id="518" name="Google Shape;518;p33"/>
          <p:cNvSpPr/>
          <p:nvPr/>
        </p:nvSpPr>
        <p:spPr>
          <a:xfrm>
            <a:off x="1276351" y="4972051"/>
            <a:ext cx="1428751"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Business needs addressed</a:t>
            </a:r>
            <a:endParaRPr sz="800" kern="0">
              <a:solidFill>
                <a:srgbClr val="000000"/>
              </a:solidFill>
              <a:latin typeface="Arial"/>
              <a:ea typeface="Arial"/>
              <a:cs typeface="Arial"/>
              <a:sym typeface="Arial"/>
            </a:endParaRPr>
          </a:p>
        </p:txBody>
      </p:sp>
      <p:sp>
        <p:nvSpPr>
          <p:cNvPr id="519" name="Google Shape;519;p33"/>
          <p:cNvSpPr/>
          <p:nvPr/>
        </p:nvSpPr>
        <p:spPr>
          <a:xfrm>
            <a:off x="1276351" y="5270500"/>
            <a:ext cx="1549400"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Client want to expand usage</a:t>
            </a:r>
            <a:endParaRPr sz="800" kern="0">
              <a:solidFill>
                <a:srgbClr val="000000"/>
              </a:solidFill>
              <a:latin typeface="Arial"/>
              <a:ea typeface="Arial"/>
              <a:cs typeface="Arial"/>
              <a:sym typeface="Arial"/>
            </a:endParaRPr>
          </a:p>
        </p:txBody>
      </p:sp>
      <p:sp>
        <p:nvSpPr>
          <p:cNvPr id="520" name="Google Shape;520;p33"/>
          <p:cNvSpPr/>
          <p:nvPr/>
        </p:nvSpPr>
        <p:spPr>
          <a:xfrm>
            <a:off x="1276351" y="2038352"/>
            <a:ext cx="2387600" cy="222249"/>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200" b="1" kern="0">
                <a:solidFill>
                  <a:srgbClr val="E4005F"/>
                </a:solidFill>
                <a:latin typeface="Arial"/>
                <a:ea typeface="Arial"/>
                <a:cs typeface="Arial"/>
                <a:sym typeface="Arial"/>
              </a:rPr>
              <a:t>Kickoff Meeting</a:t>
            </a:r>
            <a:endParaRPr sz="1200" kern="0">
              <a:solidFill>
                <a:srgbClr val="000000"/>
              </a:solidFill>
              <a:latin typeface="Arial"/>
              <a:ea typeface="Arial"/>
              <a:cs typeface="Arial"/>
              <a:sym typeface="Arial"/>
            </a:endParaRPr>
          </a:p>
        </p:txBody>
      </p:sp>
      <p:sp>
        <p:nvSpPr>
          <p:cNvPr id="521" name="Google Shape;521;p33"/>
          <p:cNvSpPr/>
          <p:nvPr/>
        </p:nvSpPr>
        <p:spPr>
          <a:xfrm>
            <a:off x="1276351" y="2374900"/>
            <a:ext cx="800100"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Meet the team</a:t>
            </a:r>
            <a:endParaRPr sz="800" kern="0">
              <a:solidFill>
                <a:srgbClr val="000000"/>
              </a:solidFill>
              <a:latin typeface="Arial"/>
              <a:ea typeface="Arial"/>
              <a:cs typeface="Arial"/>
              <a:sym typeface="Arial"/>
            </a:endParaRPr>
          </a:p>
        </p:txBody>
      </p:sp>
      <p:sp>
        <p:nvSpPr>
          <p:cNvPr id="522" name="Google Shape;522;p33"/>
          <p:cNvSpPr/>
          <p:nvPr/>
        </p:nvSpPr>
        <p:spPr>
          <a:xfrm>
            <a:off x="1276351" y="2673351"/>
            <a:ext cx="2108200" cy="5842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Define scope and goals, identify stakeholders and review roll-out plan Discuss timeline, touchpoints, understand expectation</a:t>
            </a:r>
            <a:endParaRPr sz="800" kern="0">
              <a:solidFill>
                <a:srgbClr val="000000"/>
              </a:solidFill>
              <a:latin typeface="Arial"/>
              <a:ea typeface="Arial"/>
              <a:cs typeface="Arial"/>
              <a:sym typeface="Arial"/>
            </a:endParaRPr>
          </a:p>
        </p:txBody>
      </p:sp>
      <p:sp>
        <p:nvSpPr>
          <p:cNvPr id="523" name="Google Shape;523;p33"/>
          <p:cNvSpPr/>
          <p:nvPr/>
        </p:nvSpPr>
        <p:spPr>
          <a:xfrm>
            <a:off x="8407400" y="3600452"/>
            <a:ext cx="1651000" cy="222249"/>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200" b="1" kern="0">
                <a:solidFill>
                  <a:srgbClr val="E4005F"/>
                </a:solidFill>
                <a:latin typeface="Arial"/>
                <a:ea typeface="Arial"/>
                <a:cs typeface="Arial"/>
                <a:sym typeface="Arial"/>
              </a:rPr>
              <a:t>Value Creation</a:t>
            </a:r>
            <a:endParaRPr sz="1200" kern="0">
              <a:solidFill>
                <a:srgbClr val="000000"/>
              </a:solidFill>
              <a:latin typeface="Arial"/>
              <a:ea typeface="Arial"/>
              <a:cs typeface="Arial"/>
              <a:sym typeface="Arial"/>
            </a:endParaRPr>
          </a:p>
        </p:txBody>
      </p:sp>
      <p:sp>
        <p:nvSpPr>
          <p:cNvPr id="524" name="Google Shape;524;p33"/>
          <p:cNvSpPr/>
          <p:nvPr/>
        </p:nvSpPr>
        <p:spPr>
          <a:xfrm>
            <a:off x="8407401" y="3949700"/>
            <a:ext cx="1695449"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Focus on detected contributors</a:t>
            </a:r>
            <a:endParaRPr sz="800" kern="0">
              <a:solidFill>
                <a:srgbClr val="000000"/>
              </a:solidFill>
              <a:latin typeface="Arial"/>
              <a:ea typeface="Arial"/>
              <a:cs typeface="Arial"/>
              <a:sym typeface="Arial"/>
            </a:endParaRPr>
          </a:p>
        </p:txBody>
      </p:sp>
      <p:sp>
        <p:nvSpPr>
          <p:cNvPr id="525" name="Google Shape;525;p33"/>
          <p:cNvSpPr/>
          <p:nvPr/>
        </p:nvSpPr>
        <p:spPr>
          <a:xfrm>
            <a:off x="8407400" y="4248151"/>
            <a:ext cx="2025651"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Best practices for behavioral changes</a:t>
            </a:r>
            <a:endParaRPr sz="800" kern="0">
              <a:solidFill>
                <a:srgbClr val="000000"/>
              </a:solidFill>
              <a:latin typeface="Arial"/>
              <a:ea typeface="Arial"/>
              <a:cs typeface="Arial"/>
              <a:sym typeface="Arial"/>
            </a:endParaRPr>
          </a:p>
        </p:txBody>
      </p:sp>
      <p:sp>
        <p:nvSpPr>
          <p:cNvPr id="526" name="Google Shape;526;p33"/>
          <p:cNvSpPr/>
          <p:nvPr/>
        </p:nvSpPr>
        <p:spPr>
          <a:xfrm>
            <a:off x="8407401" y="4546600"/>
            <a:ext cx="1917700"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Expected output: reduced pollution</a:t>
            </a:r>
            <a:endParaRPr sz="800" kern="0">
              <a:solidFill>
                <a:srgbClr val="000000"/>
              </a:solidFill>
              <a:latin typeface="Arial"/>
              <a:ea typeface="Arial"/>
              <a:cs typeface="Arial"/>
              <a:sym typeface="Arial"/>
            </a:endParaRPr>
          </a:p>
        </p:txBody>
      </p:sp>
      <p:sp>
        <p:nvSpPr>
          <p:cNvPr id="527" name="Google Shape;527;p33"/>
          <p:cNvSpPr/>
          <p:nvPr/>
        </p:nvSpPr>
        <p:spPr>
          <a:xfrm>
            <a:off x="8407400" y="4845051"/>
            <a:ext cx="1549400" cy="146051"/>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800" b="1" kern="0">
                <a:solidFill>
                  <a:srgbClr val="9299B2"/>
                </a:solidFill>
                <a:latin typeface="Arial"/>
                <a:ea typeface="Arial"/>
                <a:cs typeface="Arial"/>
                <a:sym typeface="Arial"/>
              </a:rPr>
              <a:t>Client want to expand usage</a:t>
            </a:r>
            <a:endParaRPr sz="800" kern="0">
              <a:solidFill>
                <a:srgbClr val="000000"/>
              </a:solidFill>
              <a:latin typeface="Arial"/>
              <a:ea typeface="Arial"/>
              <a:cs typeface="Arial"/>
              <a:sym typeface="Arial"/>
            </a:endParaRPr>
          </a:p>
        </p:txBody>
      </p:sp>
      <p:grpSp>
        <p:nvGrpSpPr>
          <p:cNvPr id="528" name="Google Shape;528;p33"/>
          <p:cNvGrpSpPr/>
          <p:nvPr/>
        </p:nvGrpSpPr>
        <p:grpSpPr>
          <a:xfrm>
            <a:off x="406400" y="6000751"/>
            <a:ext cx="11506200" cy="577851"/>
            <a:chOff x="609600" y="9001125"/>
            <a:chExt cx="17259300" cy="866775"/>
          </a:xfrm>
        </p:grpSpPr>
        <p:pic>
          <p:nvPicPr>
            <p:cNvPr id="529" name="Google Shape;529;p33" descr="preencoded.png"/>
            <p:cNvPicPr preferRelativeResize="0"/>
            <p:nvPr/>
          </p:nvPicPr>
          <p:blipFill rotWithShape="1">
            <a:blip r:embed="rId21">
              <a:alphaModFix/>
            </a:blip>
            <a:srcRect/>
            <a:stretch/>
          </p:blipFill>
          <p:spPr>
            <a:xfrm>
              <a:off x="609600" y="9191625"/>
              <a:ext cx="1485900" cy="438150"/>
            </a:xfrm>
            <a:prstGeom prst="rect">
              <a:avLst/>
            </a:prstGeom>
            <a:noFill/>
            <a:ln>
              <a:noFill/>
            </a:ln>
          </p:spPr>
        </p:pic>
        <p:pic>
          <p:nvPicPr>
            <p:cNvPr id="530" name="Google Shape;530;p33" descr="preencoded.png"/>
            <p:cNvPicPr preferRelativeResize="0"/>
            <p:nvPr/>
          </p:nvPicPr>
          <p:blipFill rotWithShape="1">
            <a:blip r:embed="rId22">
              <a:alphaModFix/>
            </a:blip>
            <a:srcRect/>
            <a:stretch/>
          </p:blipFill>
          <p:spPr>
            <a:xfrm>
              <a:off x="17002125" y="9001125"/>
              <a:ext cx="866775" cy="866775"/>
            </a:xfrm>
            <a:prstGeom prst="rect">
              <a:avLst/>
            </a:prstGeom>
            <a:noFill/>
            <a:ln>
              <a:noFill/>
            </a:ln>
          </p:spPr>
        </p:pic>
        <p:sp>
          <p:nvSpPr>
            <p:cNvPr id="531" name="Google Shape;531;p33"/>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68</a:t>
              </a:fld>
              <a:endParaRPr sz="800" b="1" kern="0">
                <a:solidFill>
                  <a:srgbClr val="E4005F"/>
                </a:solidFill>
                <a:latin typeface="Arial"/>
                <a:ea typeface="Arial"/>
                <a:cs typeface="Arial"/>
                <a:sym typeface="Arial"/>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536"/>
        <p:cNvGrpSpPr/>
        <p:nvPr/>
      </p:nvGrpSpPr>
      <p:grpSpPr>
        <a:xfrm>
          <a:off x="0" y="0"/>
          <a:ext cx="0" cy="0"/>
          <a:chOff x="0" y="0"/>
          <a:chExt cx="0" cy="0"/>
        </a:xfrm>
      </p:grpSpPr>
      <p:pic>
        <p:nvPicPr>
          <p:cNvPr id="537" name="Google Shape;537;p34" descr="preencoded.png"/>
          <p:cNvPicPr preferRelativeResize="0"/>
          <p:nvPr/>
        </p:nvPicPr>
        <p:blipFill rotWithShape="1">
          <a:blip r:embed="rId3">
            <a:alphaModFix/>
          </a:blip>
          <a:srcRect/>
          <a:stretch/>
        </p:blipFill>
        <p:spPr>
          <a:xfrm>
            <a:off x="5257800" y="0"/>
            <a:ext cx="6934200" cy="6858000"/>
          </a:xfrm>
          <a:prstGeom prst="rect">
            <a:avLst/>
          </a:prstGeom>
          <a:noFill/>
          <a:ln>
            <a:noFill/>
          </a:ln>
        </p:spPr>
      </p:pic>
      <p:pic>
        <p:nvPicPr>
          <p:cNvPr id="538" name="Google Shape;538;p34" descr="preencoded.png"/>
          <p:cNvPicPr preferRelativeResize="0"/>
          <p:nvPr/>
        </p:nvPicPr>
        <p:blipFill rotWithShape="1">
          <a:blip r:embed="rId4">
            <a:alphaModFix/>
          </a:blip>
          <a:srcRect/>
          <a:stretch/>
        </p:blipFill>
        <p:spPr>
          <a:xfrm>
            <a:off x="6108701" y="4648200"/>
            <a:ext cx="488951" cy="177800"/>
          </a:xfrm>
          <a:prstGeom prst="rect">
            <a:avLst/>
          </a:prstGeom>
          <a:noFill/>
          <a:ln>
            <a:noFill/>
          </a:ln>
        </p:spPr>
      </p:pic>
      <p:pic>
        <p:nvPicPr>
          <p:cNvPr id="539" name="Google Shape;539;p34" descr="preencoded.png"/>
          <p:cNvPicPr preferRelativeResize="0"/>
          <p:nvPr/>
        </p:nvPicPr>
        <p:blipFill rotWithShape="1">
          <a:blip r:embed="rId5">
            <a:alphaModFix/>
          </a:blip>
          <a:srcRect/>
          <a:stretch/>
        </p:blipFill>
        <p:spPr>
          <a:xfrm>
            <a:off x="0" y="1"/>
            <a:ext cx="12192000" cy="1358900"/>
          </a:xfrm>
          <a:prstGeom prst="rect">
            <a:avLst/>
          </a:prstGeom>
          <a:noFill/>
          <a:ln>
            <a:noFill/>
          </a:ln>
        </p:spPr>
      </p:pic>
      <p:sp>
        <p:nvSpPr>
          <p:cNvPr id="540" name="Google Shape;540;p34"/>
          <p:cNvSpPr/>
          <p:nvPr/>
        </p:nvSpPr>
        <p:spPr>
          <a:xfrm>
            <a:off x="406400" y="1778001"/>
            <a:ext cx="2393949" cy="14605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600" kern="0">
                <a:solidFill>
                  <a:srgbClr val="9299B2"/>
                </a:solidFill>
                <a:latin typeface="Arial"/>
                <a:ea typeface="Arial"/>
                <a:cs typeface="Arial"/>
                <a:sym typeface="Arial"/>
              </a:rPr>
              <a:t>Empower our clients to take actions based on data and insights, </a:t>
            </a:r>
            <a:r>
              <a:rPr lang="en" sz="1600" b="1" kern="0">
                <a:solidFill>
                  <a:srgbClr val="000000"/>
                </a:solidFill>
                <a:latin typeface="Arial"/>
                <a:ea typeface="Arial"/>
                <a:cs typeface="Arial"/>
                <a:sym typeface="Arial"/>
              </a:rPr>
              <a:t>so that they can fulfil their goals and vision.</a:t>
            </a:r>
            <a:endParaRPr sz="1600" kern="0">
              <a:solidFill>
                <a:srgbClr val="000000"/>
              </a:solidFill>
              <a:latin typeface="Arial"/>
              <a:ea typeface="Arial"/>
              <a:cs typeface="Arial"/>
              <a:sym typeface="Arial"/>
            </a:endParaRPr>
          </a:p>
        </p:txBody>
      </p:sp>
      <p:sp>
        <p:nvSpPr>
          <p:cNvPr id="541" name="Google Shape;541;p34"/>
          <p:cNvSpPr/>
          <p:nvPr/>
        </p:nvSpPr>
        <p:spPr>
          <a:xfrm>
            <a:off x="6185976" y="3524252"/>
            <a:ext cx="4025357" cy="476249"/>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667" b="1" kern="0">
                <a:solidFill>
                  <a:srgbClr val="FFFFFF"/>
                </a:solidFill>
                <a:latin typeface="Arial"/>
                <a:ea typeface="Arial"/>
                <a:cs typeface="Arial"/>
                <a:sym typeface="Arial"/>
              </a:rPr>
              <a:t>56%</a:t>
            </a:r>
            <a:endParaRPr sz="2667" kern="0">
              <a:solidFill>
                <a:srgbClr val="000000"/>
              </a:solidFill>
              <a:latin typeface="Arial"/>
              <a:ea typeface="Arial"/>
              <a:cs typeface="Arial"/>
              <a:sym typeface="Arial"/>
            </a:endParaRPr>
          </a:p>
        </p:txBody>
      </p:sp>
      <p:sp>
        <p:nvSpPr>
          <p:cNvPr id="542" name="Google Shape;542;p34"/>
          <p:cNvSpPr/>
          <p:nvPr/>
        </p:nvSpPr>
        <p:spPr>
          <a:xfrm>
            <a:off x="6184901" y="4000501"/>
            <a:ext cx="3625849" cy="4445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200" kern="0">
                <a:solidFill>
                  <a:srgbClr val="FFFFFF"/>
                </a:solidFill>
                <a:latin typeface="Arial"/>
                <a:ea typeface="Arial"/>
                <a:cs typeface="Arial"/>
                <a:sym typeface="Arial"/>
              </a:rPr>
              <a:t>of monitored factories saw </a:t>
            </a:r>
            <a:r>
              <a:rPr lang="en" sz="1200" kern="0">
                <a:solidFill>
                  <a:srgbClr val="FFFFFF"/>
                </a:solidFill>
                <a:latin typeface="Arial"/>
                <a:cs typeface="Arial"/>
                <a:sym typeface="Arial"/>
              </a:rPr>
              <a:t>improved quality</a:t>
            </a:r>
            <a:r>
              <a:rPr lang="en" sz="1200" kern="0">
                <a:solidFill>
                  <a:srgbClr val="FFFFFF"/>
                </a:solidFill>
                <a:latin typeface="Arial"/>
                <a:ea typeface="Arial"/>
                <a:cs typeface="Arial"/>
                <a:sym typeface="Arial"/>
              </a:rPr>
              <a:t> </a:t>
            </a:r>
            <a:r>
              <a:rPr lang="en" sz="1200" kern="0">
                <a:solidFill>
                  <a:srgbClr val="FFFFFF"/>
                </a:solidFill>
                <a:latin typeface="Arial"/>
                <a:cs typeface="Arial"/>
                <a:sym typeface="Arial"/>
              </a:rPr>
              <a:t>in terms of</a:t>
            </a:r>
            <a:r>
              <a:rPr lang="en" sz="1200" kern="0">
                <a:solidFill>
                  <a:srgbClr val="FFFFFF"/>
                </a:solidFill>
                <a:latin typeface="Arial"/>
                <a:ea typeface="Arial"/>
                <a:cs typeface="Arial"/>
                <a:sym typeface="Arial"/>
              </a:rPr>
              <a:t> intensity and duration, leading to a...</a:t>
            </a:r>
            <a:endParaRPr sz="1200" kern="0">
              <a:solidFill>
                <a:srgbClr val="000000"/>
              </a:solidFill>
              <a:latin typeface="Arial"/>
              <a:ea typeface="Arial"/>
              <a:cs typeface="Arial"/>
              <a:sym typeface="Arial"/>
            </a:endParaRPr>
          </a:p>
        </p:txBody>
      </p:sp>
      <p:sp>
        <p:nvSpPr>
          <p:cNvPr id="543" name="Google Shape;543;p34"/>
          <p:cNvSpPr/>
          <p:nvPr/>
        </p:nvSpPr>
        <p:spPr>
          <a:xfrm>
            <a:off x="6184900" y="4959352"/>
            <a:ext cx="4025357" cy="476249"/>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667" b="1" kern="0">
                <a:solidFill>
                  <a:srgbClr val="FFFFFF"/>
                </a:solidFill>
                <a:latin typeface="Arial"/>
                <a:ea typeface="Arial"/>
                <a:cs typeface="Arial"/>
                <a:sym typeface="Arial"/>
              </a:rPr>
              <a:t>49%</a:t>
            </a:r>
            <a:endParaRPr sz="2667" kern="0">
              <a:solidFill>
                <a:srgbClr val="000000"/>
              </a:solidFill>
              <a:latin typeface="Arial"/>
              <a:ea typeface="Arial"/>
              <a:cs typeface="Arial"/>
              <a:sym typeface="Arial"/>
            </a:endParaRPr>
          </a:p>
        </p:txBody>
      </p:sp>
      <p:sp>
        <p:nvSpPr>
          <p:cNvPr id="544" name="Google Shape;544;p34"/>
          <p:cNvSpPr/>
          <p:nvPr/>
        </p:nvSpPr>
        <p:spPr>
          <a:xfrm>
            <a:off x="6184900" y="5492767"/>
            <a:ext cx="2786400" cy="222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200" kern="0">
                <a:solidFill>
                  <a:srgbClr val="FFFFFF"/>
                </a:solidFill>
                <a:latin typeface="Arial"/>
                <a:cs typeface="Arial"/>
                <a:sym typeface="Arial"/>
              </a:rPr>
              <a:t>improvement</a:t>
            </a:r>
            <a:r>
              <a:rPr lang="en" sz="1200" kern="0">
                <a:solidFill>
                  <a:srgbClr val="FFFFFF"/>
                </a:solidFill>
                <a:latin typeface="Arial"/>
                <a:ea typeface="Arial"/>
                <a:cs typeface="Arial"/>
                <a:sym typeface="Arial"/>
              </a:rPr>
              <a:t> in total </a:t>
            </a:r>
            <a:r>
              <a:rPr lang="en" sz="1200" kern="0">
                <a:solidFill>
                  <a:srgbClr val="FFFFFF"/>
                </a:solidFill>
                <a:latin typeface="Arial"/>
                <a:cs typeface="Arial"/>
                <a:sym typeface="Arial"/>
              </a:rPr>
              <a:t>wastewater quality</a:t>
            </a:r>
            <a:endParaRPr sz="1200" kern="0">
              <a:solidFill>
                <a:srgbClr val="000000"/>
              </a:solidFill>
              <a:latin typeface="Arial"/>
              <a:ea typeface="Arial"/>
              <a:cs typeface="Arial"/>
              <a:sym typeface="Arial"/>
            </a:endParaRPr>
          </a:p>
        </p:txBody>
      </p:sp>
      <p:sp>
        <p:nvSpPr>
          <p:cNvPr id="545" name="Google Shape;545;p34"/>
          <p:cNvSpPr/>
          <p:nvPr/>
        </p:nvSpPr>
        <p:spPr>
          <a:xfrm>
            <a:off x="444501" y="374651"/>
            <a:ext cx="14351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cs typeface="Arial"/>
                <a:sym typeface="Arial"/>
              </a:rPr>
              <a:t>Impact</a:t>
            </a:r>
            <a:endParaRPr sz="2267" kern="0">
              <a:solidFill>
                <a:srgbClr val="000000"/>
              </a:solidFill>
              <a:latin typeface="Arial"/>
              <a:ea typeface="Arial"/>
              <a:cs typeface="Arial"/>
              <a:sym typeface="Arial"/>
            </a:endParaRPr>
          </a:p>
        </p:txBody>
      </p:sp>
      <p:grpSp>
        <p:nvGrpSpPr>
          <p:cNvPr id="546" name="Google Shape;546;p34"/>
          <p:cNvGrpSpPr/>
          <p:nvPr/>
        </p:nvGrpSpPr>
        <p:grpSpPr>
          <a:xfrm>
            <a:off x="406400" y="6000751"/>
            <a:ext cx="11506200" cy="577851"/>
            <a:chOff x="609600" y="9001125"/>
            <a:chExt cx="17259300" cy="866775"/>
          </a:xfrm>
        </p:grpSpPr>
        <p:pic>
          <p:nvPicPr>
            <p:cNvPr id="547" name="Google Shape;547;p34" descr="preencoded.png"/>
            <p:cNvPicPr preferRelativeResize="0"/>
            <p:nvPr/>
          </p:nvPicPr>
          <p:blipFill rotWithShape="1">
            <a:blip r:embed="rId6">
              <a:alphaModFix/>
            </a:blip>
            <a:srcRect/>
            <a:stretch/>
          </p:blipFill>
          <p:spPr>
            <a:xfrm>
              <a:off x="609600" y="9191625"/>
              <a:ext cx="1485900" cy="438150"/>
            </a:xfrm>
            <a:prstGeom prst="rect">
              <a:avLst/>
            </a:prstGeom>
            <a:noFill/>
            <a:ln>
              <a:noFill/>
            </a:ln>
          </p:spPr>
        </p:pic>
        <p:pic>
          <p:nvPicPr>
            <p:cNvPr id="548" name="Google Shape;548;p34" descr="preencoded.png"/>
            <p:cNvPicPr preferRelativeResize="0"/>
            <p:nvPr/>
          </p:nvPicPr>
          <p:blipFill rotWithShape="1">
            <a:blip r:embed="rId7">
              <a:alphaModFix/>
            </a:blip>
            <a:srcRect/>
            <a:stretch/>
          </p:blipFill>
          <p:spPr>
            <a:xfrm>
              <a:off x="17002125" y="9001125"/>
              <a:ext cx="866775" cy="866775"/>
            </a:xfrm>
            <a:prstGeom prst="rect">
              <a:avLst/>
            </a:prstGeom>
            <a:noFill/>
            <a:ln>
              <a:noFill/>
            </a:ln>
          </p:spPr>
        </p:pic>
        <p:sp>
          <p:nvSpPr>
            <p:cNvPr id="549" name="Google Shape;549;p34"/>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69</a:t>
              </a:fld>
              <a:endParaRPr sz="800" b="1" kern="0">
                <a:solidFill>
                  <a:srgbClr val="E4005F"/>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19FFCF9-7B08-43EE-B56E-8535E955FF21}"/>
              </a:ext>
            </a:extLst>
          </p:cNvPr>
          <p:cNvPicPr>
            <a:picLocks noChangeAspect="1"/>
          </p:cNvPicPr>
          <p:nvPr/>
        </p:nvPicPr>
        <p:blipFill>
          <a:blip r:embed="rId3"/>
          <a:stretch>
            <a:fillRect/>
          </a:stretch>
        </p:blipFill>
        <p:spPr>
          <a:xfrm>
            <a:off x="1078776" y="633046"/>
            <a:ext cx="10319829" cy="4934615"/>
          </a:xfrm>
          <a:prstGeom prst="rect">
            <a:avLst/>
          </a:prstGeom>
          <a:ln>
            <a:solidFill>
              <a:schemeClr val="tx1"/>
            </a:solidFill>
          </a:ln>
        </p:spPr>
      </p:pic>
      <p:sp>
        <p:nvSpPr>
          <p:cNvPr id="5" name="Rectangle 4">
            <a:extLst>
              <a:ext uri="{FF2B5EF4-FFF2-40B4-BE49-F238E27FC236}">
                <a16:creationId xmlns:a16="http://schemas.microsoft.com/office/drawing/2014/main" id="{28DB98A0-70B7-4C45-BE2A-77EDE8E62DB4}"/>
              </a:ext>
            </a:extLst>
          </p:cNvPr>
          <p:cNvSpPr/>
          <p:nvPr/>
        </p:nvSpPr>
        <p:spPr>
          <a:xfrm>
            <a:off x="0" y="6058030"/>
            <a:ext cx="121920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rPr>
              <a:t>Slides/Handouts Can Be Found on OWEN under the Handouts Tab</a:t>
            </a:r>
          </a:p>
        </p:txBody>
      </p:sp>
      <p:cxnSp>
        <p:nvCxnSpPr>
          <p:cNvPr id="6" name="Straight Arrow Connector 5">
            <a:extLst>
              <a:ext uri="{FF2B5EF4-FFF2-40B4-BE49-F238E27FC236}">
                <a16:creationId xmlns:a16="http://schemas.microsoft.com/office/drawing/2014/main" id="{B908A79B-88C2-447D-AAB9-911DE0E81173}"/>
              </a:ext>
            </a:extLst>
          </p:cNvPr>
          <p:cNvCxnSpPr>
            <a:cxnSpLocks/>
          </p:cNvCxnSpPr>
          <p:nvPr/>
        </p:nvCxnSpPr>
        <p:spPr>
          <a:xfrm flipV="1">
            <a:off x="5350413" y="4318462"/>
            <a:ext cx="497057" cy="1393021"/>
          </a:xfrm>
          <a:prstGeom prst="straightConnector1">
            <a:avLst/>
          </a:prstGeom>
          <a:ln w="76200">
            <a:solidFill>
              <a:srgbClr val="FFFF00"/>
            </a:solidFill>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9310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6F8FC"/>
        </a:solidFill>
        <a:effectLst/>
      </p:bgPr>
    </p:bg>
    <p:spTree>
      <p:nvGrpSpPr>
        <p:cNvPr id="1" name="Shape 554"/>
        <p:cNvGrpSpPr/>
        <p:nvPr/>
      </p:nvGrpSpPr>
      <p:grpSpPr>
        <a:xfrm>
          <a:off x="0" y="0"/>
          <a:ext cx="0" cy="0"/>
          <a:chOff x="0" y="0"/>
          <a:chExt cx="0" cy="0"/>
        </a:xfrm>
      </p:grpSpPr>
      <p:pic>
        <p:nvPicPr>
          <p:cNvPr id="555" name="Google Shape;555;p35"/>
          <p:cNvPicPr preferRelativeResize="0"/>
          <p:nvPr/>
        </p:nvPicPr>
        <p:blipFill rotWithShape="1">
          <a:blip r:embed="rId3">
            <a:alphaModFix/>
          </a:blip>
          <a:srcRect/>
          <a:stretch/>
        </p:blipFill>
        <p:spPr>
          <a:xfrm>
            <a:off x="153968" y="3195567"/>
            <a:ext cx="5014233" cy="349446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56" name="Google Shape;556;p35" descr="preencoded.png"/>
          <p:cNvPicPr preferRelativeResize="0"/>
          <p:nvPr/>
        </p:nvPicPr>
        <p:blipFill rotWithShape="1">
          <a:blip r:embed="rId4">
            <a:alphaModFix/>
          </a:blip>
          <a:srcRect/>
          <a:stretch/>
        </p:blipFill>
        <p:spPr>
          <a:xfrm>
            <a:off x="0" y="1"/>
            <a:ext cx="12192000" cy="1358900"/>
          </a:xfrm>
          <a:prstGeom prst="rect">
            <a:avLst/>
          </a:prstGeom>
          <a:noFill/>
          <a:ln>
            <a:noFill/>
          </a:ln>
        </p:spPr>
      </p:pic>
      <p:pic>
        <p:nvPicPr>
          <p:cNvPr id="557" name="Google Shape;557;p35" descr="preencoded.png"/>
          <p:cNvPicPr preferRelativeResize="0"/>
          <p:nvPr/>
        </p:nvPicPr>
        <p:blipFill rotWithShape="1">
          <a:blip r:embed="rId5">
            <a:alphaModFix/>
          </a:blip>
          <a:srcRect/>
          <a:stretch/>
        </p:blipFill>
        <p:spPr>
          <a:xfrm>
            <a:off x="5988051" y="2952751"/>
            <a:ext cx="5588000" cy="12700"/>
          </a:xfrm>
          <a:prstGeom prst="rect">
            <a:avLst/>
          </a:prstGeom>
          <a:noFill/>
          <a:ln>
            <a:noFill/>
          </a:ln>
        </p:spPr>
      </p:pic>
      <p:pic>
        <p:nvPicPr>
          <p:cNvPr id="558" name="Google Shape;558;p35" descr="preencoded.png"/>
          <p:cNvPicPr preferRelativeResize="0"/>
          <p:nvPr/>
        </p:nvPicPr>
        <p:blipFill rotWithShape="1">
          <a:blip r:embed="rId6">
            <a:alphaModFix/>
          </a:blip>
          <a:srcRect/>
          <a:stretch/>
        </p:blipFill>
        <p:spPr>
          <a:xfrm>
            <a:off x="5988051" y="3822700"/>
            <a:ext cx="5588000" cy="25400"/>
          </a:xfrm>
          <a:prstGeom prst="rect">
            <a:avLst/>
          </a:prstGeom>
          <a:noFill/>
          <a:ln>
            <a:noFill/>
          </a:ln>
        </p:spPr>
      </p:pic>
      <p:pic>
        <p:nvPicPr>
          <p:cNvPr id="559" name="Google Shape;559;p35" descr="preencoded.png"/>
          <p:cNvPicPr preferRelativeResize="0"/>
          <p:nvPr/>
        </p:nvPicPr>
        <p:blipFill rotWithShape="1">
          <a:blip r:embed="rId7">
            <a:alphaModFix/>
          </a:blip>
          <a:srcRect/>
          <a:stretch/>
        </p:blipFill>
        <p:spPr>
          <a:xfrm>
            <a:off x="5988051" y="4356100"/>
            <a:ext cx="5588000" cy="1320800"/>
          </a:xfrm>
          <a:prstGeom prst="rect">
            <a:avLst/>
          </a:prstGeom>
          <a:noFill/>
          <a:ln>
            <a:noFill/>
          </a:ln>
        </p:spPr>
      </p:pic>
      <p:sp>
        <p:nvSpPr>
          <p:cNvPr id="560" name="Google Shape;560;p35"/>
          <p:cNvSpPr/>
          <p:nvPr/>
        </p:nvSpPr>
        <p:spPr>
          <a:xfrm>
            <a:off x="444501" y="374651"/>
            <a:ext cx="56515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cs typeface="Arial"/>
                <a:sym typeface="Arial"/>
              </a:rPr>
              <a:t>Water Reuse</a:t>
            </a:r>
            <a:r>
              <a:rPr lang="en" sz="2267" b="1" kern="0">
                <a:solidFill>
                  <a:srgbClr val="E4005F"/>
                </a:solidFill>
                <a:latin typeface="Arial"/>
                <a:ea typeface="Arial"/>
                <a:cs typeface="Arial"/>
                <a:sym typeface="Arial"/>
              </a:rPr>
              <a:t> </a:t>
            </a:r>
            <a:r>
              <a:rPr lang="en" sz="2267" kern="0">
                <a:solidFill>
                  <a:srgbClr val="E4005F"/>
                </a:solidFill>
                <a:latin typeface="Arial"/>
                <a:ea typeface="Arial"/>
                <a:cs typeface="Arial"/>
                <a:sym typeface="Arial"/>
              </a:rPr>
              <a:t>| El Paso Water</a:t>
            </a:r>
            <a:endParaRPr sz="2267" kern="0">
              <a:solidFill>
                <a:srgbClr val="000000"/>
              </a:solidFill>
              <a:latin typeface="Arial"/>
              <a:ea typeface="Arial"/>
              <a:cs typeface="Arial"/>
              <a:sym typeface="Arial"/>
            </a:endParaRPr>
          </a:p>
        </p:txBody>
      </p:sp>
      <p:sp>
        <p:nvSpPr>
          <p:cNvPr id="561" name="Google Shape;561;p35"/>
          <p:cNvSpPr/>
          <p:nvPr/>
        </p:nvSpPr>
        <p:spPr>
          <a:xfrm>
            <a:off x="5992781" y="1670051"/>
            <a:ext cx="1358900" cy="2667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467" b="1" kern="0">
                <a:solidFill>
                  <a:srgbClr val="E4005F"/>
                </a:solidFill>
                <a:latin typeface="Arial"/>
                <a:ea typeface="Arial"/>
                <a:cs typeface="Arial"/>
                <a:sym typeface="Arial"/>
              </a:rPr>
              <a:t>The Challenge</a:t>
            </a:r>
            <a:endParaRPr sz="1467" kern="0">
              <a:solidFill>
                <a:srgbClr val="000000"/>
              </a:solidFill>
              <a:latin typeface="Arial"/>
              <a:ea typeface="Arial"/>
              <a:cs typeface="Arial"/>
              <a:sym typeface="Arial"/>
            </a:endParaRPr>
          </a:p>
        </p:txBody>
      </p:sp>
      <p:sp>
        <p:nvSpPr>
          <p:cNvPr id="562" name="Google Shape;562;p35"/>
          <p:cNvSpPr/>
          <p:nvPr/>
        </p:nvSpPr>
        <p:spPr>
          <a:xfrm>
            <a:off x="5992780" y="2006600"/>
            <a:ext cx="5595971" cy="787400"/>
          </a:xfrm>
          <a:prstGeom prst="rect">
            <a:avLst/>
          </a:prstGeom>
          <a:noFill/>
          <a:ln>
            <a:noFill/>
          </a:ln>
        </p:spPr>
        <p:txBody>
          <a:bodyPr spcFirstLastPara="1" wrap="square" lIns="0" tIns="0" rIns="0" bIns="0" anchor="t" anchorCtr="0">
            <a:noAutofit/>
          </a:bodyPr>
          <a:lstStyle/>
          <a:p>
            <a:pPr defTabSz="1219170">
              <a:lnSpc>
                <a:spcPct val="155000"/>
              </a:lnSpc>
              <a:buClr>
                <a:srgbClr val="000000"/>
              </a:buClr>
            </a:pPr>
            <a:r>
              <a:rPr lang="en" sz="1067" kern="0">
                <a:solidFill>
                  <a:srgbClr val="9299B2"/>
                </a:solidFill>
                <a:latin typeface="Arial"/>
                <a:ea typeface="Arial"/>
                <a:cs typeface="Arial"/>
                <a:sym typeface="Arial"/>
              </a:rPr>
              <a:t>Unseen pollution loads were damaging WWTP’s biological treatment processes, leading to degraded wastewater outputs and permit violations costing ~$100k/year. To implement effective pollution prevention through source control, El Paso Water (EPW) had to identify the unknown illegal dischargers around their network.</a:t>
            </a:r>
            <a:endParaRPr sz="1067" kern="0">
              <a:solidFill>
                <a:srgbClr val="000000"/>
              </a:solidFill>
              <a:latin typeface="Arial"/>
              <a:ea typeface="Arial"/>
              <a:cs typeface="Arial"/>
              <a:sym typeface="Arial"/>
            </a:endParaRPr>
          </a:p>
        </p:txBody>
      </p:sp>
      <p:sp>
        <p:nvSpPr>
          <p:cNvPr id="563" name="Google Shape;563;p35"/>
          <p:cNvSpPr/>
          <p:nvPr/>
        </p:nvSpPr>
        <p:spPr>
          <a:xfrm>
            <a:off x="5999131" y="3136901"/>
            <a:ext cx="495300" cy="2667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467" b="1" kern="0">
                <a:solidFill>
                  <a:srgbClr val="E4005F"/>
                </a:solidFill>
                <a:latin typeface="Arial"/>
                <a:ea typeface="Arial"/>
                <a:cs typeface="Arial"/>
                <a:sym typeface="Arial"/>
              </a:rPr>
              <a:t>Aims</a:t>
            </a:r>
            <a:endParaRPr sz="1467" kern="0">
              <a:solidFill>
                <a:srgbClr val="000000"/>
              </a:solidFill>
              <a:latin typeface="Arial"/>
              <a:ea typeface="Arial"/>
              <a:cs typeface="Arial"/>
              <a:sym typeface="Arial"/>
            </a:endParaRPr>
          </a:p>
        </p:txBody>
      </p:sp>
      <p:sp>
        <p:nvSpPr>
          <p:cNvPr id="564" name="Google Shape;564;p35"/>
          <p:cNvSpPr/>
          <p:nvPr/>
        </p:nvSpPr>
        <p:spPr>
          <a:xfrm>
            <a:off x="5998891" y="3470957"/>
            <a:ext cx="5589860" cy="196851"/>
          </a:xfrm>
          <a:prstGeom prst="rect">
            <a:avLst/>
          </a:prstGeom>
          <a:noFill/>
          <a:ln>
            <a:noFill/>
          </a:ln>
        </p:spPr>
        <p:txBody>
          <a:bodyPr spcFirstLastPara="1" wrap="square" lIns="0" tIns="0" rIns="0" bIns="0" anchor="t" anchorCtr="0">
            <a:noAutofit/>
          </a:bodyPr>
          <a:lstStyle/>
          <a:p>
            <a:pPr defTabSz="1219170">
              <a:lnSpc>
                <a:spcPct val="155000"/>
              </a:lnSpc>
              <a:buClr>
                <a:srgbClr val="000000"/>
              </a:buClr>
            </a:pPr>
            <a:r>
              <a:rPr lang="en" sz="1067" kern="0">
                <a:solidFill>
                  <a:srgbClr val="9299B2"/>
                </a:solidFill>
                <a:latin typeface="Arial"/>
                <a:ea typeface="Arial"/>
                <a:cs typeface="Arial"/>
                <a:sym typeface="Arial"/>
              </a:rPr>
              <a:t>Identify and trace illicit discharges across four focus areas</a:t>
            </a:r>
            <a:endParaRPr sz="1067" kern="0">
              <a:solidFill>
                <a:srgbClr val="000000"/>
              </a:solidFill>
              <a:latin typeface="Arial"/>
              <a:ea typeface="Arial"/>
              <a:cs typeface="Arial"/>
              <a:sym typeface="Arial"/>
            </a:endParaRPr>
          </a:p>
        </p:txBody>
      </p:sp>
      <p:sp>
        <p:nvSpPr>
          <p:cNvPr id="565" name="Google Shape;565;p35"/>
          <p:cNvSpPr/>
          <p:nvPr/>
        </p:nvSpPr>
        <p:spPr>
          <a:xfrm>
            <a:off x="5999131" y="4010707"/>
            <a:ext cx="539749" cy="2667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467" b="1" kern="0">
                <a:solidFill>
                  <a:srgbClr val="E4005F"/>
                </a:solidFill>
                <a:latin typeface="Arial"/>
                <a:ea typeface="Arial"/>
                <a:cs typeface="Arial"/>
                <a:sym typeface="Arial"/>
              </a:rPr>
              <a:t>Value</a:t>
            </a:r>
            <a:endParaRPr sz="1467" kern="0">
              <a:solidFill>
                <a:srgbClr val="000000"/>
              </a:solidFill>
              <a:latin typeface="Arial"/>
              <a:ea typeface="Arial"/>
              <a:cs typeface="Arial"/>
              <a:sym typeface="Arial"/>
            </a:endParaRPr>
          </a:p>
        </p:txBody>
      </p:sp>
      <p:sp>
        <p:nvSpPr>
          <p:cNvPr id="566" name="Google Shape;566;p35"/>
          <p:cNvSpPr/>
          <p:nvPr/>
        </p:nvSpPr>
        <p:spPr>
          <a:xfrm>
            <a:off x="5992781" y="4353607"/>
            <a:ext cx="5372065" cy="590551"/>
          </a:xfrm>
          <a:prstGeom prst="rect">
            <a:avLst/>
          </a:prstGeom>
          <a:noFill/>
          <a:ln>
            <a:noFill/>
          </a:ln>
        </p:spPr>
        <p:txBody>
          <a:bodyPr spcFirstLastPara="1" wrap="square" lIns="0" tIns="0" rIns="0" bIns="0" anchor="t" anchorCtr="0">
            <a:noAutofit/>
          </a:bodyPr>
          <a:lstStyle/>
          <a:p>
            <a:pPr defTabSz="1219170">
              <a:lnSpc>
                <a:spcPct val="155000"/>
              </a:lnSpc>
              <a:buClr>
                <a:srgbClr val="000000"/>
              </a:buClr>
            </a:pPr>
            <a:r>
              <a:rPr lang="en" sz="1067" kern="0">
                <a:solidFill>
                  <a:srgbClr val="9299B2"/>
                </a:solidFill>
                <a:latin typeface="Arial"/>
                <a:ea typeface="Arial"/>
                <a:cs typeface="Arial"/>
                <a:sym typeface="Arial"/>
              </a:rPr>
              <a:t>Locating the source of unpermitted discharges enabled EPW to improve its pretreatment program and increase enforcement. Following sample analysis, EPW had the evidence to fine violators up to $10k.</a:t>
            </a:r>
            <a:endParaRPr sz="1067" kern="0">
              <a:solidFill>
                <a:srgbClr val="000000"/>
              </a:solidFill>
              <a:latin typeface="Arial"/>
              <a:ea typeface="Arial"/>
              <a:cs typeface="Arial"/>
              <a:sym typeface="Arial"/>
            </a:endParaRPr>
          </a:p>
        </p:txBody>
      </p:sp>
      <p:sp>
        <p:nvSpPr>
          <p:cNvPr id="567" name="Google Shape;567;p35"/>
          <p:cNvSpPr/>
          <p:nvPr/>
        </p:nvSpPr>
        <p:spPr>
          <a:xfrm>
            <a:off x="5992780" y="5274358"/>
            <a:ext cx="5585635" cy="393700"/>
          </a:xfrm>
          <a:prstGeom prst="rect">
            <a:avLst/>
          </a:prstGeom>
          <a:noFill/>
          <a:ln>
            <a:noFill/>
          </a:ln>
        </p:spPr>
        <p:txBody>
          <a:bodyPr spcFirstLastPara="1" wrap="square" lIns="0" tIns="0" rIns="0" bIns="0" anchor="t" anchorCtr="0">
            <a:noAutofit/>
          </a:bodyPr>
          <a:lstStyle/>
          <a:p>
            <a:pPr defTabSz="1219170">
              <a:lnSpc>
                <a:spcPct val="155000"/>
              </a:lnSpc>
              <a:buClr>
                <a:srgbClr val="000000"/>
              </a:buClr>
            </a:pPr>
            <a:r>
              <a:rPr lang="en" sz="1067" kern="0">
                <a:solidFill>
                  <a:srgbClr val="9299B2"/>
                </a:solidFill>
                <a:latin typeface="Arial"/>
                <a:ea typeface="Arial"/>
                <a:cs typeface="Arial"/>
                <a:sym typeface="Arial"/>
              </a:rPr>
              <a:t>Our solution enabled EPW’s team to identify discharge patterns and auto-sample events in real time, saving ~30 hours of labor.</a:t>
            </a:r>
            <a:endParaRPr sz="1067" kern="0">
              <a:solidFill>
                <a:srgbClr val="000000"/>
              </a:solidFill>
              <a:latin typeface="Arial"/>
              <a:ea typeface="Arial"/>
              <a:cs typeface="Arial"/>
              <a:sym typeface="Arial"/>
            </a:endParaRPr>
          </a:p>
        </p:txBody>
      </p:sp>
      <p:grpSp>
        <p:nvGrpSpPr>
          <p:cNvPr id="568" name="Google Shape;568;p35"/>
          <p:cNvGrpSpPr/>
          <p:nvPr/>
        </p:nvGrpSpPr>
        <p:grpSpPr>
          <a:xfrm>
            <a:off x="11334751" y="6000751"/>
            <a:ext cx="577851" cy="577851"/>
            <a:chOff x="17002125" y="9001125"/>
            <a:chExt cx="866775" cy="866775"/>
          </a:xfrm>
        </p:grpSpPr>
        <p:pic>
          <p:nvPicPr>
            <p:cNvPr id="569" name="Google Shape;569;p35" descr="preencoded.png"/>
            <p:cNvPicPr preferRelativeResize="0"/>
            <p:nvPr/>
          </p:nvPicPr>
          <p:blipFill rotWithShape="1">
            <a:blip r:embed="rId8">
              <a:alphaModFix/>
            </a:blip>
            <a:srcRect/>
            <a:stretch/>
          </p:blipFill>
          <p:spPr>
            <a:xfrm>
              <a:off x="17002125" y="9001125"/>
              <a:ext cx="866775" cy="866775"/>
            </a:xfrm>
            <a:prstGeom prst="rect">
              <a:avLst/>
            </a:prstGeom>
            <a:noFill/>
            <a:ln>
              <a:noFill/>
            </a:ln>
          </p:spPr>
        </p:pic>
        <p:sp>
          <p:nvSpPr>
            <p:cNvPr id="570" name="Google Shape;570;p35"/>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70</a:t>
              </a:fld>
              <a:endParaRPr sz="800" b="1" kern="0">
                <a:solidFill>
                  <a:srgbClr val="E4005F"/>
                </a:solidFill>
                <a:latin typeface="Arial"/>
                <a:ea typeface="Arial"/>
                <a:cs typeface="Arial"/>
                <a:sym typeface="Arial"/>
              </a:endParaRPr>
            </a:p>
          </p:txBody>
        </p:sp>
      </p:grpSp>
      <p:pic>
        <p:nvPicPr>
          <p:cNvPr id="571" name="Google Shape;571;p35"/>
          <p:cNvPicPr preferRelativeResize="0"/>
          <p:nvPr/>
        </p:nvPicPr>
        <p:blipFill rotWithShape="1">
          <a:blip r:embed="rId9">
            <a:alphaModFix/>
          </a:blip>
          <a:srcRect/>
          <a:stretch/>
        </p:blipFill>
        <p:spPr>
          <a:xfrm>
            <a:off x="153968" y="1175667"/>
            <a:ext cx="5014233" cy="225333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72" name="Google Shape;572;p35"/>
          <p:cNvPicPr preferRelativeResize="0"/>
          <p:nvPr/>
        </p:nvPicPr>
        <p:blipFill>
          <a:blip r:embed="rId10">
            <a:alphaModFix/>
          </a:blip>
          <a:stretch>
            <a:fillRect/>
          </a:stretch>
        </p:blipFill>
        <p:spPr>
          <a:xfrm>
            <a:off x="4559834" y="288022"/>
            <a:ext cx="1257301" cy="57963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577"/>
        <p:cNvGrpSpPr/>
        <p:nvPr/>
      </p:nvGrpSpPr>
      <p:grpSpPr>
        <a:xfrm>
          <a:off x="0" y="0"/>
          <a:ext cx="0" cy="0"/>
          <a:chOff x="0" y="0"/>
          <a:chExt cx="0" cy="0"/>
        </a:xfrm>
      </p:grpSpPr>
      <p:pic>
        <p:nvPicPr>
          <p:cNvPr id="578" name="Google Shape;578;p36"/>
          <p:cNvPicPr preferRelativeResize="0"/>
          <p:nvPr/>
        </p:nvPicPr>
        <p:blipFill>
          <a:blip r:embed="rId3">
            <a:alphaModFix/>
          </a:blip>
          <a:stretch>
            <a:fillRect/>
          </a:stretch>
        </p:blipFill>
        <p:spPr>
          <a:xfrm>
            <a:off x="1" y="1189668"/>
            <a:ext cx="5236767" cy="5636601"/>
          </a:xfrm>
          <a:prstGeom prst="rect">
            <a:avLst/>
          </a:prstGeom>
          <a:noFill/>
          <a:ln>
            <a:noFill/>
          </a:ln>
        </p:spPr>
      </p:pic>
      <p:pic>
        <p:nvPicPr>
          <p:cNvPr id="579" name="Google Shape;579;p36" descr="preencoded.png"/>
          <p:cNvPicPr preferRelativeResize="0"/>
          <p:nvPr/>
        </p:nvPicPr>
        <p:blipFill rotWithShape="1">
          <a:blip r:embed="rId4">
            <a:alphaModFix/>
          </a:blip>
          <a:srcRect/>
          <a:stretch/>
        </p:blipFill>
        <p:spPr>
          <a:xfrm>
            <a:off x="0" y="1"/>
            <a:ext cx="12192000" cy="1358900"/>
          </a:xfrm>
          <a:prstGeom prst="rect">
            <a:avLst/>
          </a:prstGeom>
          <a:noFill/>
          <a:ln>
            <a:noFill/>
          </a:ln>
        </p:spPr>
      </p:pic>
      <p:pic>
        <p:nvPicPr>
          <p:cNvPr id="580" name="Google Shape;580;p36" descr="preencoded.png"/>
          <p:cNvPicPr preferRelativeResize="0"/>
          <p:nvPr/>
        </p:nvPicPr>
        <p:blipFill rotWithShape="1">
          <a:blip r:embed="rId5">
            <a:alphaModFix/>
          </a:blip>
          <a:srcRect/>
          <a:stretch/>
        </p:blipFill>
        <p:spPr>
          <a:xfrm>
            <a:off x="5988051" y="2952751"/>
            <a:ext cx="5588000" cy="12700"/>
          </a:xfrm>
          <a:prstGeom prst="rect">
            <a:avLst/>
          </a:prstGeom>
          <a:noFill/>
          <a:ln>
            <a:noFill/>
          </a:ln>
        </p:spPr>
      </p:pic>
      <p:pic>
        <p:nvPicPr>
          <p:cNvPr id="581" name="Google Shape;581;p36" descr="preencoded.png"/>
          <p:cNvPicPr preferRelativeResize="0"/>
          <p:nvPr/>
        </p:nvPicPr>
        <p:blipFill rotWithShape="1">
          <a:blip r:embed="rId6">
            <a:alphaModFix/>
          </a:blip>
          <a:srcRect/>
          <a:stretch/>
        </p:blipFill>
        <p:spPr>
          <a:xfrm>
            <a:off x="5988051" y="4216400"/>
            <a:ext cx="5588000" cy="25400"/>
          </a:xfrm>
          <a:prstGeom prst="rect">
            <a:avLst/>
          </a:prstGeom>
          <a:noFill/>
          <a:ln>
            <a:noFill/>
          </a:ln>
        </p:spPr>
      </p:pic>
      <p:sp>
        <p:nvSpPr>
          <p:cNvPr id="582" name="Google Shape;582;p36"/>
          <p:cNvSpPr/>
          <p:nvPr/>
        </p:nvSpPr>
        <p:spPr>
          <a:xfrm>
            <a:off x="444500" y="171451"/>
            <a:ext cx="79556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000" b="1" kern="0">
                <a:solidFill>
                  <a:srgbClr val="E4005F"/>
                </a:solidFill>
                <a:latin typeface="Arial"/>
                <a:cs typeface="Arial"/>
                <a:sym typeface="Arial"/>
              </a:rPr>
              <a:t>WWTP Protection</a:t>
            </a:r>
            <a:r>
              <a:rPr lang="en" sz="2000" b="1" kern="0">
                <a:solidFill>
                  <a:srgbClr val="E4005F"/>
                </a:solidFill>
                <a:latin typeface="Arial"/>
                <a:ea typeface="Arial"/>
                <a:cs typeface="Arial"/>
                <a:sym typeface="Arial"/>
              </a:rPr>
              <a:t> </a:t>
            </a:r>
            <a:r>
              <a:rPr lang="en" sz="2000" kern="0">
                <a:solidFill>
                  <a:srgbClr val="E4005F"/>
                </a:solidFill>
                <a:latin typeface="Arial"/>
                <a:ea typeface="Arial"/>
                <a:cs typeface="Arial"/>
                <a:sym typeface="Arial"/>
              </a:rPr>
              <a:t>| </a:t>
            </a:r>
            <a:endParaRPr sz="2000" kern="0">
              <a:solidFill>
                <a:srgbClr val="E4005F"/>
              </a:solidFill>
              <a:latin typeface="Arial"/>
              <a:ea typeface="Arial"/>
              <a:cs typeface="Arial"/>
              <a:sym typeface="Arial"/>
            </a:endParaRPr>
          </a:p>
          <a:p>
            <a:pPr defTabSz="1219170">
              <a:lnSpc>
                <a:spcPct val="145000"/>
              </a:lnSpc>
              <a:buClr>
                <a:srgbClr val="000000"/>
              </a:buClr>
            </a:pPr>
            <a:r>
              <a:rPr lang="en" sz="2000" kern="0">
                <a:solidFill>
                  <a:srgbClr val="E4005F"/>
                </a:solidFill>
                <a:latin typeface="Arial"/>
                <a:ea typeface="Arial"/>
                <a:cs typeface="Arial"/>
                <a:sym typeface="Arial"/>
              </a:rPr>
              <a:t>North Texas Municipal Water District</a:t>
            </a:r>
            <a:endParaRPr sz="2000" kern="0">
              <a:solidFill>
                <a:srgbClr val="000000"/>
              </a:solidFill>
              <a:latin typeface="Arial"/>
              <a:ea typeface="Arial"/>
              <a:cs typeface="Arial"/>
              <a:sym typeface="Arial"/>
            </a:endParaRPr>
          </a:p>
        </p:txBody>
      </p:sp>
      <p:sp>
        <p:nvSpPr>
          <p:cNvPr id="583" name="Google Shape;583;p36"/>
          <p:cNvSpPr/>
          <p:nvPr/>
        </p:nvSpPr>
        <p:spPr>
          <a:xfrm>
            <a:off x="5992781" y="1670051"/>
            <a:ext cx="1358900" cy="2667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467" b="1" kern="0">
                <a:solidFill>
                  <a:srgbClr val="E4005F"/>
                </a:solidFill>
                <a:latin typeface="Arial"/>
                <a:ea typeface="Arial"/>
                <a:cs typeface="Arial"/>
                <a:sym typeface="Arial"/>
              </a:rPr>
              <a:t>The Challenge</a:t>
            </a:r>
            <a:endParaRPr sz="1467" kern="0">
              <a:solidFill>
                <a:srgbClr val="000000"/>
              </a:solidFill>
              <a:latin typeface="Arial"/>
              <a:ea typeface="Arial"/>
              <a:cs typeface="Arial"/>
              <a:sym typeface="Arial"/>
            </a:endParaRPr>
          </a:p>
        </p:txBody>
      </p:sp>
      <p:sp>
        <p:nvSpPr>
          <p:cNvPr id="584" name="Google Shape;584;p36"/>
          <p:cNvSpPr/>
          <p:nvPr/>
        </p:nvSpPr>
        <p:spPr>
          <a:xfrm>
            <a:off x="5992780" y="2006600"/>
            <a:ext cx="5595971" cy="787400"/>
          </a:xfrm>
          <a:prstGeom prst="rect">
            <a:avLst/>
          </a:prstGeom>
          <a:noFill/>
          <a:ln>
            <a:noFill/>
          </a:ln>
        </p:spPr>
        <p:txBody>
          <a:bodyPr spcFirstLastPara="1" wrap="square" lIns="0" tIns="0" rIns="0" bIns="0" anchor="t" anchorCtr="0">
            <a:noAutofit/>
          </a:bodyPr>
          <a:lstStyle/>
          <a:p>
            <a:pPr defTabSz="1219170">
              <a:lnSpc>
                <a:spcPct val="155000"/>
              </a:lnSpc>
              <a:buClr>
                <a:srgbClr val="000000"/>
              </a:buClr>
            </a:pPr>
            <a:r>
              <a:rPr lang="en" sz="1067" kern="0">
                <a:solidFill>
                  <a:srgbClr val="9299B2"/>
                </a:solidFill>
                <a:latin typeface="Arial"/>
                <a:ea typeface="Arial"/>
                <a:cs typeface="Arial"/>
                <a:sym typeface="Arial"/>
              </a:rPr>
              <a:t>In early 2021, NTMWD experienced unexpectedly high levels of ammonia and phosphorous at its Rowlett Creek WWTP. With the pollution disrupting the plant’s treatment processes and impacting discharge quality, NTMWD needed to improve wastewater quality in its collection system.</a:t>
            </a:r>
            <a:endParaRPr sz="1067" kern="0">
              <a:solidFill>
                <a:srgbClr val="000000"/>
              </a:solidFill>
              <a:latin typeface="Arial"/>
              <a:ea typeface="Arial"/>
              <a:cs typeface="Arial"/>
              <a:sym typeface="Arial"/>
            </a:endParaRPr>
          </a:p>
        </p:txBody>
      </p:sp>
      <p:sp>
        <p:nvSpPr>
          <p:cNvPr id="585" name="Google Shape;585;p36"/>
          <p:cNvSpPr/>
          <p:nvPr/>
        </p:nvSpPr>
        <p:spPr>
          <a:xfrm>
            <a:off x="5997510" y="3136901"/>
            <a:ext cx="495300" cy="2667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467" b="1" kern="0">
                <a:solidFill>
                  <a:srgbClr val="E4005F"/>
                </a:solidFill>
                <a:latin typeface="Arial"/>
                <a:ea typeface="Arial"/>
                <a:cs typeface="Arial"/>
                <a:sym typeface="Arial"/>
              </a:rPr>
              <a:t>Aims</a:t>
            </a:r>
            <a:endParaRPr sz="1467" kern="0">
              <a:solidFill>
                <a:srgbClr val="000000"/>
              </a:solidFill>
              <a:latin typeface="Arial"/>
              <a:ea typeface="Arial"/>
              <a:cs typeface="Arial"/>
              <a:sym typeface="Arial"/>
            </a:endParaRPr>
          </a:p>
        </p:txBody>
      </p:sp>
      <p:sp>
        <p:nvSpPr>
          <p:cNvPr id="586" name="Google Shape;586;p36"/>
          <p:cNvSpPr/>
          <p:nvPr/>
        </p:nvSpPr>
        <p:spPr>
          <a:xfrm>
            <a:off x="5997270" y="3470958"/>
            <a:ext cx="5589860" cy="590551"/>
          </a:xfrm>
          <a:prstGeom prst="rect">
            <a:avLst/>
          </a:prstGeom>
          <a:noFill/>
          <a:ln>
            <a:noFill/>
          </a:ln>
        </p:spPr>
        <p:txBody>
          <a:bodyPr spcFirstLastPara="1" wrap="square" lIns="0" tIns="0" rIns="0" bIns="0" anchor="t" anchorCtr="0">
            <a:noAutofit/>
          </a:bodyPr>
          <a:lstStyle/>
          <a:p>
            <a:pPr defTabSz="1219170">
              <a:lnSpc>
                <a:spcPct val="155000"/>
              </a:lnSpc>
              <a:buClr>
                <a:srgbClr val="000000"/>
              </a:buClr>
            </a:pPr>
            <a:r>
              <a:rPr lang="en" sz="1067" kern="0">
                <a:solidFill>
                  <a:srgbClr val="9299B2"/>
                </a:solidFill>
                <a:latin typeface="Arial"/>
                <a:ea typeface="Arial"/>
                <a:cs typeface="Arial"/>
                <a:sym typeface="Arial"/>
              </a:rPr>
              <a:t>Identify pollution events before they reached the WWTP</a:t>
            </a:r>
            <a:br>
              <a:rPr lang="en" sz="1067" kern="0">
                <a:solidFill>
                  <a:srgbClr val="9299B2"/>
                </a:solidFill>
                <a:latin typeface="Arial"/>
                <a:ea typeface="Arial"/>
                <a:cs typeface="Arial"/>
                <a:sym typeface="Arial"/>
              </a:rPr>
            </a:br>
            <a:r>
              <a:rPr lang="en" sz="1067" kern="0">
                <a:solidFill>
                  <a:srgbClr val="9299B2"/>
                </a:solidFill>
                <a:latin typeface="Arial"/>
                <a:ea typeface="Arial"/>
                <a:cs typeface="Arial"/>
                <a:sym typeface="Arial"/>
              </a:rPr>
              <a:t>Take automated wastewater samples during events for lab analysis</a:t>
            </a:r>
            <a:br>
              <a:rPr lang="en" sz="1067" kern="0">
                <a:solidFill>
                  <a:srgbClr val="9299B2"/>
                </a:solidFill>
                <a:latin typeface="Arial"/>
                <a:ea typeface="Arial"/>
                <a:cs typeface="Arial"/>
                <a:sym typeface="Arial"/>
              </a:rPr>
            </a:br>
            <a:r>
              <a:rPr lang="en" sz="1067" kern="0">
                <a:solidFill>
                  <a:srgbClr val="9299B2"/>
                </a:solidFill>
                <a:latin typeface="Arial"/>
                <a:ea typeface="Arial"/>
                <a:cs typeface="Arial"/>
                <a:sym typeface="Arial"/>
              </a:rPr>
              <a:t>Prioritize areas for further action based on real-world pollution levels</a:t>
            </a:r>
            <a:endParaRPr sz="1067" kern="0">
              <a:solidFill>
                <a:srgbClr val="000000"/>
              </a:solidFill>
              <a:latin typeface="Arial"/>
              <a:ea typeface="Arial"/>
              <a:cs typeface="Arial"/>
              <a:sym typeface="Arial"/>
            </a:endParaRPr>
          </a:p>
        </p:txBody>
      </p:sp>
      <p:sp>
        <p:nvSpPr>
          <p:cNvPr id="587" name="Google Shape;587;p36"/>
          <p:cNvSpPr/>
          <p:nvPr/>
        </p:nvSpPr>
        <p:spPr>
          <a:xfrm>
            <a:off x="5999131" y="4404407"/>
            <a:ext cx="539749" cy="2667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467" b="1" kern="0">
                <a:solidFill>
                  <a:srgbClr val="E4005F"/>
                </a:solidFill>
                <a:latin typeface="Arial"/>
                <a:ea typeface="Arial"/>
                <a:cs typeface="Arial"/>
                <a:sym typeface="Arial"/>
              </a:rPr>
              <a:t>Value</a:t>
            </a:r>
            <a:endParaRPr sz="1467" kern="0">
              <a:solidFill>
                <a:srgbClr val="000000"/>
              </a:solidFill>
              <a:latin typeface="Arial"/>
              <a:ea typeface="Arial"/>
              <a:cs typeface="Arial"/>
              <a:sym typeface="Arial"/>
            </a:endParaRPr>
          </a:p>
        </p:txBody>
      </p:sp>
      <p:sp>
        <p:nvSpPr>
          <p:cNvPr id="588" name="Google Shape;588;p36"/>
          <p:cNvSpPr/>
          <p:nvPr/>
        </p:nvSpPr>
        <p:spPr>
          <a:xfrm>
            <a:off x="5992781" y="4747307"/>
            <a:ext cx="5372065" cy="984251"/>
          </a:xfrm>
          <a:prstGeom prst="rect">
            <a:avLst/>
          </a:prstGeom>
          <a:noFill/>
          <a:ln>
            <a:noFill/>
          </a:ln>
        </p:spPr>
        <p:txBody>
          <a:bodyPr spcFirstLastPara="1" wrap="square" lIns="0" tIns="0" rIns="0" bIns="0" anchor="t" anchorCtr="0">
            <a:noAutofit/>
          </a:bodyPr>
          <a:lstStyle/>
          <a:p>
            <a:pPr defTabSz="1219170">
              <a:lnSpc>
                <a:spcPct val="155000"/>
              </a:lnSpc>
              <a:buClr>
                <a:srgbClr val="000000"/>
              </a:buClr>
            </a:pPr>
            <a:r>
              <a:rPr lang="en" sz="1067" kern="0">
                <a:solidFill>
                  <a:srgbClr val="9299B2"/>
                </a:solidFill>
                <a:latin typeface="Arial"/>
                <a:ea typeface="Arial"/>
                <a:cs typeface="Arial"/>
                <a:sym typeface="Arial"/>
              </a:rPr>
              <a:t>Real-time condition reporting identified several pollution events, with automatic samplers triggered. Lab analysis confirmed high levels of phosphorus and ammonia at key locations in the network.</a:t>
            </a:r>
            <a:br>
              <a:rPr lang="en" sz="1067" kern="0">
                <a:solidFill>
                  <a:srgbClr val="9299B2"/>
                </a:solidFill>
                <a:latin typeface="Arial"/>
                <a:ea typeface="Arial"/>
                <a:cs typeface="Arial"/>
                <a:sym typeface="Arial"/>
              </a:rPr>
            </a:br>
            <a:r>
              <a:rPr lang="en" sz="1067" kern="0">
                <a:solidFill>
                  <a:srgbClr val="9299B2"/>
                </a:solidFill>
                <a:latin typeface="Arial"/>
                <a:ea typeface="Arial"/>
                <a:cs typeface="Arial"/>
                <a:sym typeface="Arial"/>
              </a:rPr>
              <a:t>NTMWD estimates $25k/month OPEX savings due to Kando’s solution identifying pollution events before they arrived at Rowlett Creek WWTP.</a:t>
            </a:r>
            <a:endParaRPr sz="1067" kern="0">
              <a:solidFill>
                <a:srgbClr val="000000"/>
              </a:solidFill>
              <a:latin typeface="Arial"/>
              <a:ea typeface="Arial"/>
              <a:cs typeface="Arial"/>
              <a:sym typeface="Arial"/>
            </a:endParaRPr>
          </a:p>
        </p:txBody>
      </p:sp>
      <p:grpSp>
        <p:nvGrpSpPr>
          <p:cNvPr id="589" name="Google Shape;589;p36"/>
          <p:cNvGrpSpPr/>
          <p:nvPr/>
        </p:nvGrpSpPr>
        <p:grpSpPr>
          <a:xfrm>
            <a:off x="11334751" y="6000751"/>
            <a:ext cx="577851" cy="577851"/>
            <a:chOff x="17002125" y="9001125"/>
            <a:chExt cx="866775" cy="866775"/>
          </a:xfrm>
        </p:grpSpPr>
        <p:pic>
          <p:nvPicPr>
            <p:cNvPr id="590" name="Google Shape;590;p36" descr="preencoded.png"/>
            <p:cNvPicPr preferRelativeResize="0"/>
            <p:nvPr/>
          </p:nvPicPr>
          <p:blipFill rotWithShape="1">
            <a:blip r:embed="rId7">
              <a:alphaModFix/>
            </a:blip>
            <a:srcRect/>
            <a:stretch/>
          </p:blipFill>
          <p:spPr>
            <a:xfrm>
              <a:off x="17002125" y="9001125"/>
              <a:ext cx="866775" cy="866775"/>
            </a:xfrm>
            <a:prstGeom prst="rect">
              <a:avLst/>
            </a:prstGeom>
            <a:noFill/>
            <a:ln>
              <a:noFill/>
            </a:ln>
          </p:spPr>
        </p:pic>
        <p:sp>
          <p:nvSpPr>
            <p:cNvPr id="591" name="Google Shape;591;p36"/>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71</a:t>
              </a:fld>
              <a:endParaRPr sz="800" b="1" kern="0">
                <a:solidFill>
                  <a:srgbClr val="E4005F"/>
                </a:solidFill>
                <a:latin typeface="Arial"/>
                <a:ea typeface="Arial"/>
                <a:cs typeface="Arial"/>
                <a:sym typeface="Arial"/>
              </a:endParaRPr>
            </a:p>
          </p:txBody>
        </p:sp>
      </p:grpSp>
      <p:pic>
        <p:nvPicPr>
          <p:cNvPr id="592" name="Google Shape;592;p36"/>
          <p:cNvPicPr preferRelativeResize="0"/>
          <p:nvPr/>
        </p:nvPicPr>
        <p:blipFill>
          <a:blip r:embed="rId8">
            <a:alphaModFix/>
          </a:blip>
          <a:stretch>
            <a:fillRect/>
          </a:stretch>
        </p:blipFill>
        <p:spPr>
          <a:xfrm>
            <a:off x="6945266" y="184165"/>
            <a:ext cx="917165" cy="6556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597"/>
        <p:cNvGrpSpPr/>
        <p:nvPr/>
      </p:nvGrpSpPr>
      <p:grpSpPr>
        <a:xfrm>
          <a:off x="0" y="0"/>
          <a:ext cx="0" cy="0"/>
          <a:chOff x="0" y="0"/>
          <a:chExt cx="0" cy="0"/>
        </a:xfrm>
      </p:grpSpPr>
      <p:pic>
        <p:nvPicPr>
          <p:cNvPr id="598" name="Google Shape;598;p37"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599" name="Google Shape;599;p37" descr="preencoded.png"/>
          <p:cNvPicPr preferRelativeResize="0"/>
          <p:nvPr/>
        </p:nvPicPr>
        <p:blipFill rotWithShape="1">
          <a:blip r:embed="rId4">
            <a:alphaModFix/>
          </a:blip>
          <a:srcRect/>
          <a:stretch/>
        </p:blipFill>
        <p:spPr>
          <a:xfrm>
            <a:off x="438151" y="1822451"/>
            <a:ext cx="5651500" cy="3429000"/>
          </a:xfrm>
          <a:prstGeom prst="rect">
            <a:avLst/>
          </a:prstGeom>
          <a:noFill/>
          <a:ln>
            <a:noFill/>
          </a:ln>
        </p:spPr>
      </p:pic>
      <p:pic>
        <p:nvPicPr>
          <p:cNvPr id="600" name="Google Shape;600;p37" descr="preencoded.png"/>
          <p:cNvPicPr preferRelativeResize="0"/>
          <p:nvPr/>
        </p:nvPicPr>
        <p:blipFill rotWithShape="1">
          <a:blip r:embed="rId5">
            <a:alphaModFix/>
          </a:blip>
          <a:srcRect/>
          <a:stretch/>
        </p:blipFill>
        <p:spPr>
          <a:xfrm>
            <a:off x="6819901" y="3556000"/>
            <a:ext cx="4229100" cy="25400"/>
          </a:xfrm>
          <a:prstGeom prst="rect">
            <a:avLst/>
          </a:prstGeom>
          <a:noFill/>
          <a:ln>
            <a:noFill/>
          </a:ln>
        </p:spPr>
      </p:pic>
      <p:sp>
        <p:nvSpPr>
          <p:cNvPr id="601" name="Google Shape;601;p37"/>
          <p:cNvSpPr/>
          <p:nvPr/>
        </p:nvSpPr>
        <p:spPr>
          <a:xfrm>
            <a:off x="444501" y="374651"/>
            <a:ext cx="8968441"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Wastewater-based Epidemiology </a:t>
            </a:r>
            <a:r>
              <a:rPr lang="en" sz="2267" kern="0">
                <a:solidFill>
                  <a:srgbClr val="E4005F"/>
                </a:solidFill>
                <a:latin typeface="Arial"/>
                <a:ea typeface="Arial"/>
                <a:cs typeface="Arial"/>
                <a:sym typeface="Arial"/>
              </a:rPr>
              <a:t>| Wastewater intelligence</a:t>
            </a:r>
            <a:endParaRPr sz="2267" kern="0">
              <a:solidFill>
                <a:srgbClr val="000000"/>
              </a:solidFill>
              <a:latin typeface="Arial"/>
              <a:ea typeface="Arial"/>
              <a:cs typeface="Arial"/>
              <a:sym typeface="Arial"/>
            </a:endParaRPr>
          </a:p>
        </p:txBody>
      </p:sp>
      <p:sp>
        <p:nvSpPr>
          <p:cNvPr id="602" name="Google Shape;602;p37"/>
          <p:cNvSpPr/>
          <p:nvPr/>
        </p:nvSpPr>
        <p:spPr>
          <a:xfrm>
            <a:off x="6819900" y="2233237"/>
            <a:ext cx="3772963" cy="609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Wastewater-Based Epidemiology (WBE) </a:t>
            </a:r>
            <a:r>
              <a:rPr lang="en" sz="1600" kern="0">
                <a:solidFill>
                  <a:srgbClr val="E4005F"/>
                </a:solidFill>
                <a:latin typeface="Arial"/>
                <a:ea typeface="Arial"/>
                <a:cs typeface="Arial"/>
                <a:sym typeface="Arial"/>
              </a:rPr>
              <a:t>Responding to COVID-19</a:t>
            </a:r>
            <a:endParaRPr sz="1600" kern="0">
              <a:solidFill>
                <a:srgbClr val="000000"/>
              </a:solidFill>
              <a:latin typeface="Arial"/>
              <a:ea typeface="Arial"/>
              <a:cs typeface="Arial"/>
              <a:sym typeface="Arial"/>
            </a:endParaRPr>
          </a:p>
        </p:txBody>
      </p:sp>
      <p:sp>
        <p:nvSpPr>
          <p:cNvPr id="603" name="Google Shape;603;p37"/>
          <p:cNvSpPr/>
          <p:nvPr/>
        </p:nvSpPr>
        <p:spPr>
          <a:xfrm>
            <a:off x="6819900" y="3017461"/>
            <a:ext cx="4065315" cy="3810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kern="0">
                <a:solidFill>
                  <a:srgbClr val="000000"/>
                </a:solidFill>
                <a:latin typeface="Arial"/>
                <a:ea typeface="Arial"/>
                <a:cs typeface="Arial"/>
                <a:sym typeface="Arial"/>
              </a:rPr>
              <a:t>Kando’s solution identifies COVID-19 outbreaks up to four days before people show symptoms.</a:t>
            </a:r>
            <a:endParaRPr sz="1067" kern="0">
              <a:solidFill>
                <a:srgbClr val="000000"/>
              </a:solidFill>
              <a:latin typeface="Arial"/>
              <a:ea typeface="Arial"/>
              <a:cs typeface="Arial"/>
              <a:sym typeface="Arial"/>
            </a:endParaRPr>
          </a:p>
        </p:txBody>
      </p:sp>
      <p:sp>
        <p:nvSpPr>
          <p:cNvPr id="604" name="Google Shape;604;p37"/>
          <p:cNvSpPr/>
          <p:nvPr/>
        </p:nvSpPr>
        <p:spPr>
          <a:xfrm>
            <a:off x="6819900" y="3754062"/>
            <a:ext cx="4247445" cy="1079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kern="0">
                <a:solidFill>
                  <a:srgbClr val="9299B2"/>
                </a:solidFill>
                <a:latin typeface="Arial"/>
                <a:ea typeface="Arial"/>
                <a:cs typeface="Arial"/>
                <a:sym typeface="Arial"/>
              </a:rPr>
              <a:t>Kando’s WBE solution combines our market-leading wastewater analysis experience and our partners’ virology expertise.</a:t>
            </a:r>
            <a:br>
              <a:rPr lang="en" sz="1067" kern="0">
                <a:solidFill>
                  <a:srgbClr val="9299B2"/>
                </a:solidFill>
                <a:latin typeface="Arial"/>
                <a:ea typeface="Arial"/>
                <a:cs typeface="Arial"/>
                <a:sym typeface="Arial"/>
              </a:rPr>
            </a:br>
            <a:r>
              <a:rPr lang="en" sz="1067" kern="0">
                <a:solidFill>
                  <a:srgbClr val="9299B2"/>
                </a:solidFill>
                <a:latin typeface="Arial"/>
                <a:ea typeface="Arial"/>
                <a:cs typeface="Arial"/>
                <a:sym typeface="Arial"/>
              </a:rPr>
              <a:t>Our service can detect virus outbreaks no matter the varient and pinpoint infection hotspots in the city, supporting effective public health decision-making.</a:t>
            </a:r>
            <a:endParaRPr sz="1067" kern="0">
              <a:solidFill>
                <a:srgbClr val="000000"/>
              </a:solidFill>
              <a:latin typeface="Arial"/>
              <a:ea typeface="Arial"/>
              <a:cs typeface="Arial"/>
              <a:sym typeface="Arial"/>
            </a:endParaRPr>
          </a:p>
        </p:txBody>
      </p:sp>
      <p:grpSp>
        <p:nvGrpSpPr>
          <p:cNvPr id="605" name="Google Shape;605;p37"/>
          <p:cNvGrpSpPr/>
          <p:nvPr/>
        </p:nvGrpSpPr>
        <p:grpSpPr>
          <a:xfrm>
            <a:off x="406400" y="6000751"/>
            <a:ext cx="11506200" cy="577851"/>
            <a:chOff x="609600" y="9001125"/>
            <a:chExt cx="17259300" cy="866775"/>
          </a:xfrm>
        </p:grpSpPr>
        <p:pic>
          <p:nvPicPr>
            <p:cNvPr id="606" name="Google Shape;606;p37" descr="preencoded.png"/>
            <p:cNvPicPr preferRelativeResize="0"/>
            <p:nvPr/>
          </p:nvPicPr>
          <p:blipFill rotWithShape="1">
            <a:blip r:embed="rId6">
              <a:alphaModFix/>
            </a:blip>
            <a:srcRect/>
            <a:stretch/>
          </p:blipFill>
          <p:spPr>
            <a:xfrm>
              <a:off x="609600" y="9191625"/>
              <a:ext cx="1485900" cy="438150"/>
            </a:xfrm>
            <a:prstGeom prst="rect">
              <a:avLst/>
            </a:prstGeom>
            <a:noFill/>
            <a:ln>
              <a:noFill/>
            </a:ln>
          </p:spPr>
        </p:pic>
        <p:pic>
          <p:nvPicPr>
            <p:cNvPr id="607" name="Google Shape;607;p37" descr="preencoded.png"/>
            <p:cNvPicPr preferRelativeResize="0"/>
            <p:nvPr/>
          </p:nvPicPr>
          <p:blipFill rotWithShape="1">
            <a:blip r:embed="rId7">
              <a:alphaModFix/>
            </a:blip>
            <a:srcRect/>
            <a:stretch/>
          </p:blipFill>
          <p:spPr>
            <a:xfrm>
              <a:off x="17002125" y="9001125"/>
              <a:ext cx="866775" cy="866775"/>
            </a:xfrm>
            <a:prstGeom prst="rect">
              <a:avLst/>
            </a:prstGeom>
            <a:noFill/>
            <a:ln>
              <a:noFill/>
            </a:ln>
          </p:spPr>
        </p:pic>
        <p:sp>
          <p:nvSpPr>
            <p:cNvPr id="608" name="Google Shape;608;p37"/>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72</a:t>
              </a:fld>
              <a:endParaRPr sz="800" b="1" kern="0">
                <a:solidFill>
                  <a:srgbClr val="E4005F"/>
                </a:solidFill>
                <a:latin typeface="Arial"/>
                <a:ea typeface="Arial"/>
                <a:cs typeface="Arial"/>
                <a:sym typeface="Arial"/>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613"/>
        <p:cNvGrpSpPr/>
        <p:nvPr/>
      </p:nvGrpSpPr>
      <p:grpSpPr>
        <a:xfrm>
          <a:off x="0" y="0"/>
          <a:ext cx="0" cy="0"/>
          <a:chOff x="0" y="0"/>
          <a:chExt cx="0" cy="0"/>
        </a:xfrm>
      </p:grpSpPr>
      <p:pic>
        <p:nvPicPr>
          <p:cNvPr id="614" name="Google Shape;614;p38"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615" name="Google Shape;615;p38" descr="preencoded.png"/>
          <p:cNvPicPr preferRelativeResize="0"/>
          <p:nvPr/>
        </p:nvPicPr>
        <p:blipFill rotWithShape="1">
          <a:blip r:embed="rId4">
            <a:alphaModFix/>
          </a:blip>
          <a:srcRect/>
          <a:stretch/>
        </p:blipFill>
        <p:spPr>
          <a:xfrm>
            <a:off x="4876800" y="1809751"/>
            <a:ext cx="6959600" cy="3473451"/>
          </a:xfrm>
          <a:prstGeom prst="rect">
            <a:avLst/>
          </a:prstGeom>
          <a:noFill/>
          <a:ln>
            <a:noFill/>
          </a:ln>
        </p:spPr>
      </p:pic>
      <p:pic>
        <p:nvPicPr>
          <p:cNvPr id="616" name="Google Shape;616;p38" descr="preencoded.png"/>
          <p:cNvPicPr preferRelativeResize="0"/>
          <p:nvPr/>
        </p:nvPicPr>
        <p:blipFill rotWithShape="1">
          <a:blip r:embed="rId5">
            <a:alphaModFix/>
          </a:blip>
          <a:srcRect/>
          <a:stretch/>
        </p:blipFill>
        <p:spPr>
          <a:xfrm>
            <a:off x="406400" y="2413000"/>
            <a:ext cx="431800" cy="25400"/>
          </a:xfrm>
          <a:prstGeom prst="rect">
            <a:avLst/>
          </a:prstGeom>
          <a:noFill/>
          <a:ln>
            <a:noFill/>
          </a:ln>
        </p:spPr>
      </p:pic>
      <p:sp>
        <p:nvSpPr>
          <p:cNvPr id="617" name="Google Shape;617;p38"/>
          <p:cNvSpPr/>
          <p:nvPr/>
        </p:nvSpPr>
        <p:spPr>
          <a:xfrm>
            <a:off x="444501" y="374651"/>
            <a:ext cx="38989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Defining monitoring areas</a:t>
            </a:r>
            <a:endParaRPr sz="2267" kern="0">
              <a:solidFill>
                <a:srgbClr val="000000"/>
              </a:solidFill>
              <a:latin typeface="Arial"/>
              <a:ea typeface="Arial"/>
              <a:cs typeface="Arial"/>
              <a:sym typeface="Arial"/>
            </a:endParaRPr>
          </a:p>
        </p:txBody>
      </p:sp>
      <p:sp>
        <p:nvSpPr>
          <p:cNvPr id="618" name="Google Shape;618;p38"/>
          <p:cNvSpPr/>
          <p:nvPr/>
        </p:nvSpPr>
        <p:spPr>
          <a:xfrm>
            <a:off x="412751" y="1968500"/>
            <a:ext cx="17145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Factors include:</a:t>
            </a:r>
            <a:endParaRPr sz="1600" kern="0">
              <a:solidFill>
                <a:srgbClr val="000000"/>
              </a:solidFill>
              <a:latin typeface="Arial"/>
              <a:ea typeface="Arial"/>
              <a:cs typeface="Arial"/>
              <a:sym typeface="Arial"/>
            </a:endParaRPr>
          </a:p>
        </p:txBody>
      </p:sp>
      <p:sp>
        <p:nvSpPr>
          <p:cNvPr id="619" name="Google Shape;619;p38"/>
          <p:cNvSpPr/>
          <p:nvPr/>
        </p:nvSpPr>
        <p:spPr>
          <a:xfrm>
            <a:off x="412751" y="2581705"/>
            <a:ext cx="3028949"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kern="0">
                <a:solidFill>
                  <a:srgbClr val="9299B2"/>
                </a:solidFill>
                <a:latin typeface="Arial"/>
                <a:ea typeface="Arial"/>
                <a:cs typeface="Arial"/>
                <a:sym typeface="Arial"/>
              </a:rPr>
              <a:t>Demographic information</a:t>
            </a:r>
            <a:endParaRPr sz="1600" kern="0">
              <a:solidFill>
                <a:srgbClr val="000000"/>
              </a:solidFill>
              <a:latin typeface="Arial"/>
              <a:ea typeface="Arial"/>
              <a:cs typeface="Arial"/>
              <a:sym typeface="Arial"/>
            </a:endParaRPr>
          </a:p>
        </p:txBody>
      </p:sp>
      <p:sp>
        <p:nvSpPr>
          <p:cNvPr id="620" name="Google Shape;620;p38"/>
          <p:cNvSpPr/>
          <p:nvPr/>
        </p:nvSpPr>
        <p:spPr>
          <a:xfrm>
            <a:off x="412751" y="3038905"/>
            <a:ext cx="24892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kern="0">
                <a:solidFill>
                  <a:srgbClr val="9299B2"/>
                </a:solidFill>
                <a:latin typeface="Arial"/>
                <a:ea typeface="Arial"/>
                <a:cs typeface="Arial"/>
                <a:sym typeface="Arial"/>
              </a:rPr>
              <a:t>Network information</a:t>
            </a:r>
            <a:endParaRPr sz="1600" kern="0">
              <a:solidFill>
                <a:srgbClr val="000000"/>
              </a:solidFill>
              <a:latin typeface="Arial"/>
              <a:ea typeface="Arial"/>
              <a:cs typeface="Arial"/>
              <a:sym typeface="Arial"/>
            </a:endParaRPr>
          </a:p>
        </p:txBody>
      </p:sp>
      <p:sp>
        <p:nvSpPr>
          <p:cNvPr id="621" name="Google Shape;621;p38"/>
          <p:cNvSpPr/>
          <p:nvPr/>
        </p:nvSpPr>
        <p:spPr>
          <a:xfrm>
            <a:off x="412751" y="3496105"/>
            <a:ext cx="33528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kern="0">
                <a:solidFill>
                  <a:srgbClr val="9299B2"/>
                </a:solidFill>
                <a:latin typeface="Arial"/>
                <a:ea typeface="Arial"/>
                <a:cs typeface="Arial"/>
                <a:sym typeface="Arial"/>
              </a:rPr>
              <a:t>Wastewater discharge trends</a:t>
            </a:r>
            <a:endParaRPr sz="1600" kern="0">
              <a:solidFill>
                <a:srgbClr val="000000"/>
              </a:solidFill>
              <a:latin typeface="Arial"/>
              <a:ea typeface="Arial"/>
              <a:cs typeface="Arial"/>
              <a:sym typeface="Arial"/>
            </a:endParaRPr>
          </a:p>
        </p:txBody>
      </p:sp>
      <p:grpSp>
        <p:nvGrpSpPr>
          <p:cNvPr id="622" name="Google Shape;622;p38"/>
          <p:cNvGrpSpPr/>
          <p:nvPr/>
        </p:nvGrpSpPr>
        <p:grpSpPr>
          <a:xfrm>
            <a:off x="406400" y="6000751"/>
            <a:ext cx="11506200" cy="577851"/>
            <a:chOff x="609600" y="9001125"/>
            <a:chExt cx="17259300" cy="866775"/>
          </a:xfrm>
        </p:grpSpPr>
        <p:pic>
          <p:nvPicPr>
            <p:cNvPr id="623" name="Google Shape;623;p38" descr="preencoded.png"/>
            <p:cNvPicPr preferRelativeResize="0"/>
            <p:nvPr/>
          </p:nvPicPr>
          <p:blipFill rotWithShape="1">
            <a:blip r:embed="rId6">
              <a:alphaModFix/>
            </a:blip>
            <a:srcRect/>
            <a:stretch/>
          </p:blipFill>
          <p:spPr>
            <a:xfrm>
              <a:off x="609600" y="9191625"/>
              <a:ext cx="1485900" cy="438150"/>
            </a:xfrm>
            <a:prstGeom prst="rect">
              <a:avLst/>
            </a:prstGeom>
            <a:noFill/>
            <a:ln>
              <a:noFill/>
            </a:ln>
          </p:spPr>
        </p:pic>
        <p:pic>
          <p:nvPicPr>
            <p:cNvPr id="624" name="Google Shape;624;p38" descr="preencoded.png"/>
            <p:cNvPicPr preferRelativeResize="0"/>
            <p:nvPr/>
          </p:nvPicPr>
          <p:blipFill rotWithShape="1">
            <a:blip r:embed="rId7">
              <a:alphaModFix/>
            </a:blip>
            <a:srcRect/>
            <a:stretch/>
          </p:blipFill>
          <p:spPr>
            <a:xfrm>
              <a:off x="17002125" y="9001125"/>
              <a:ext cx="866775" cy="866775"/>
            </a:xfrm>
            <a:prstGeom prst="rect">
              <a:avLst/>
            </a:prstGeom>
            <a:noFill/>
            <a:ln>
              <a:noFill/>
            </a:ln>
          </p:spPr>
        </p:pic>
        <p:sp>
          <p:nvSpPr>
            <p:cNvPr id="625" name="Google Shape;625;p38"/>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73</a:t>
              </a:fld>
              <a:endParaRPr sz="800" b="1" kern="0">
                <a:solidFill>
                  <a:srgbClr val="E4005F"/>
                </a:solidFill>
                <a:latin typeface="Arial"/>
                <a:ea typeface="Arial"/>
                <a:cs typeface="Arial"/>
                <a:sym typeface="Arial"/>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630"/>
        <p:cNvGrpSpPr/>
        <p:nvPr/>
      </p:nvGrpSpPr>
      <p:grpSpPr>
        <a:xfrm>
          <a:off x="0" y="0"/>
          <a:ext cx="0" cy="0"/>
          <a:chOff x="0" y="0"/>
          <a:chExt cx="0" cy="0"/>
        </a:xfrm>
      </p:grpSpPr>
      <p:pic>
        <p:nvPicPr>
          <p:cNvPr id="631" name="Google Shape;631;p39"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632" name="Google Shape;632;p39" descr="preencoded.png"/>
          <p:cNvPicPr preferRelativeResize="0"/>
          <p:nvPr/>
        </p:nvPicPr>
        <p:blipFill rotWithShape="1">
          <a:blip r:embed="rId4">
            <a:alphaModFix/>
          </a:blip>
          <a:srcRect/>
          <a:stretch/>
        </p:blipFill>
        <p:spPr>
          <a:xfrm>
            <a:off x="1987551" y="1562101"/>
            <a:ext cx="8216900" cy="4152900"/>
          </a:xfrm>
          <a:prstGeom prst="rect">
            <a:avLst/>
          </a:prstGeom>
          <a:noFill/>
          <a:ln>
            <a:noFill/>
          </a:ln>
        </p:spPr>
      </p:pic>
      <p:sp>
        <p:nvSpPr>
          <p:cNvPr id="633" name="Google Shape;633;p39"/>
          <p:cNvSpPr/>
          <p:nvPr/>
        </p:nvSpPr>
        <p:spPr>
          <a:xfrm>
            <a:off x="444501" y="374651"/>
            <a:ext cx="31369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dirty="0">
                <a:solidFill>
                  <a:srgbClr val="E4005F"/>
                </a:solidFill>
                <a:latin typeface="Arial"/>
                <a:ea typeface="Arial"/>
                <a:cs typeface="Arial"/>
                <a:sym typeface="Arial"/>
              </a:rPr>
              <a:t>Focus areas- Zoom in</a:t>
            </a:r>
            <a:endParaRPr sz="2267" kern="0" dirty="0">
              <a:solidFill>
                <a:srgbClr val="000000"/>
              </a:solidFill>
              <a:latin typeface="Arial"/>
              <a:ea typeface="Arial"/>
              <a:cs typeface="Arial"/>
              <a:sym typeface="Arial"/>
            </a:endParaRPr>
          </a:p>
        </p:txBody>
      </p:sp>
      <p:grpSp>
        <p:nvGrpSpPr>
          <p:cNvPr id="634" name="Google Shape;634;p39"/>
          <p:cNvGrpSpPr/>
          <p:nvPr/>
        </p:nvGrpSpPr>
        <p:grpSpPr>
          <a:xfrm>
            <a:off x="406400" y="6000751"/>
            <a:ext cx="11506200" cy="577851"/>
            <a:chOff x="609600" y="9001125"/>
            <a:chExt cx="17259300" cy="866775"/>
          </a:xfrm>
        </p:grpSpPr>
        <p:pic>
          <p:nvPicPr>
            <p:cNvPr id="635" name="Google Shape;635;p39" descr="preencoded.png"/>
            <p:cNvPicPr preferRelativeResize="0"/>
            <p:nvPr/>
          </p:nvPicPr>
          <p:blipFill rotWithShape="1">
            <a:blip r:embed="rId5">
              <a:alphaModFix/>
            </a:blip>
            <a:srcRect/>
            <a:stretch/>
          </p:blipFill>
          <p:spPr>
            <a:xfrm>
              <a:off x="609600" y="9191625"/>
              <a:ext cx="1485900" cy="438150"/>
            </a:xfrm>
            <a:prstGeom prst="rect">
              <a:avLst/>
            </a:prstGeom>
            <a:noFill/>
            <a:ln>
              <a:noFill/>
            </a:ln>
          </p:spPr>
        </p:pic>
        <p:pic>
          <p:nvPicPr>
            <p:cNvPr id="636" name="Google Shape;636;p39" descr="preencoded.png"/>
            <p:cNvPicPr preferRelativeResize="0"/>
            <p:nvPr/>
          </p:nvPicPr>
          <p:blipFill rotWithShape="1">
            <a:blip r:embed="rId6">
              <a:alphaModFix/>
            </a:blip>
            <a:srcRect/>
            <a:stretch/>
          </p:blipFill>
          <p:spPr>
            <a:xfrm>
              <a:off x="17002125" y="9001125"/>
              <a:ext cx="866775" cy="866775"/>
            </a:xfrm>
            <a:prstGeom prst="rect">
              <a:avLst/>
            </a:prstGeom>
            <a:noFill/>
            <a:ln>
              <a:noFill/>
            </a:ln>
          </p:spPr>
        </p:pic>
        <p:sp>
          <p:nvSpPr>
            <p:cNvPr id="637" name="Google Shape;637;p39"/>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74</a:t>
              </a:fld>
              <a:endParaRPr sz="800" b="1" kern="0">
                <a:solidFill>
                  <a:srgbClr val="E4005F"/>
                </a:solidFill>
                <a:latin typeface="Arial"/>
                <a:ea typeface="Arial"/>
                <a:cs typeface="Arial"/>
                <a:sym typeface="Arial"/>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642"/>
        <p:cNvGrpSpPr/>
        <p:nvPr/>
      </p:nvGrpSpPr>
      <p:grpSpPr>
        <a:xfrm>
          <a:off x="0" y="0"/>
          <a:ext cx="0" cy="0"/>
          <a:chOff x="0" y="0"/>
          <a:chExt cx="0" cy="0"/>
        </a:xfrm>
      </p:grpSpPr>
      <p:pic>
        <p:nvPicPr>
          <p:cNvPr id="643" name="Google Shape;643;p40" descr="preencoded.png"/>
          <p:cNvPicPr preferRelativeResize="0"/>
          <p:nvPr/>
        </p:nvPicPr>
        <p:blipFill rotWithShape="1">
          <a:blip r:embed="rId3">
            <a:alphaModFix/>
          </a:blip>
          <a:srcRect/>
          <a:stretch/>
        </p:blipFill>
        <p:spPr>
          <a:xfrm>
            <a:off x="5905500" y="1498601"/>
            <a:ext cx="5791200" cy="3587751"/>
          </a:xfrm>
          <a:prstGeom prst="rect">
            <a:avLst/>
          </a:prstGeom>
          <a:noFill/>
          <a:ln>
            <a:noFill/>
          </a:ln>
        </p:spPr>
      </p:pic>
      <p:pic>
        <p:nvPicPr>
          <p:cNvPr id="644" name="Google Shape;644;p40" descr="preencoded.png"/>
          <p:cNvPicPr preferRelativeResize="0"/>
          <p:nvPr/>
        </p:nvPicPr>
        <p:blipFill rotWithShape="1">
          <a:blip r:embed="rId4">
            <a:alphaModFix/>
          </a:blip>
          <a:srcRect/>
          <a:stretch/>
        </p:blipFill>
        <p:spPr>
          <a:xfrm>
            <a:off x="0" y="1"/>
            <a:ext cx="12192000" cy="1358900"/>
          </a:xfrm>
          <a:prstGeom prst="rect">
            <a:avLst/>
          </a:prstGeom>
          <a:noFill/>
          <a:ln>
            <a:noFill/>
          </a:ln>
        </p:spPr>
      </p:pic>
      <p:pic>
        <p:nvPicPr>
          <p:cNvPr id="645" name="Google Shape;645;p40" descr="preencoded.png"/>
          <p:cNvPicPr preferRelativeResize="0"/>
          <p:nvPr/>
        </p:nvPicPr>
        <p:blipFill rotWithShape="1">
          <a:blip r:embed="rId5">
            <a:alphaModFix/>
          </a:blip>
          <a:srcRect/>
          <a:stretch/>
        </p:blipFill>
        <p:spPr>
          <a:xfrm>
            <a:off x="406400" y="2184400"/>
            <a:ext cx="431800" cy="25400"/>
          </a:xfrm>
          <a:prstGeom prst="rect">
            <a:avLst/>
          </a:prstGeom>
          <a:noFill/>
          <a:ln>
            <a:noFill/>
          </a:ln>
        </p:spPr>
      </p:pic>
      <p:pic>
        <p:nvPicPr>
          <p:cNvPr id="646" name="Google Shape;646;p40" descr="preencoded.png"/>
          <p:cNvPicPr preferRelativeResize="0"/>
          <p:nvPr/>
        </p:nvPicPr>
        <p:blipFill rotWithShape="1">
          <a:blip r:embed="rId6">
            <a:alphaModFix/>
          </a:blip>
          <a:srcRect/>
          <a:stretch/>
        </p:blipFill>
        <p:spPr>
          <a:xfrm>
            <a:off x="4381500" y="3365500"/>
            <a:ext cx="2686051" cy="2686051"/>
          </a:xfrm>
          <a:prstGeom prst="rect">
            <a:avLst/>
          </a:prstGeom>
          <a:noFill/>
          <a:ln>
            <a:noFill/>
          </a:ln>
        </p:spPr>
      </p:pic>
      <p:pic>
        <p:nvPicPr>
          <p:cNvPr id="647" name="Google Shape;647;p40" descr="preencoded.png"/>
          <p:cNvPicPr preferRelativeResize="0"/>
          <p:nvPr/>
        </p:nvPicPr>
        <p:blipFill rotWithShape="1">
          <a:blip r:embed="rId7">
            <a:alphaModFix/>
          </a:blip>
          <a:srcRect/>
          <a:stretch/>
        </p:blipFill>
        <p:spPr>
          <a:xfrm>
            <a:off x="7219951" y="3702051"/>
            <a:ext cx="2184400" cy="876300"/>
          </a:xfrm>
          <a:prstGeom prst="rect">
            <a:avLst/>
          </a:prstGeom>
          <a:noFill/>
          <a:ln>
            <a:noFill/>
          </a:ln>
        </p:spPr>
      </p:pic>
      <p:sp>
        <p:nvSpPr>
          <p:cNvPr id="648" name="Google Shape;648;p40"/>
          <p:cNvSpPr/>
          <p:nvPr/>
        </p:nvSpPr>
        <p:spPr>
          <a:xfrm>
            <a:off x="444500" y="374651"/>
            <a:ext cx="61214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Automated sampling at optimal locations</a:t>
            </a:r>
            <a:endParaRPr sz="2267" kern="0">
              <a:solidFill>
                <a:srgbClr val="000000"/>
              </a:solidFill>
              <a:latin typeface="Arial"/>
              <a:ea typeface="Arial"/>
              <a:cs typeface="Arial"/>
              <a:sym typeface="Arial"/>
            </a:endParaRPr>
          </a:p>
        </p:txBody>
      </p:sp>
      <p:sp>
        <p:nvSpPr>
          <p:cNvPr id="649" name="Google Shape;649;p40"/>
          <p:cNvSpPr/>
          <p:nvPr/>
        </p:nvSpPr>
        <p:spPr>
          <a:xfrm>
            <a:off x="412752" y="1740029"/>
            <a:ext cx="1847849"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How do we plan?</a:t>
            </a:r>
            <a:endParaRPr sz="1600" kern="0">
              <a:solidFill>
                <a:srgbClr val="000000"/>
              </a:solidFill>
              <a:latin typeface="Arial"/>
              <a:ea typeface="Arial"/>
              <a:cs typeface="Arial"/>
              <a:sym typeface="Arial"/>
            </a:endParaRPr>
          </a:p>
        </p:txBody>
      </p:sp>
      <p:sp>
        <p:nvSpPr>
          <p:cNvPr id="650" name="Google Shape;650;p40"/>
          <p:cNvSpPr/>
          <p:nvPr/>
        </p:nvSpPr>
        <p:spPr>
          <a:xfrm>
            <a:off x="412751" y="2353233"/>
            <a:ext cx="16129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kern="0">
                <a:solidFill>
                  <a:srgbClr val="9299B2"/>
                </a:solidFill>
                <a:latin typeface="Arial"/>
                <a:ea typeface="Arial"/>
                <a:cs typeface="Arial"/>
                <a:sym typeface="Arial"/>
              </a:rPr>
              <a:t>Network GIS</a:t>
            </a:r>
            <a:endParaRPr sz="1600" kern="0">
              <a:solidFill>
                <a:srgbClr val="000000"/>
              </a:solidFill>
              <a:latin typeface="Arial"/>
              <a:ea typeface="Arial"/>
              <a:cs typeface="Arial"/>
              <a:sym typeface="Arial"/>
            </a:endParaRPr>
          </a:p>
        </p:txBody>
      </p:sp>
      <p:sp>
        <p:nvSpPr>
          <p:cNvPr id="651" name="Google Shape;651;p40"/>
          <p:cNvSpPr/>
          <p:nvPr/>
        </p:nvSpPr>
        <p:spPr>
          <a:xfrm>
            <a:off x="412752" y="2810433"/>
            <a:ext cx="2533649"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kern="0">
                <a:solidFill>
                  <a:srgbClr val="9299B2"/>
                </a:solidFill>
                <a:latin typeface="Arial"/>
                <a:ea typeface="Arial"/>
                <a:cs typeface="Arial"/>
                <a:sym typeface="Arial"/>
              </a:rPr>
              <a:t>Upstream population</a:t>
            </a:r>
            <a:endParaRPr sz="1600" kern="0">
              <a:solidFill>
                <a:srgbClr val="000000"/>
              </a:solidFill>
              <a:latin typeface="Arial"/>
              <a:ea typeface="Arial"/>
              <a:cs typeface="Arial"/>
              <a:sym typeface="Arial"/>
            </a:endParaRPr>
          </a:p>
        </p:txBody>
      </p:sp>
      <p:sp>
        <p:nvSpPr>
          <p:cNvPr id="652" name="Google Shape;652;p40"/>
          <p:cNvSpPr/>
          <p:nvPr/>
        </p:nvSpPr>
        <p:spPr>
          <a:xfrm>
            <a:off x="412752" y="3267633"/>
            <a:ext cx="3244849"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kern="0">
                <a:solidFill>
                  <a:srgbClr val="9299B2"/>
                </a:solidFill>
                <a:latin typeface="Arial"/>
                <a:ea typeface="Arial"/>
                <a:cs typeface="Arial"/>
                <a:sym typeface="Arial"/>
              </a:rPr>
              <a:t>Manhole physical properties</a:t>
            </a:r>
            <a:endParaRPr sz="1600" kern="0">
              <a:solidFill>
                <a:srgbClr val="000000"/>
              </a:solidFill>
              <a:latin typeface="Arial"/>
              <a:ea typeface="Arial"/>
              <a:cs typeface="Arial"/>
              <a:sym typeface="Arial"/>
            </a:endParaRPr>
          </a:p>
        </p:txBody>
      </p:sp>
      <p:sp>
        <p:nvSpPr>
          <p:cNvPr id="653" name="Google Shape;653;p40"/>
          <p:cNvSpPr/>
          <p:nvPr/>
        </p:nvSpPr>
        <p:spPr>
          <a:xfrm>
            <a:off x="412751" y="3724833"/>
            <a:ext cx="2851151"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kern="0">
                <a:solidFill>
                  <a:srgbClr val="9299B2"/>
                </a:solidFill>
                <a:latin typeface="Arial"/>
                <a:ea typeface="Arial"/>
                <a:cs typeface="Arial"/>
                <a:sym typeface="Arial"/>
              </a:rPr>
              <a:t>Network trends analysis.</a:t>
            </a:r>
            <a:endParaRPr sz="1600" kern="0">
              <a:solidFill>
                <a:srgbClr val="000000"/>
              </a:solidFill>
              <a:latin typeface="Arial"/>
              <a:ea typeface="Arial"/>
              <a:cs typeface="Arial"/>
              <a:sym typeface="Arial"/>
            </a:endParaRPr>
          </a:p>
        </p:txBody>
      </p:sp>
      <p:sp>
        <p:nvSpPr>
          <p:cNvPr id="654" name="Google Shape;654;p40"/>
          <p:cNvSpPr/>
          <p:nvPr/>
        </p:nvSpPr>
        <p:spPr>
          <a:xfrm>
            <a:off x="7327205" y="5173060"/>
            <a:ext cx="2717800" cy="4572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800" kern="0">
                <a:solidFill>
                  <a:srgbClr val="9299B2"/>
                </a:solidFill>
                <a:latin typeface="Arial"/>
                <a:ea typeface="Arial"/>
                <a:cs typeface="Arial"/>
                <a:sym typeface="Arial"/>
              </a:rPr>
              <a:t>Data gathering units are deployed a key locations to give maximum visibility.</a:t>
            </a:r>
            <a:endParaRPr sz="800" kern="0">
              <a:solidFill>
                <a:srgbClr val="000000"/>
              </a:solidFill>
              <a:latin typeface="Arial"/>
              <a:ea typeface="Arial"/>
              <a:cs typeface="Arial"/>
              <a:sym typeface="Arial"/>
            </a:endParaRPr>
          </a:p>
        </p:txBody>
      </p:sp>
      <p:grpSp>
        <p:nvGrpSpPr>
          <p:cNvPr id="655" name="Google Shape;655;p40"/>
          <p:cNvGrpSpPr/>
          <p:nvPr/>
        </p:nvGrpSpPr>
        <p:grpSpPr>
          <a:xfrm>
            <a:off x="406400" y="6000751"/>
            <a:ext cx="11506200" cy="577851"/>
            <a:chOff x="609600" y="9001125"/>
            <a:chExt cx="17259300" cy="866775"/>
          </a:xfrm>
        </p:grpSpPr>
        <p:pic>
          <p:nvPicPr>
            <p:cNvPr id="656" name="Google Shape;656;p40" descr="preencoded.png"/>
            <p:cNvPicPr preferRelativeResize="0"/>
            <p:nvPr/>
          </p:nvPicPr>
          <p:blipFill rotWithShape="1">
            <a:blip r:embed="rId8">
              <a:alphaModFix/>
            </a:blip>
            <a:srcRect/>
            <a:stretch/>
          </p:blipFill>
          <p:spPr>
            <a:xfrm>
              <a:off x="609600" y="9191625"/>
              <a:ext cx="1485900" cy="438150"/>
            </a:xfrm>
            <a:prstGeom prst="rect">
              <a:avLst/>
            </a:prstGeom>
            <a:noFill/>
            <a:ln>
              <a:noFill/>
            </a:ln>
          </p:spPr>
        </p:pic>
        <p:pic>
          <p:nvPicPr>
            <p:cNvPr id="657" name="Google Shape;657;p40" descr="preencoded.png"/>
            <p:cNvPicPr preferRelativeResize="0"/>
            <p:nvPr/>
          </p:nvPicPr>
          <p:blipFill rotWithShape="1">
            <a:blip r:embed="rId9">
              <a:alphaModFix/>
            </a:blip>
            <a:srcRect/>
            <a:stretch/>
          </p:blipFill>
          <p:spPr>
            <a:xfrm>
              <a:off x="17002125" y="9001125"/>
              <a:ext cx="866775" cy="866775"/>
            </a:xfrm>
            <a:prstGeom prst="rect">
              <a:avLst/>
            </a:prstGeom>
            <a:noFill/>
            <a:ln>
              <a:noFill/>
            </a:ln>
          </p:spPr>
        </p:pic>
        <p:sp>
          <p:nvSpPr>
            <p:cNvPr id="658" name="Google Shape;658;p40"/>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75</a:t>
              </a:fld>
              <a:endParaRPr sz="800" b="1" kern="0">
                <a:solidFill>
                  <a:srgbClr val="E4005F"/>
                </a:solidFill>
                <a:latin typeface="Arial"/>
                <a:ea typeface="Arial"/>
                <a:cs typeface="Arial"/>
                <a:sym typeface="Aria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663"/>
        <p:cNvGrpSpPr/>
        <p:nvPr/>
      </p:nvGrpSpPr>
      <p:grpSpPr>
        <a:xfrm>
          <a:off x="0" y="0"/>
          <a:ext cx="0" cy="0"/>
          <a:chOff x="0" y="0"/>
          <a:chExt cx="0" cy="0"/>
        </a:xfrm>
      </p:grpSpPr>
      <p:pic>
        <p:nvPicPr>
          <p:cNvPr id="664" name="Google Shape;664;p41"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665" name="Google Shape;665;p41" descr="preencoded.png"/>
          <p:cNvPicPr preferRelativeResize="0"/>
          <p:nvPr/>
        </p:nvPicPr>
        <p:blipFill rotWithShape="1">
          <a:blip r:embed="rId4">
            <a:alphaModFix/>
          </a:blip>
          <a:srcRect/>
          <a:stretch/>
        </p:blipFill>
        <p:spPr>
          <a:xfrm>
            <a:off x="5016501" y="1174751"/>
            <a:ext cx="38100" cy="4483100"/>
          </a:xfrm>
          <a:prstGeom prst="rect">
            <a:avLst/>
          </a:prstGeom>
          <a:noFill/>
          <a:ln>
            <a:noFill/>
          </a:ln>
        </p:spPr>
      </p:pic>
      <p:sp>
        <p:nvSpPr>
          <p:cNvPr id="666" name="Google Shape;666;p41"/>
          <p:cNvSpPr/>
          <p:nvPr/>
        </p:nvSpPr>
        <p:spPr>
          <a:xfrm>
            <a:off x="444500" y="374651"/>
            <a:ext cx="29972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IoT Monitoring Units</a:t>
            </a:r>
            <a:endParaRPr sz="2267" kern="0">
              <a:solidFill>
                <a:srgbClr val="000000"/>
              </a:solidFill>
              <a:latin typeface="Arial"/>
              <a:ea typeface="Arial"/>
              <a:cs typeface="Arial"/>
              <a:sym typeface="Arial"/>
            </a:endParaRPr>
          </a:p>
        </p:txBody>
      </p:sp>
      <p:sp>
        <p:nvSpPr>
          <p:cNvPr id="667" name="Google Shape;667;p41"/>
          <p:cNvSpPr/>
          <p:nvPr/>
        </p:nvSpPr>
        <p:spPr>
          <a:xfrm>
            <a:off x="406400" y="1778000"/>
            <a:ext cx="2393949" cy="1168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600" kern="0">
                <a:solidFill>
                  <a:srgbClr val="000000"/>
                </a:solidFill>
                <a:latin typeface="Arial"/>
                <a:ea typeface="Arial"/>
                <a:cs typeface="Arial"/>
                <a:sym typeface="Arial"/>
              </a:rPr>
              <a:t>Kando’s IOT monitoring units are deployed inside client’s sewers.</a:t>
            </a:r>
            <a:endParaRPr sz="1600" kern="0">
              <a:solidFill>
                <a:srgbClr val="000000"/>
              </a:solidFill>
              <a:latin typeface="Arial"/>
              <a:ea typeface="Arial"/>
              <a:cs typeface="Arial"/>
              <a:sym typeface="Arial"/>
            </a:endParaRPr>
          </a:p>
        </p:txBody>
      </p:sp>
      <p:grpSp>
        <p:nvGrpSpPr>
          <p:cNvPr id="668" name="Google Shape;668;p41"/>
          <p:cNvGrpSpPr/>
          <p:nvPr/>
        </p:nvGrpSpPr>
        <p:grpSpPr>
          <a:xfrm>
            <a:off x="406400" y="6000751"/>
            <a:ext cx="11506200" cy="577851"/>
            <a:chOff x="609600" y="9001125"/>
            <a:chExt cx="17259300" cy="866775"/>
          </a:xfrm>
        </p:grpSpPr>
        <p:pic>
          <p:nvPicPr>
            <p:cNvPr id="669" name="Google Shape;669;p41" descr="preencoded.png"/>
            <p:cNvPicPr preferRelativeResize="0"/>
            <p:nvPr/>
          </p:nvPicPr>
          <p:blipFill rotWithShape="1">
            <a:blip r:embed="rId5">
              <a:alphaModFix/>
            </a:blip>
            <a:srcRect/>
            <a:stretch/>
          </p:blipFill>
          <p:spPr>
            <a:xfrm>
              <a:off x="609600" y="9191625"/>
              <a:ext cx="1485900" cy="438150"/>
            </a:xfrm>
            <a:prstGeom prst="rect">
              <a:avLst/>
            </a:prstGeom>
            <a:noFill/>
            <a:ln>
              <a:noFill/>
            </a:ln>
          </p:spPr>
        </p:pic>
        <p:pic>
          <p:nvPicPr>
            <p:cNvPr id="670" name="Google Shape;670;p41" descr="preencoded.png"/>
            <p:cNvPicPr preferRelativeResize="0"/>
            <p:nvPr/>
          </p:nvPicPr>
          <p:blipFill rotWithShape="1">
            <a:blip r:embed="rId6">
              <a:alphaModFix/>
            </a:blip>
            <a:srcRect/>
            <a:stretch/>
          </p:blipFill>
          <p:spPr>
            <a:xfrm>
              <a:off x="17002125" y="9001125"/>
              <a:ext cx="866775" cy="866775"/>
            </a:xfrm>
            <a:prstGeom prst="rect">
              <a:avLst/>
            </a:prstGeom>
            <a:noFill/>
            <a:ln>
              <a:noFill/>
            </a:ln>
          </p:spPr>
        </p:pic>
        <p:sp>
          <p:nvSpPr>
            <p:cNvPr id="671" name="Google Shape;671;p41"/>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76</a:t>
              </a:fld>
              <a:endParaRPr sz="800" b="1" kern="0">
                <a:solidFill>
                  <a:srgbClr val="E4005F"/>
                </a:solidFill>
                <a:latin typeface="Arial"/>
                <a:ea typeface="Arial"/>
                <a:cs typeface="Arial"/>
                <a:sym typeface="Arial"/>
              </a:endParaRPr>
            </a:p>
          </p:txBody>
        </p:sp>
      </p:grpSp>
      <p:pic>
        <p:nvPicPr>
          <p:cNvPr id="672" name="Google Shape;672;p41"/>
          <p:cNvPicPr preferRelativeResize="0"/>
          <p:nvPr/>
        </p:nvPicPr>
        <p:blipFill rotWithShape="1">
          <a:blip r:embed="rId7">
            <a:alphaModFix/>
          </a:blip>
          <a:srcRect/>
          <a:stretch/>
        </p:blipFill>
        <p:spPr>
          <a:xfrm>
            <a:off x="5226434" y="1479565"/>
            <a:ext cx="1467333" cy="1610433"/>
          </a:xfrm>
          <a:prstGeom prst="rect">
            <a:avLst/>
          </a:prstGeom>
          <a:noFill/>
          <a:ln>
            <a:noFill/>
          </a:ln>
        </p:spPr>
      </p:pic>
      <p:pic>
        <p:nvPicPr>
          <p:cNvPr id="673" name="Google Shape;673;p41"/>
          <p:cNvPicPr preferRelativeResize="0"/>
          <p:nvPr/>
        </p:nvPicPr>
        <p:blipFill rotWithShape="1">
          <a:blip r:embed="rId8">
            <a:alphaModFix/>
          </a:blip>
          <a:srcRect t="17630" r="-7307" b="15963"/>
          <a:stretch/>
        </p:blipFill>
        <p:spPr>
          <a:xfrm>
            <a:off x="6974936" y="1479564"/>
            <a:ext cx="1536840" cy="1610432"/>
          </a:xfrm>
          <a:prstGeom prst="rect">
            <a:avLst/>
          </a:prstGeom>
          <a:noFill/>
          <a:ln>
            <a:noFill/>
          </a:ln>
        </p:spPr>
      </p:pic>
      <p:pic>
        <p:nvPicPr>
          <p:cNvPr id="674" name="Google Shape;674;p41"/>
          <p:cNvPicPr preferRelativeResize="0"/>
          <p:nvPr/>
        </p:nvPicPr>
        <p:blipFill rotWithShape="1">
          <a:blip r:embed="rId9">
            <a:alphaModFix/>
          </a:blip>
          <a:srcRect/>
          <a:stretch/>
        </p:blipFill>
        <p:spPr>
          <a:xfrm>
            <a:off x="9273334" y="1520000"/>
            <a:ext cx="2039433" cy="1529568"/>
          </a:xfrm>
          <a:prstGeom prst="rect">
            <a:avLst/>
          </a:prstGeom>
          <a:noFill/>
          <a:ln>
            <a:noFill/>
          </a:ln>
        </p:spPr>
      </p:pic>
      <p:pic>
        <p:nvPicPr>
          <p:cNvPr id="675" name="Google Shape;675;p41"/>
          <p:cNvPicPr preferRelativeResize="0"/>
          <p:nvPr/>
        </p:nvPicPr>
        <p:blipFill rotWithShape="1">
          <a:blip r:embed="rId10">
            <a:alphaModFix/>
          </a:blip>
          <a:srcRect t="17191"/>
          <a:stretch/>
        </p:blipFill>
        <p:spPr>
          <a:xfrm>
            <a:off x="5226440" y="3993219"/>
            <a:ext cx="1648432" cy="2047527"/>
          </a:xfrm>
          <a:prstGeom prst="rect">
            <a:avLst/>
          </a:prstGeom>
          <a:noFill/>
          <a:ln>
            <a:noFill/>
          </a:ln>
        </p:spPr>
      </p:pic>
      <p:pic>
        <p:nvPicPr>
          <p:cNvPr id="676" name="Google Shape;676;p41"/>
          <p:cNvPicPr preferRelativeResize="0"/>
          <p:nvPr/>
        </p:nvPicPr>
        <p:blipFill rotWithShape="1">
          <a:blip r:embed="rId11">
            <a:alphaModFix/>
          </a:blip>
          <a:srcRect/>
          <a:stretch/>
        </p:blipFill>
        <p:spPr>
          <a:xfrm>
            <a:off x="7963669" y="3688434"/>
            <a:ext cx="3866633" cy="2405167"/>
          </a:xfrm>
          <a:prstGeom prst="rect">
            <a:avLst/>
          </a:prstGeom>
          <a:noFill/>
          <a:ln>
            <a:noFill/>
          </a:ln>
        </p:spPr>
      </p:pic>
      <p:sp>
        <p:nvSpPr>
          <p:cNvPr id="677" name="Google Shape;677;p41"/>
          <p:cNvSpPr txBox="1"/>
          <p:nvPr/>
        </p:nvSpPr>
        <p:spPr>
          <a:xfrm>
            <a:off x="4750567" y="477151"/>
            <a:ext cx="4000000" cy="738495"/>
          </a:xfrm>
          <a:prstGeom prst="rect">
            <a:avLst/>
          </a:prstGeom>
          <a:noFill/>
          <a:ln>
            <a:noFill/>
          </a:ln>
        </p:spPr>
        <p:txBody>
          <a:bodyPr spcFirstLastPara="1" wrap="square" lIns="121900" tIns="121900" rIns="121900" bIns="121900" anchor="t" anchorCtr="0">
            <a:spAutoFit/>
          </a:bodyPr>
          <a:lstStyle/>
          <a:p>
            <a:pPr algn="ctr" defTabSz="1219170">
              <a:lnSpc>
                <a:spcPct val="120000"/>
              </a:lnSpc>
              <a:buClr>
                <a:srgbClr val="000000"/>
              </a:buClr>
            </a:pPr>
            <a:r>
              <a:rPr lang="en" sz="1333" b="1" kern="0">
                <a:solidFill>
                  <a:srgbClr val="7C7C8B"/>
                </a:solidFill>
                <a:latin typeface="Arial"/>
                <a:cs typeface="Arial"/>
                <a:sym typeface="Arial"/>
              </a:rPr>
              <a:t>1. Chemical condition</a:t>
            </a:r>
            <a:endParaRPr sz="1600" kern="0">
              <a:solidFill>
                <a:srgbClr val="000000"/>
              </a:solidFill>
              <a:latin typeface="Arial"/>
              <a:cs typeface="Arial"/>
              <a:sym typeface="Arial"/>
            </a:endParaRPr>
          </a:p>
          <a:p>
            <a:pPr algn="ctr" defTabSz="1219170">
              <a:lnSpc>
                <a:spcPct val="120000"/>
              </a:lnSpc>
              <a:buClr>
                <a:srgbClr val="000000"/>
              </a:buClr>
            </a:pPr>
            <a:r>
              <a:rPr lang="en" sz="1333" b="1" kern="0">
                <a:solidFill>
                  <a:srgbClr val="7C7C8B"/>
                </a:solidFill>
                <a:latin typeface="Arial"/>
                <a:cs typeface="Arial"/>
                <a:sym typeface="Arial"/>
              </a:rPr>
              <a:t>and flow sensors</a:t>
            </a:r>
            <a:endParaRPr sz="1600" kern="0">
              <a:solidFill>
                <a:srgbClr val="000000"/>
              </a:solidFill>
              <a:latin typeface="Arial"/>
              <a:cs typeface="Arial"/>
              <a:sym typeface="Arial"/>
            </a:endParaRPr>
          </a:p>
        </p:txBody>
      </p:sp>
      <p:pic>
        <p:nvPicPr>
          <p:cNvPr id="678" name="Google Shape;678;p41" descr="preencoded.png"/>
          <p:cNvPicPr preferRelativeResize="0"/>
          <p:nvPr/>
        </p:nvPicPr>
        <p:blipFill rotWithShape="1">
          <a:blip r:embed="rId12">
            <a:alphaModFix/>
          </a:blip>
          <a:srcRect/>
          <a:stretch/>
        </p:blipFill>
        <p:spPr>
          <a:xfrm rot="-2507753">
            <a:off x="7228569" y="2994683"/>
            <a:ext cx="347068" cy="1059800"/>
          </a:xfrm>
          <a:prstGeom prst="rect">
            <a:avLst/>
          </a:prstGeom>
          <a:noFill/>
          <a:ln>
            <a:noFill/>
          </a:ln>
        </p:spPr>
      </p:pic>
      <p:sp>
        <p:nvSpPr>
          <p:cNvPr id="679" name="Google Shape;679;p41"/>
          <p:cNvSpPr txBox="1"/>
          <p:nvPr/>
        </p:nvSpPr>
        <p:spPr>
          <a:xfrm>
            <a:off x="4663900" y="3503700"/>
            <a:ext cx="2592400" cy="663600"/>
          </a:xfrm>
          <a:prstGeom prst="rect">
            <a:avLst/>
          </a:prstGeom>
          <a:noFill/>
          <a:ln>
            <a:noFill/>
          </a:ln>
        </p:spPr>
        <p:txBody>
          <a:bodyPr spcFirstLastPara="1" wrap="square" lIns="121900" tIns="121900" rIns="121900" bIns="121900" anchor="t" anchorCtr="0">
            <a:noAutofit/>
          </a:bodyPr>
          <a:lstStyle/>
          <a:p>
            <a:pPr algn="ctr" defTabSz="1219170">
              <a:lnSpc>
                <a:spcPct val="120000"/>
              </a:lnSpc>
              <a:buClr>
                <a:srgbClr val="7C7C8B"/>
              </a:buClr>
              <a:buSzPts val="1800"/>
            </a:pPr>
            <a:r>
              <a:rPr lang="en" sz="1333" b="1" kern="0">
                <a:solidFill>
                  <a:srgbClr val="7C7C8B"/>
                </a:solidFill>
                <a:latin typeface="Arial"/>
                <a:cs typeface="Arial"/>
                <a:sym typeface="Arial"/>
              </a:rPr>
              <a:t>3. Automatic sampler</a:t>
            </a:r>
            <a:endParaRPr sz="1600" kern="0">
              <a:solidFill>
                <a:srgbClr val="000000"/>
              </a:solidFill>
              <a:latin typeface="Arial"/>
              <a:cs typeface="Arial"/>
              <a:sym typeface="Arial"/>
            </a:endParaRPr>
          </a:p>
          <a:p>
            <a:pPr algn="ctr" defTabSz="1219170">
              <a:lnSpc>
                <a:spcPct val="120000"/>
              </a:lnSpc>
              <a:buClr>
                <a:srgbClr val="7C7C8B"/>
              </a:buClr>
              <a:buSzPts val="1800"/>
            </a:pPr>
            <a:endParaRPr sz="1067" b="1" kern="0">
              <a:solidFill>
                <a:srgbClr val="7C7C8B"/>
              </a:solidFill>
              <a:latin typeface="Arial"/>
              <a:cs typeface="Arial"/>
              <a:sym typeface="Arial"/>
            </a:endParaRPr>
          </a:p>
        </p:txBody>
      </p:sp>
      <p:sp>
        <p:nvSpPr>
          <p:cNvPr id="680" name="Google Shape;680;p41"/>
          <p:cNvSpPr txBox="1"/>
          <p:nvPr/>
        </p:nvSpPr>
        <p:spPr>
          <a:xfrm>
            <a:off x="8069500" y="579767"/>
            <a:ext cx="4000000" cy="492338"/>
          </a:xfrm>
          <a:prstGeom prst="rect">
            <a:avLst/>
          </a:prstGeom>
          <a:noFill/>
          <a:ln>
            <a:noFill/>
          </a:ln>
        </p:spPr>
        <p:txBody>
          <a:bodyPr spcFirstLastPara="1" wrap="square" lIns="121900" tIns="121900" rIns="121900" bIns="121900" anchor="t" anchorCtr="0">
            <a:spAutoFit/>
          </a:bodyPr>
          <a:lstStyle/>
          <a:p>
            <a:pPr algn="ctr" defTabSz="1219170">
              <a:lnSpc>
                <a:spcPct val="120000"/>
              </a:lnSpc>
              <a:buClr>
                <a:srgbClr val="000000"/>
              </a:buClr>
            </a:pPr>
            <a:r>
              <a:rPr lang="en" sz="1333" b="1" kern="0">
                <a:solidFill>
                  <a:srgbClr val="7C7C8B"/>
                </a:solidFill>
                <a:latin typeface="Arial"/>
                <a:cs typeface="Arial"/>
                <a:sym typeface="Arial"/>
              </a:rPr>
              <a:t>2. Data logger</a:t>
            </a:r>
            <a:endParaRPr sz="1600" kern="0">
              <a:solidFill>
                <a:srgbClr val="000000"/>
              </a:solidFill>
              <a:latin typeface="Arial"/>
              <a:cs typeface="Arial"/>
              <a:sym typeface="Arial"/>
            </a:endParaRPr>
          </a:p>
        </p:txBody>
      </p:sp>
      <p:pic>
        <p:nvPicPr>
          <p:cNvPr id="681" name="Google Shape;681;p41" descr="preencoded.png"/>
          <p:cNvPicPr preferRelativeResize="0"/>
          <p:nvPr/>
        </p:nvPicPr>
        <p:blipFill rotWithShape="1">
          <a:blip r:embed="rId12">
            <a:alphaModFix/>
          </a:blip>
          <a:srcRect/>
          <a:stretch/>
        </p:blipFill>
        <p:spPr>
          <a:xfrm rot="3709751">
            <a:off x="10476240" y="3042632"/>
            <a:ext cx="409253" cy="606568"/>
          </a:xfrm>
          <a:prstGeom prst="rect">
            <a:avLst/>
          </a:prstGeom>
          <a:noFill/>
          <a:ln>
            <a:noFill/>
          </a:ln>
        </p:spPr>
      </p:pic>
      <p:pic>
        <p:nvPicPr>
          <p:cNvPr id="682" name="Google Shape;682;p41" descr="preencoded.png"/>
          <p:cNvPicPr preferRelativeResize="0"/>
          <p:nvPr/>
        </p:nvPicPr>
        <p:blipFill rotWithShape="1">
          <a:blip r:embed="rId12">
            <a:alphaModFix/>
          </a:blip>
          <a:srcRect/>
          <a:stretch/>
        </p:blipFill>
        <p:spPr>
          <a:xfrm rot="-5188315">
            <a:off x="7187705" y="5105273"/>
            <a:ext cx="622800" cy="92307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687"/>
        <p:cNvGrpSpPr/>
        <p:nvPr/>
      </p:nvGrpSpPr>
      <p:grpSpPr>
        <a:xfrm>
          <a:off x="0" y="0"/>
          <a:ext cx="0" cy="0"/>
          <a:chOff x="0" y="0"/>
          <a:chExt cx="0" cy="0"/>
        </a:xfrm>
      </p:grpSpPr>
      <p:pic>
        <p:nvPicPr>
          <p:cNvPr id="688" name="Google Shape;688;p42"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689" name="Google Shape;689;p42" descr="preencoded.png"/>
          <p:cNvPicPr preferRelativeResize="0"/>
          <p:nvPr/>
        </p:nvPicPr>
        <p:blipFill rotWithShape="1">
          <a:blip r:embed="rId4">
            <a:alphaModFix/>
          </a:blip>
          <a:srcRect/>
          <a:stretch/>
        </p:blipFill>
        <p:spPr>
          <a:xfrm>
            <a:off x="1612900" y="2247900"/>
            <a:ext cx="609600" cy="609600"/>
          </a:xfrm>
          <a:prstGeom prst="rect">
            <a:avLst/>
          </a:prstGeom>
          <a:noFill/>
          <a:ln>
            <a:noFill/>
          </a:ln>
        </p:spPr>
      </p:pic>
      <p:pic>
        <p:nvPicPr>
          <p:cNvPr id="690" name="Google Shape;690;p42" descr="preencoded.png"/>
          <p:cNvPicPr preferRelativeResize="0"/>
          <p:nvPr/>
        </p:nvPicPr>
        <p:blipFill rotWithShape="1">
          <a:blip r:embed="rId5">
            <a:alphaModFix/>
          </a:blip>
          <a:srcRect/>
          <a:stretch/>
        </p:blipFill>
        <p:spPr>
          <a:xfrm>
            <a:off x="3505200" y="2254251"/>
            <a:ext cx="533400" cy="647700"/>
          </a:xfrm>
          <a:prstGeom prst="rect">
            <a:avLst/>
          </a:prstGeom>
          <a:noFill/>
          <a:ln>
            <a:noFill/>
          </a:ln>
        </p:spPr>
      </p:pic>
      <p:pic>
        <p:nvPicPr>
          <p:cNvPr id="691" name="Google Shape;691;p42" descr="preencoded.png"/>
          <p:cNvPicPr preferRelativeResize="0"/>
          <p:nvPr/>
        </p:nvPicPr>
        <p:blipFill rotWithShape="1">
          <a:blip r:embed="rId6">
            <a:alphaModFix/>
          </a:blip>
          <a:srcRect/>
          <a:stretch/>
        </p:blipFill>
        <p:spPr>
          <a:xfrm>
            <a:off x="5575300" y="2247901"/>
            <a:ext cx="609600" cy="596900"/>
          </a:xfrm>
          <a:prstGeom prst="rect">
            <a:avLst/>
          </a:prstGeom>
          <a:noFill/>
          <a:ln>
            <a:noFill/>
          </a:ln>
        </p:spPr>
      </p:pic>
      <p:pic>
        <p:nvPicPr>
          <p:cNvPr id="692" name="Google Shape;692;p42" descr="preencoded.png"/>
          <p:cNvPicPr preferRelativeResize="0"/>
          <p:nvPr/>
        </p:nvPicPr>
        <p:blipFill rotWithShape="1">
          <a:blip r:embed="rId7">
            <a:alphaModFix/>
          </a:blip>
          <a:srcRect/>
          <a:stretch/>
        </p:blipFill>
        <p:spPr>
          <a:xfrm>
            <a:off x="7505701" y="2254251"/>
            <a:ext cx="666751" cy="571500"/>
          </a:xfrm>
          <a:prstGeom prst="rect">
            <a:avLst/>
          </a:prstGeom>
          <a:noFill/>
          <a:ln>
            <a:noFill/>
          </a:ln>
        </p:spPr>
      </p:pic>
      <p:pic>
        <p:nvPicPr>
          <p:cNvPr id="693" name="Google Shape;693;p42" descr="preencoded.png"/>
          <p:cNvPicPr preferRelativeResize="0"/>
          <p:nvPr/>
        </p:nvPicPr>
        <p:blipFill rotWithShape="1">
          <a:blip r:embed="rId8">
            <a:alphaModFix/>
          </a:blip>
          <a:srcRect/>
          <a:stretch/>
        </p:blipFill>
        <p:spPr>
          <a:xfrm>
            <a:off x="9391651" y="2247900"/>
            <a:ext cx="622300" cy="584200"/>
          </a:xfrm>
          <a:prstGeom prst="rect">
            <a:avLst/>
          </a:prstGeom>
          <a:noFill/>
          <a:ln>
            <a:noFill/>
          </a:ln>
        </p:spPr>
      </p:pic>
      <p:pic>
        <p:nvPicPr>
          <p:cNvPr id="694" name="Google Shape;694;p42" descr="preencoded.png"/>
          <p:cNvPicPr preferRelativeResize="0"/>
          <p:nvPr/>
        </p:nvPicPr>
        <p:blipFill rotWithShape="1">
          <a:blip r:embed="rId9">
            <a:alphaModFix/>
          </a:blip>
          <a:srcRect/>
          <a:stretch/>
        </p:blipFill>
        <p:spPr>
          <a:xfrm>
            <a:off x="0" y="3917951"/>
            <a:ext cx="12192000" cy="38100"/>
          </a:xfrm>
          <a:prstGeom prst="rect">
            <a:avLst/>
          </a:prstGeom>
          <a:noFill/>
          <a:ln>
            <a:noFill/>
          </a:ln>
        </p:spPr>
      </p:pic>
      <p:sp>
        <p:nvSpPr>
          <p:cNvPr id="695" name="Google Shape;695;p42"/>
          <p:cNvSpPr/>
          <p:nvPr/>
        </p:nvSpPr>
        <p:spPr>
          <a:xfrm>
            <a:off x="444500" y="374651"/>
            <a:ext cx="1162051"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Process</a:t>
            </a:r>
            <a:endParaRPr sz="2267" kern="0">
              <a:solidFill>
                <a:srgbClr val="000000"/>
              </a:solidFill>
              <a:latin typeface="Arial"/>
              <a:ea typeface="Arial"/>
              <a:cs typeface="Arial"/>
              <a:sym typeface="Arial"/>
            </a:endParaRPr>
          </a:p>
        </p:txBody>
      </p:sp>
      <p:sp>
        <p:nvSpPr>
          <p:cNvPr id="696" name="Google Shape;696;p42"/>
          <p:cNvSpPr/>
          <p:nvPr/>
        </p:nvSpPr>
        <p:spPr>
          <a:xfrm>
            <a:off x="1616076" y="3219451"/>
            <a:ext cx="984251"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Planning</a:t>
            </a:r>
            <a:endParaRPr sz="1600" kern="0">
              <a:solidFill>
                <a:srgbClr val="000000"/>
              </a:solidFill>
              <a:latin typeface="Arial"/>
              <a:ea typeface="Arial"/>
              <a:cs typeface="Arial"/>
              <a:sym typeface="Arial"/>
            </a:endParaRPr>
          </a:p>
        </p:txBody>
      </p:sp>
      <p:sp>
        <p:nvSpPr>
          <p:cNvPr id="697" name="Google Shape;697;p42"/>
          <p:cNvSpPr/>
          <p:nvPr/>
        </p:nvSpPr>
        <p:spPr>
          <a:xfrm>
            <a:off x="3508375" y="3219451"/>
            <a:ext cx="1162051"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cs typeface="Arial"/>
                <a:sym typeface="Arial"/>
              </a:rPr>
              <a:t>Installation</a:t>
            </a:r>
            <a:endParaRPr sz="1600" kern="0">
              <a:solidFill>
                <a:srgbClr val="000000"/>
              </a:solidFill>
              <a:latin typeface="Arial"/>
              <a:ea typeface="Arial"/>
              <a:cs typeface="Arial"/>
              <a:sym typeface="Arial"/>
            </a:endParaRPr>
          </a:p>
        </p:txBody>
      </p:sp>
      <p:sp>
        <p:nvSpPr>
          <p:cNvPr id="698" name="Google Shape;698;p42"/>
          <p:cNvSpPr/>
          <p:nvPr/>
        </p:nvSpPr>
        <p:spPr>
          <a:xfrm>
            <a:off x="5578475" y="3219451"/>
            <a:ext cx="1035051"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Sampling</a:t>
            </a:r>
            <a:endParaRPr sz="1600" kern="0">
              <a:solidFill>
                <a:srgbClr val="000000"/>
              </a:solidFill>
              <a:latin typeface="Arial"/>
              <a:ea typeface="Arial"/>
              <a:cs typeface="Arial"/>
              <a:sym typeface="Arial"/>
            </a:endParaRPr>
          </a:p>
        </p:txBody>
      </p:sp>
      <p:sp>
        <p:nvSpPr>
          <p:cNvPr id="699" name="Google Shape;699;p42"/>
          <p:cNvSpPr/>
          <p:nvPr/>
        </p:nvSpPr>
        <p:spPr>
          <a:xfrm>
            <a:off x="7521576" y="3219451"/>
            <a:ext cx="9652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cs typeface="Arial"/>
                <a:sym typeface="Arial"/>
              </a:rPr>
              <a:t>Analysis</a:t>
            </a:r>
            <a:endParaRPr sz="1600" kern="0">
              <a:solidFill>
                <a:srgbClr val="000000"/>
              </a:solidFill>
              <a:latin typeface="Arial"/>
              <a:ea typeface="Arial"/>
              <a:cs typeface="Arial"/>
              <a:sym typeface="Arial"/>
            </a:endParaRPr>
          </a:p>
        </p:txBody>
      </p:sp>
      <p:sp>
        <p:nvSpPr>
          <p:cNvPr id="700" name="Google Shape;700;p42"/>
          <p:cNvSpPr/>
          <p:nvPr/>
        </p:nvSpPr>
        <p:spPr>
          <a:xfrm>
            <a:off x="9394826" y="3219451"/>
            <a:ext cx="1200151"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Monitoring</a:t>
            </a:r>
            <a:endParaRPr sz="1600" kern="0">
              <a:solidFill>
                <a:srgbClr val="000000"/>
              </a:solidFill>
              <a:latin typeface="Arial"/>
              <a:ea typeface="Arial"/>
              <a:cs typeface="Arial"/>
              <a:sym typeface="Arial"/>
            </a:endParaRPr>
          </a:p>
        </p:txBody>
      </p:sp>
      <p:sp>
        <p:nvSpPr>
          <p:cNvPr id="701" name="Google Shape;701;p42"/>
          <p:cNvSpPr/>
          <p:nvPr/>
        </p:nvSpPr>
        <p:spPr>
          <a:xfrm>
            <a:off x="1600201" y="4298951"/>
            <a:ext cx="495300" cy="673100"/>
          </a:xfrm>
          <a:prstGeom prst="rect">
            <a:avLst/>
          </a:prstGeom>
          <a:noFill/>
          <a:ln>
            <a:noFill/>
          </a:ln>
        </p:spPr>
        <p:txBody>
          <a:bodyPr spcFirstLastPara="1" wrap="square" lIns="0" tIns="0" rIns="0" bIns="0" anchor="t" anchorCtr="0">
            <a:noAutofit/>
          </a:bodyPr>
          <a:lstStyle/>
          <a:p>
            <a:pPr algn="r" defTabSz="1219170">
              <a:lnSpc>
                <a:spcPct val="150009"/>
              </a:lnSpc>
              <a:buClr>
                <a:srgbClr val="000000"/>
              </a:buClr>
            </a:pPr>
            <a:r>
              <a:rPr lang="en" sz="3467" b="1" kern="0">
                <a:solidFill>
                  <a:srgbClr val="DCDCE9"/>
                </a:solidFill>
                <a:latin typeface="Arial"/>
                <a:ea typeface="Arial"/>
                <a:cs typeface="Arial"/>
                <a:sym typeface="Arial"/>
              </a:rPr>
              <a:t>01</a:t>
            </a:r>
            <a:endParaRPr sz="3467" kern="0">
              <a:solidFill>
                <a:srgbClr val="000000"/>
              </a:solidFill>
              <a:latin typeface="Arial"/>
              <a:ea typeface="Arial"/>
              <a:cs typeface="Arial"/>
              <a:sym typeface="Arial"/>
            </a:endParaRPr>
          </a:p>
        </p:txBody>
      </p:sp>
      <p:sp>
        <p:nvSpPr>
          <p:cNvPr id="702" name="Google Shape;702;p42"/>
          <p:cNvSpPr/>
          <p:nvPr/>
        </p:nvSpPr>
        <p:spPr>
          <a:xfrm>
            <a:off x="3492500" y="4298951"/>
            <a:ext cx="584200" cy="673100"/>
          </a:xfrm>
          <a:prstGeom prst="rect">
            <a:avLst/>
          </a:prstGeom>
          <a:noFill/>
          <a:ln>
            <a:noFill/>
          </a:ln>
        </p:spPr>
        <p:txBody>
          <a:bodyPr spcFirstLastPara="1" wrap="square" lIns="0" tIns="0" rIns="0" bIns="0" anchor="t" anchorCtr="0">
            <a:noAutofit/>
          </a:bodyPr>
          <a:lstStyle/>
          <a:p>
            <a:pPr algn="r" defTabSz="1219170">
              <a:lnSpc>
                <a:spcPct val="150009"/>
              </a:lnSpc>
              <a:buClr>
                <a:srgbClr val="000000"/>
              </a:buClr>
            </a:pPr>
            <a:r>
              <a:rPr lang="en" sz="3467" b="1" kern="0">
                <a:solidFill>
                  <a:srgbClr val="DCDCE9"/>
                </a:solidFill>
                <a:latin typeface="Arial"/>
                <a:ea typeface="Arial"/>
                <a:cs typeface="Arial"/>
                <a:sym typeface="Arial"/>
              </a:rPr>
              <a:t>02</a:t>
            </a:r>
            <a:endParaRPr sz="3467" kern="0">
              <a:solidFill>
                <a:srgbClr val="000000"/>
              </a:solidFill>
              <a:latin typeface="Arial"/>
              <a:ea typeface="Arial"/>
              <a:cs typeface="Arial"/>
              <a:sym typeface="Arial"/>
            </a:endParaRPr>
          </a:p>
        </p:txBody>
      </p:sp>
      <p:sp>
        <p:nvSpPr>
          <p:cNvPr id="703" name="Google Shape;703;p42"/>
          <p:cNvSpPr/>
          <p:nvPr/>
        </p:nvSpPr>
        <p:spPr>
          <a:xfrm>
            <a:off x="5562600" y="4298951"/>
            <a:ext cx="584200" cy="673100"/>
          </a:xfrm>
          <a:prstGeom prst="rect">
            <a:avLst/>
          </a:prstGeom>
          <a:noFill/>
          <a:ln>
            <a:noFill/>
          </a:ln>
        </p:spPr>
        <p:txBody>
          <a:bodyPr spcFirstLastPara="1" wrap="square" lIns="0" tIns="0" rIns="0" bIns="0" anchor="t" anchorCtr="0">
            <a:noAutofit/>
          </a:bodyPr>
          <a:lstStyle/>
          <a:p>
            <a:pPr algn="r" defTabSz="1219170">
              <a:lnSpc>
                <a:spcPct val="150009"/>
              </a:lnSpc>
              <a:buClr>
                <a:srgbClr val="000000"/>
              </a:buClr>
            </a:pPr>
            <a:r>
              <a:rPr lang="en" sz="3467" b="1" kern="0">
                <a:solidFill>
                  <a:srgbClr val="DCDCE9"/>
                </a:solidFill>
                <a:latin typeface="Arial"/>
                <a:ea typeface="Arial"/>
                <a:cs typeface="Arial"/>
                <a:sym typeface="Arial"/>
              </a:rPr>
              <a:t>03</a:t>
            </a:r>
            <a:endParaRPr sz="3467" kern="0">
              <a:solidFill>
                <a:srgbClr val="000000"/>
              </a:solidFill>
              <a:latin typeface="Arial"/>
              <a:ea typeface="Arial"/>
              <a:cs typeface="Arial"/>
              <a:sym typeface="Arial"/>
            </a:endParaRPr>
          </a:p>
        </p:txBody>
      </p:sp>
      <p:sp>
        <p:nvSpPr>
          <p:cNvPr id="704" name="Google Shape;704;p42"/>
          <p:cNvSpPr/>
          <p:nvPr/>
        </p:nvSpPr>
        <p:spPr>
          <a:xfrm>
            <a:off x="7505700" y="4298951"/>
            <a:ext cx="635000" cy="673100"/>
          </a:xfrm>
          <a:prstGeom prst="rect">
            <a:avLst/>
          </a:prstGeom>
          <a:noFill/>
          <a:ln>
            <a:noFill/>
          </a:ln>
        </p:spPr>
        <p:txBody>
          <a:bodyPr spcFirstLastPara="1" wrap="square" lIns="0" tIns="0" rIns="0" bIns="0" anchor="t" anchorCtr="0">
            <a:noAutofit/>
          </a:bodyPr>
          <a:lstStyle/>
          <a:p>
            <a:pPr algn="r" defTabSz="1219170">
              <a:lnSpc>
                <a:spcPct val="150009"/>
              </a:lnSpc>
              <a:buClr>
                <a:srgbClr val="000000"/>
              </a:buClr>
            </a:pPr>
            <a:r>
              <a:rPr lang="en" sz="3467" b="1" kern="0">
                <a:solidFill>
                  <a:srgbClr val="DCDCE9"/>
                </a:solidFill>
                <a:latin typeface="Arial"/>
                <a:ea typeface="Arial"/>
                <a:cs typeface="Arial"/>
                <a:sym typeface="Arial"/>
              </a:rPr>
              <a:t>04</a:t>
            </a:r>
            <a:endParaRPr sz="3467" kern="0">
              <a:solidFill>
                <a:srgbClr val="000000"/>
              </a:solidFill>
              <a:latin typeface="Arial"/>
              <a:ea typeface="Arial"/>
              <a:cs typeface="Arial"/>
              <a:sym typeface="Arial"/>
            </a:endParaRPr>
          </a:p>
        </p:txBody>
      </p:sp>
      <p:sp>
        <p:nvSpPr>
          <p:cNvPr id="705" name="Google Shape;705;p42"/>
          <p:cNvSpPr/>
          <p:nvPr/>
        </p:nvSpPr>
        <p:spPr>
          <a:xfrm>
            <a:off x="9378951" y="4298951"/>
            <a:ext cx="590551" cy="673100"/>
          </a:xfrm>
          <a:prstGeom prst="rect">
            <a:avLst/>
          </a:prstGeom>
          <a:noFill/>
          <a:ln>
            <a:noFill/>
          </a:ln>
        </p:spPr>
        <p:txBody>
          <a:bodyPr spcFirstLastPara="1" wrap="square" lIns="0" tIns="0" rIns="0" bIns="0" anchor="t" anchorCtr="0">
            <a:noAutofit/>
          </a:bodyPr>
          <a:lstStyle/>
          <a:p>
            <a:pPr algn="r" defTabSz="1219170">
              <a:lnSpc>
                <a:spcPct val="150009"/>
              </a:lnSpc>
              <a:buClr>
                <a:srgbClr val="000000"/>
              </a:buClr>
            </a:pPr>
            <a:r>
              <a:rPr lang="en" sz="3467" b="1" kern="0">
                <a:solidFill>
                  <a:srgbClr val="DCDCE9"/>
                </a:solidFill>
                <a:latin typeface="Arial"/>
                <a:ea typeface="Arial"/>
                <a:cs typeface="Arial"/>
                <a:sym typeface="Arial"/>
              </a:rPr>
              <a:t>05</a:t>
            </a:r>
            <a:endParaRPr sz="3467" kern="0">
              <a:solidFill>
                <a:srgbClr val="000000"/>
              </a:solidFill>
              <a:latin typeface="Arial"/>
              <a:ea typeface="Arial"/>
              <a:cs typeface="Arial"/>
              <a:sym typeface="Arial"/>
            </a:endParaRPr>
          </a:p>
        </p:txBody>
      </p:sp>
      <p:grpSp>
        <p:nvGrpSpPr>
          <p:cNvPr id="706" name="Google Shape;706;p42"/>
          <p:cNvGrpSpPr/>
          <p:nvPr/>
        </p:nvGrpSpPr>
        <p:grpSpPr>
          <a:xfrm>
            <a:off x="406400" y="6000751"/>
            <a:ext cx="11506200" cy="577851"/>
            <a:chOff x="609600" y="9001125"/>
            <a:chExt cx="17259300" cy="866775"/>
          </a:xfrm>
        </p:grpSpPr>
        <p:pic>
          <p:nvPicPr>
            <p:cNvPr id="707" name="Google Shape;707;p42" descr="preencoded.png"/>
            <p:cNvPicPr preferRelativeResize="0"/>
            <p:nvPr/>
          </p:nvPicPr>
          <p:blipFill rotWithShape="1">
            <a:blip r:embed="rId10">
              <a:alphaModFix/>
            </a:blip>
            <a:srcRect/>
            <a:stretch/>
          </p:blipFill>
          <p:spPr>
            <a:xfrm>
              <a:off x="609600" y="9191625"/>
              <a:ext cx="1485900" cy="438150"/>
            </a:xfrm>
            <a:prstGeom prst="rect">
              <a:avLst/>
            </a:prstGeom>
            <a:noFill/>
            <a:ln>
              <a:noFill/>
            </a:ln>
          </p:spPr>
        </p:pic>
        <p:pic>
          <p:nvPicPr>
            <p:cNvPr id="708" name="Google Shape;708;p42" descr="preencoded.png"/>
            <p:cNvPicPr preferRelativeResize="0"/>
            <p:nvPr/>
          </p:nvPicPr>
          <p:blipFill rotWithShape="1">
            <a:blip r:embed="rId11">
              <a:alphaModFix/>
            </a:blip>
            <a:srcRect/>
            <a:stretch/>
          </p:blipFill>
          <p:spPr>
            <a:xfrm>
              <a:off x="17002125" y="9001125"/>
              <a:ext cx="866775" cy="866775"/>
            </a:xfrm>
            <a:prstGeom prst="rect">
              <a:avLst/>
            </a:prstGeom>
            <a:noFill/>
            <a:ln>
              <a:noFill/>
            </a:ln>
          </p:spPr>
        </p:pic>
        <p:sp>
          <p:nvSpPr>
            <p:cNvPr id="709" name="Google Shape;709;p42"/>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77</a:t>
              </a:fld>
              <a:endParaRPr sz="800" b="1" kern="0">
                <a:solidFill>
                  <a:srgbClr val="E4005F"/>
                </a:solidFill>
                <a:latin typeface="Arial"/>
                <a:ea typeface="Arial"/>
                <a:cs typeface="Arial"/>
                <a:sym typeface="Arial"/>
              </a:endParaRP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714"/>
        <p:cNvGrpSpPr/>
        <p:nvPr/>
      </p:nvGrpSpPr>
      <p:grpSpPr>
        <a:xfrm>
          <a:off x="0" y="0"/>
          <a:ext cx="0" cy="0"/>
          <a:chOff x="0" y="0"/>
          <a:chExt cx="0" cy="0"/>
        </a:xfrm>
      </p:grpSpPr>
      <p:pic>
        <p:nvPicPr>
          <p:cNvPr id="715" name="Google Shape;715;p43" descr="preencoded.png"/>
          <p:cNvPicPr preferRelativeResize="0"/>
          <p:nvPr/>
        </p:nvPicPr>
        <p:blipFill rotWithShape="1">
          <a:blip r:embed="rId3">
            <a:alphaModFix/>
          </a:blip>
          <a:srcRect/>
          <a:stretch/>
        </p:blipFill>
        <p:spPr>
          <a:xfrm>
            <a:off x="1498" y="1"/>
            <a:ext cx="12192000" cy="1358900"/>
          </a:xfrm>
          <a:prstGeom prst="rect">
            <a:avLst/>
          </a:prstGeom>
          <a:noFill/>
          <a:ln>
            <a:noFill/>
          </a:ln>
        </p:spPr>
      </p:pic>
      <p:pic>
        <p:nvPicPr>
          <p:cNvPr id="716" name="Google Shape;716;p43" descr="preencoded.png"/>
          <p:cNvPicPr preferRelativeResize="0"/>
          <p:nvPr/>
        </p:nvPicPr>
        <p:blipFill rotWithShape="1">
          <a:blip r:embed="rId4">
            <a:alphaModFix/>
          </a:blip>
          <a:srcRect/>
          <a:stretch/>
        </p:blipFill>
        <p:spPr>
          <a:xfrm>
            <a:off x="1181100" y="3016251"/>
            <a:ext cx="2870200" cy="25400"/>
          </a:xfrm>
          <a:prstGeom prst="rect">
            <a:avLst/>
          </a:prstGeom>
          <a:noFill/>
          <a:ln>
            <a:noFill/>
          </a:ln>
        </p:spPr>
      </p:pic>
      <p:sp>
        <p:nvSpPr>
          <p:cNvPr id="717" name="Google Shape;717;p43"/>
          <p:cNvSpPr/>
          <p:nvPr/>
        </p:nvSpPr>
        <p:spPr>
          <a:xfrm>
            <a:off x="196851" y="876300"/>
            <a:ext cx="3854449"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dirty="0">
                <a:solidFill>
                  <a:srgbClr val="E4005F"/>
                </a:solidFill>
                <a:latin typeface="Arial"/>
                <a:ea typeface="Arial"/>
                <a:cs typeface="Arial"/>
                <a:sym typeface="Arial"/>
              </a:rPr>
              <a:t>Upstream focus | </a:t>
            </a:r>
            <a:r>
              <a:rPr lang="en" sz="2267" kern="0" dirty="0">
                <a:solidFill>
                  <a:srgbClr val="E4005F"/>
                </a:solidFill>
                <a:latin typeface="Arial"/>
                <a:ea typeface="Arial"/>
                <a:cs typeface="Arial"/>
                <a:sym typeface="Arial"/>
              </a:rPr>
              <a:t>Planning</a:t>
            </a:r>
            <a:endParaRPr sz="2267" kern="0" dirty="0">
              <a:solidFill>
                <a:srgbClr val="000000"/>
              </a:solidFill>
              <a:latin typeface="Arial"/>
              <a:ea typeface="Arial"/>
              <a:cs typeface="Arial"/>
              <a:sym typeface="Arial"/>
            </a:endParaRPr>
          </a:p>
        </p:txBody>
      </p:sp>
      <p:sp>
        <p:nvSpPr>
          <p:cNvPr id="718" name="Google Shape;718;p43"/>
          <p:cNvSpPr/>
          <p:nvPr/>
        </p:nvSpPr>
        <p:spPr>
          <a:xfrm>
            <a:off x="1181101" y="1943101"/>
            <a:ext cx="2944783" cy="9271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It takes just 48 hours</a:t>
            </a:r>
            <a:br>
              <a:rPr lang="en" sz="1600" b="1" kern="0">
                <a:solidFill>
                  <a:srgbClr val="E4005F"/>
                </a:solidFill>
                <a:latin typeface="Arial"/>
                <a:ea typeface="Arial"/>
                <a:cs typeface="Arial"/>
                <a:sym typeface="Arial"/>
              </a:rPr>
            </a:br>
            <a:r>
              <a:rPr lang="en" sz="1600" kern="0">
                <a:solidFill>
                  <a:srgbClr val="000000"/>
                </a:solidFill>
                <a:latin typeface="Arial"/>
                <a:ea typeface="Arial"/>
                <a:cs typeface="Arial"/>
                <a:sym typeface="Arial"/>
              </a:rPr>
              <a:t>to provide targeted analysis of infected areas.</a:t>
            </a:r>
            <a:endParaRPr sz="1600" kern="0">
              <a:solidFill>
                <a:srgbClr val="000000"/>
              </a:solidFill>
              <a:latin typeface="Arial"/>
              <a:ea typeface="Arial"/>
              <a:cs typeface="Arial"/>
              <a:sym typeface="Arial"/>
            </a:endParaRPr>
          </a:p>
        </p:txBody>
      </p:sp>
      <p:sp>
        <p:nvSpPr>
          <p:cNvPr id="719" name="Google Shape;719;p43"/>
          <p:cNvSpPr/>
          <p:nvPr/>
        </p:nvSpPr>
        <p:spPr>
          <a:xfrm>
            <a:off x="1181100" y="3200400"/>
            <a:ext cx="2641600" cy="1193800"/>
          </a:xfrm>
          <a:prstGeom prst="rect">
            <a:avLst/>
          </a:prstGeom>
          <a:noFill/>
          <a:ln>
            <a:noFill/>
          </a:ln>
        </p:spPr>
        <p:txBody>
          <a:bodyPr spcFirstLastPara="1" wrap="square" lIns="0" tIns="0" rIns="0" bIns="0" anchor="t" anchorCtr="0">
            <a:noAutofit/>
          </a:bodyPr>
          <a:lstStyle/>
          <a:p>
            <a:pPr defTabSz="1219170">
              <a:lnSpc>
                <a:spcPct val="180000"/>
              </a:lnSpc>
              <a:buClr>
                <a:srgbClr val="000000"/>
              </a:buClr>
            </a:pPr>
            <a:r>
              <a:rPr lang="en" sz="1333" kern="0">
                <a:solidFill>
                  <a:srgbClr val="9299B2"/>
                </a:solidFill>
                <a:latin typeface="Arial"/>
                <a:ea typeface="Arial"/>
                <a:cs typeface="Arial"/>
                <a:sym typeface="Arial"/>
              </a:rPr>
              <a:t>Network GIS</a:t>
            </a:r>
            <a:br>
              <a:rPr lang="en" sz="1333" kern="0">
                <a:solidFill>
                  <a:srgbClr val="9299B2"/>
                </a:solidFill>
                <a:latin typeface="Arial"/>
                <a:ea typeface="Arial"/>
                <a:cs typeface="Arial"/>
                <a:sym typeface="Arial"/>
              </a:rPr>
            </a:br>
            <a:r>
              <a:rPr lang="en" sz="1333" kern="0">
                <a:solidFill>
                  <a:srgbClr val="9299B2"/>
                </a:solidFill>
                <a:latin typeface="Arial"/>
                <a:ea typeface="Arial"/>
                <a:cs typeface="Arial"/>
                <a:sym typeface="Arial"/>
              </a:rPr>
              <a:t>Upstream population</a:t>
            </a:r>
            <a:br>
              <a:rPr lang="en" sz="1333" kern="0">
                <a:solidFill>
                  <a:srgbClr val="9299B2"/>
                </a:solidFill>
                <a:latin typeface="Arial"/>
                <a:ea typeface="Arial"/>
                <a:cs typeface="Arial"/>
                <a:sym typeface="Arial"/>
              </a:rPr>
            </a:br>
            <a:r>
              <a:rPr lang="en" sz="1333" kern="0">
                <a:solidFill>
                  <a:srgbClr val="9299B2"/>
                </a:solidFill>
                <a:latin typeface="Arial"/>
                <a:ea typeface="Arial"/>
                <a:cs typeface="Arial"/>
                <a:sym typeface="Arial"/>
              </a:rPr>
              <a:t>Manhole physical properties</a:t>
            </a:r>
            <a:br>
              <a:rPr lang="en" sz="1333" kern="0">
                <a:solidFill>
                  <a:srgbClr val="9299B2"/>
                </a:solidFill>
                <a:latin typeface="Arial"/>
                <a:ea typeface="Arial"/>
                <a:cs typeface="Arial"/>
                <a:sym typeface="Arial"/>
              </a:rPr>
            </a:br>
            <a:r>
              <a:rPr lang="en" sz="1333" kern="0">
                <a:solidFill>
                  <a:srgbClr val="9299B2"/>
                </a:solidFill>
                <a:latin typeface="Arial"/>
                <a:ea typeface="Arial"/>
                <a:cs typeface="Arial"/>
                <a:sym typeface="Arial"/>
              </a:rPr>
              <a:t>Network trends analysis.</a:t>
            </a:r>
            <a:endParaRPr sz="1333" kern="0">
              <a:solidFill>
                <a:srgbClr val="000000"/>
              </a:solidFill>
              <a:latin typeface="Arial"/>
              <a:ea typeface="Arial"/>
              <a:cs typeface="Arial"/>
              <a:sym typeface="Arial"/>
            </a:endParaRPr>
          </a:p>
        </p:txBody>
      </p:sp>
      <p:sp>
        <p:nvSpPr>
          <p:cNvPr id="720" name="Google Shape;720;p43"/>
          <p:cNvSpPr/>
          <p:nvPr/>
        </p:nvSpPr>
        <p:spPr>
          <a:xfrm>
            <a:off x="7099300" y="3381370"/>
            <a:ext cx="2057400" cy="2921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600" b="1" kern="0">
                <a:solidFill>
                  <a:srgbClr val="DCDCE9"/>
                </a:solidFill>
                <a:latin typeface="Arial"/>
                <a:ea typeface="Arial"/>
                <a:cs typeface="Arial"/>
                <a:sym typeface="Arial"/>
              </a:rPr>
              <a:t>PlaceHolder Image</a:t>
            </a:r>
            <a:endParaRPr sz="1600" kern="0">
              <a:solidFill>
                <a:srgbClr val="000000"/>
              </a:solidFill>
              <a:latin typeface="Arial"/>
              <a:ea typeface="Arial"/>
              <a:cs typeface="Arial"/>
              <a:sym typeface="Arial"/>
            </a:endParaRPr>
          </a:p>
        </p:txBody>
      </p:sp>
      <p:grpSp>
        <p:nvGrpSpPr>
          <p:cNvPr id="721" name="Google Shape;721;p43"/>
          <p:cNvGrpSpPr/>
          <p:nvPr/>
        </p:nvGrpSpPr>
        <p:grpSpPr>
          <a:xfrm>
            <a:off x="406400" y="6000751"/>
            <a:ext cx="11506200" cy="577851"/>
            <a:chOff x="609600" y="9001125"/>
            <a:chExt cx="17259300" cy="866775"/>
          </a:xfrm>
        </p:grpSpPr>
        <p:pic>
          <p:nvPicPr>
            <p:cNvPr id="722" name="Google Shape;722;p43" descr="preencoded.png"/>
            <p:cNvPicPr preferRelativeResize="0"/>
            <p:nvPr/>
          </p:nvPicPr>
          <p:blipFill rotWithShape="1">
            <a:blip r:embed="rId5">
              <a:alphaModFix/>
            </a:blip>
            <a:srcRect/>
            <a:stretch/>
          </p:blipFill>
          <p:spPr>
            <a:xfrm>
              <a:off x="609600" y="9191625"/>
              <a:ext cx="1485900" cy="438150"/>
            </a:xfrm>
            <a:prstGeom prst="rect">
              <a:avLst/>
            </a:prstGeom>
            <a:noFill/>
            <a:ln>
              <a:noFill/>
            </a:ln>
          </p:spPr>
        </p:pic>
        <p:pic>
          <p:nvPicPr>
            <p:cNvPr id="723" name="Google Shape;723;p43" descr="preencoded.png"/>
            <p:cNvPicPr preferRelativeResize="0"/>
            <p:nvPr/>
          </p:nvPicPr>
          <p:blipFill rotWithShape="1">
            <a:blip r:embed="rId6">
              <a:alphaModFix/>
            </a:blip>
            <a:srcRect/>
            <a:stretch/>
          </p:blipFill>
          <p:spPr>
            <a:xfrm>
              <a:off x="17002125" y="9001125"/>
              <a:ext cx="866775" cy="866775"/>
            </a:xfrm>
            <a:prstGeom prst="rect">
              <a:avLst/>
            </a:prstGeom>
            <a:noFill/>
            <a:ln>
              <a:noFill/>
            </a:ln>
          </p:spPr>
        </p:pic>
        <p:sp>
          <p:nvSpPr>
            <p:cNvPr id="724" name="Google Shape;724;p43"/>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78</a:t>
              </a:fld>
              <a:endParaRPr sz="800" b="1" kern="0">
                <a:solidFill>
                  <a:srgbClr val="E4005F"/>
                </a:solidFill>
                <a:latin typeface="Arial"/>
                <a:ea typeface="Arial"/>
                <a:cs typeface="Arial"/>
                <a:sym typeface="Arial"/>
              </a:endParaRPr>
            </a:p>
          </p:txBody>
        </p:sp>
      </p:grpSp>
      <p:grpSp>
        <p:nvGrpSpPr>
          <p:cNvPr id="725" name="Google Shape;725;p43"/>
          <p:cNvGrpSpPr/>
          <p:nvPr/>
        </p:nvGrpSpPr>
        <p:grpSpPr>
          <a:xfrm>
            <a:off x="4436387" y="2463301"/>
            <a:ext cx="7403460" cy="3344911"/>
            <a:chOff x="3707831" y="2703503"/>
            <a:chExt cx="8233385" cy="3583320"/>
          </a:xfrm>
        </p:grpSpPr>
        <p:grpSp>
          <p:nvGrpSpPr>
            <p:cNvPr id="726" name="Google Shape;726;p43"/>
            <p:cNvGrpSpPr/>
            <p:nvPr/>
          </p:nvGrpSpPr>
          <p:grpSpPr>
            <a:xfrm>
              <a:off x="4633110" y="2703503"/>
              <a:ext cx="7308107" cy="3583320"/>
              <a:chOff x="3808685" y="2588170"/>
              <a:chExt cx="8275514" cy="4057661"/>
            </a:xfrm>
          </p:grpSpPr>
          <p:pic>
            <p:nvPicPr>
              <p:cNvPr id="727" name="Google Shape;727;p43"/>
              <p:cNvPicPr preferRelativeResize="0"/>
              <p:nvPr/>
            </p:nvPicPr>
            <p:blipFill rotWithShape="1">
              <a:blip r:embed="rId7">
                <a:alphaModFix/>
              </a:blip>
              <a:srcRect/>
              <a:stretch/>
            </p:blipFill>
            <p:spPr>
              <a:xfrm>
                <a:off x="6774714" y="2588170"/>
                <a:ext cx="5309485" cy="3738834"/>
              </a:xfrm>
              <a:prstGeom prst="rect">
                <a:avLst/>
              </a:prstGeom>
              <a:noFill/>
              <a:ln>
                <a:noFill/>
              </a:ln>
            </p:spPr>
          </p:pic>
          <p:pic>
            <p:nvPicPr>
              <p:cNvPr id="728" name="Google Shape;728;p43"/>
              <p:cNvPicPr preferRelativeResize="0"/>
              <p:nvPr/>
            </p:nvPicPr>
            <p:blipFill rotWithShape="1">
              <a:blip r:embed="rId8">
                <a:alphaModFix/>
              </a:blip>
              <a:srcRect l="11197"/>
              <a:stretch/>
            </p:blipFill>
            <p:spPr>
              <a:xfrm>
                <a:off x="7340468" y="2747330"/>
                <a:ext cx="4198426" cy="2367187"/>
              </a:xfrm>
              <a:prstGeom prst="rect">
                <a:avLst/>
              </a:prstGeom>
              <a:noFill/>
              <a:ln>
                <a:noFill/>
              </a:ln>
            </p:spPr>
          </p:pic>
          <p:sp>
            <p:nvSpPr>
              <p:cNvPr id="729" name="Google Shape;729;p43"/>
              <p:cNvSpPr/>
              <p:nvPr/>
            </p:nvSpPr>
            <p:spPr>
              <a:xfrm>
                <a:off x="5404159" y="3149275"/>
                <a:ext cx="5689755" cy="3220423"/>
              </a:xfrm>
              <a:custGeom>
                <a:avLst/>
                <a:gdLst/>
                <a:ahLst/>
                <a:cxnLst/>
                <a:rect l="l" t="t" r="r" b="b"/>
                <a:pathLst>
                  <a:path w="6896673" h="4381528" extrusionOk="0">
                    <a:moveTo>
                      <a:pt x="6015525" y="0"/>
                    </a:moveTo>
                    <a:lnTo>
                      <a:pt x="0" y="670089"/>
                    </a:lnTo>
                    <a:lnTo>
                      <a:pt x="1661711" y="3098187"/>
                    </a:lnTo>
                    <a:lnTo>
                      <a:pt x="1057523" y="4381528"/>
                    </a:lnTo>
                    <a:lnTo>
                      <a:pt x="6896673" y="911426"/>
                    </a:lnTo>
                    <a:lnTo>
                      <a:pt x="6426538" y="532014"/>
                    </a:lnTo>
                    <a:lnTo>
                      <a:pt x="6464412" y="315993"/>
                    </a:lnTo>
                    <a:lnTo>
                      <a:pt x="6015525" y="0"/>
                    </a:lnTo>
                    <a:close/>
                  </a:path>
                </a:pathLst>
              </a:custGeom>
              <a:gradFill>
                <a:gsLst>
                  <a:gs pos="0">
                    <a:srgbClr val="646161"/>
                  </a:gs>
                  <a:gs pos="50000">
                    <a:srgbClr val="918E8E">
                      <a:alpha val="31764"/>
                    </a:srgbClr>
                  </a:gs>
                  <a:gs pos="100000">
                    <a:srgbClr val="AEAAAA">
                      <a:alpha val="43921"/>
                    </a:srgbClr>
                  </a:gs>
                </a:gsLst>
                <a:lin ang="2700006" scaled="0"/>
              </a:gradFill>
              <a:ln>
                <a:noFill/>
              </a:ln>
            </p:spPr>
            <p:txBody>
              <a:bodyPr spcFirstLastPara="1" wrap="square" lIns="121900" tIns="60933" rIns="121900" bIns="60933" anchor="ctr" anchorCtr="0">
                <a:noAutofit/>
              </a:bodyPr>
              <a:lstStyle/>
              <a:p>
                <a:pPr algn="ctr" defTabSz="1219170">
                  <a:buClr>
                    <a:srgbClr val="000000"/>
                  </a:buClr>
                  <a:buSzPts val="1400"/>
                </a:pPr>
                <a:endParaRPr sz="1867" b="1" kern="0">
                  <a:solidFill>
                    <a:srgbClr val="FFFFFF"/>
                  </a:solidFill>
                  <a:latin typeface="Helvetica Neue"/>
                  <a:ea typeface="Helvetica Neue"/>
                  <a:cs typeface="Helvetica Neue"/>
                  <a:sym typeface="Helvetica Neue"/>
                </a:endParaRPr>
              </a:p>
            </p:txBody>
          </p:sp>
          <p:pic>
            <p:nvPicPr>
              <p:cNvPr id="730" name="Google Shape;730;p43"/>
              <p:cNvPicPr preferRelativeResize="0"/>
              <p:nvPr/>
            </p:nvPicPr>
            <p:blipFill rotWithShape="1">
              <a:blip r:embed="rId9">
                <a:alphaModFix/>
              </a:blip>
              <a:srcRect/>
              <a:stretch/>
            </p:blipFill>
            <p:spPr>
              <a:xfrm>
                <a:off x="3808685" y="3541720"/>
                <a:ext cx="3614888" cy="3104111"/>
              </a:xfrm>
              <a:prstGeom prst="rect">
                <a:avLst/>
              </a:prstGeom>
              <a:noFill/>
              <a:ln>
                <a:noFill/>
              </a:ln>
            </p:spPr>
          </p:pic>
          <p:pic>
            <p:nvPicPr>
              <p:cNvPr id="731" name="Google Shape;731;p43"/>
              <p:cNvPicPr preferRelativeResize="0"/>
              <p:nvPr/>
            </p:nvPicPr>
            <p:blipFill rotWithShape="1">
              <a:blip r:embed="rId10">
                <a:alphaModFix/>
              </a:blip>
              <a:srcRect/>
              <a:stretch/>
            </p:blipFill>
            <p:spPr>
              <a:xfrm rot="10800000">
                <a:off x="3955633" y="4337566"/>
                <a:ext cx="1109560" cy="1758122"/>
              </a:xfrm>
              <a:prstGeom prst="rect">
                <a:avLst/>
              </a:prstGeom>
              <a:noFill/>
              <a:ln>
                <a:noFill/>
              </a:ln>
            </p:spPr>
          </p:pic>
          <p:pic>
            <p:nvPicPr>
              <p:cNvPr id="732" name="Google Shape;732;p43"/>
              <p:cNvPicPr preferRelativeResize="0"/>
              <p:nvPr/>
            </p:nvPicPr>
            <p:blipFill rotWithShape="1">
              <a:blip r:embed="rId11">
                <a:alphaModFix/>
              </a:blip>
              <a:srcRect/>
              <a:stretch/>
            </p:blipFill>
            <p:spPr>
              <a:xfrm rot="-9081988">
                <a:off x="4648002" y="4415736"/>
                <a:ext cx="1109560" cy="1758121"/>
              </a:xfrm>
              <a:prstGeom prst="rect">
                <a:avLst/>
              </a:prstGeom>
              <a:noFill/>
              <a:ln>
                <a:noFill/>
              </a:ln>
              <a:effectLst>
                <a:outerShdw blurRad="63500" sx="102000" sy="102000" algn="ctr" rotWithShape="0">
                  <a:srgbClr val="000000">
                    <a:alpha val="40000"/>
                  </a:srgbClr>
                </a:outerShdw>
              </a:effectLst>
            </p:spPr>
          </p:pic>
          <p:pic>
            <p:nvPicPr>
              <p:cNvPr id="733" name="Google Shape;733;p43"/>
              <p:cNvPicPr preferRelativeResize="0"/>
              <p:nvPr/>
            </p:nvPicPr>
            <p:blipFill rotWithShape="1">
              <a:blip r:embed="rId10">
                <a:alphaModFix/>
              </a:blip>
              <a:srcRect/>
              <a:stretch/>
            </p:blipFill>
            <p:spPr>
              <a:xfrm rot="-7311419">
                <a:off x="5353228" y="4733444"/>
                <a:ext cx="1019643" cy="1913162"/>
              </a:xfrm>
              <a:prstGeom prst="rect">
                <a:avLst/>
              </a:prstGeom>
              <a:noFill/>
              <a:ln>
                <a:noFill/>
              </a:ln>
              <a:effectLst>
                <a:outerShdw blurRad="63500" sx="102000" sy="102000" algn="ctr" rotWithShape="0">
                  <a:srgbClr val="000000">
                    <a:alpha val="40000"/>
                  </a:srgbClr>
                </a:outerShdw>
              </a:effectLst>
            </p:spPr>
          </p:pic>
          <p:pic>
            <p:nvPicPr>
              <p:cNvPr id="734" name="Google Shape;734;p43"/>
              <p:cNvPicPr preferRelativeResize="0"/>
              <p:nvPr/>
            </p:nvPicPr>
            <p:blipFill rotWithShape="1">
              <a:blip r:embed="rId10">
                <a:alphaModFix/>
              </a:blip>
              <a:srcRect/>
              <a:stretch/>
            </p:blipFill>
            <p:spPr>
              <a:xfrm rot="8491396">
                <a:off x="5300110" y="4077848"/>
                <a:ext cx="1109560" cy="1758122"/>
              </a:xfrm>
              <a:prstGeom prst="rect">
                <a:avLst/>
              </a:prstGeom>
              <a:noFill/>
              <a:ln>
                <a:noFill/>
              </a:ln>
              <a:effectLst>
                <a:outerShdw blurRad="63500" sx="102000" sy="102000" algn="ctr" rotWithShape="0">
                  <a:srgbClr val="000000">
                    <a:alpha val="40000"/>
                  </a:srgbClr>
                </a:outerShdw>
              </a:effectLst>
            </p:spPr>
          </p:pic>
          <p:pic>
            <p:nvPicPr>
              <p:cNvPr id="735" name="Google Shape;735;p43"/>
              <p:cNvPicPr preferRelativeResize="0"/>
              <p:nvPr/>
            </p:nvPicPr>
            <p:blipFill rotWithShape="1">
              <a:blip r:embed="rId12">
                <a:alphaModFix/>
              </a:blip>
              <a:srcRect/>
              <a:stretch/>
            </p:blipFill>
            <p:spPr>
              <a:xfrm rot="10800000">
                <a:off x="4369312" y="3839042"/>
                <a:ext cx="1109560" cy="1027024"/>
              </a:xfrm>
              <a:prstGeom prst="rect">
                <a:avLst/>
              </a:prstGeom>
              <a:noFill/>
              <a:ln>
                <a:noFill/>
              </a:ln>
              <a:effectLst>
                <a:outerShdw blurRad="63500" sx="102000" sy="102000" algn="ctr" rotWithShape="0">
                  <a:srgbClr val="000000">
                    <a:alpha val="40000"/>
                  </a:srgbClr>
                </a:outerShdw>
              </a:effectLst>
            </p:spPr>
          </p:pic>
          <p:pic>
            <p:nvPicPr>
              <p:cNvPr id="736" name="Google Shape;736;p43"/>
              <p:cNvPicPr preferRelativeResize="0"/>
              <p:nvPr/>
            </p:nvPicPr>
            <p:blipFill rotWithShape="1">
              <a:blip r:embed="rId13">
                <a:alphaModFix/>
              </a:blip>
              <a:srcRect/>
              <a:stretch/>
            </p:blipFill>
            <p:spPr>
              <a:xfrm>
                <a:off x="4705575" y="6002144"/>
                <a:ext cx="226410" cy="211801"/>
              </a:xfrm>
              <a:prstGeom prst="rect">
                <a:avLst/>
              </a:prstGeom>
              <a:noFill/>
              <a:ln>
                <a:noFill/>
              </a:ln>
            </p:spPr>
          </p:pic>
          <p:pic>
            <p:nvPicPr>
              <p:cNvPr id="737" name="Google Shape;737;p43"/>
              <p:cNvPicPr preferRelativeResize="0"/>
              <p:nvPr/>
            </p:nvPicPr>
            <p:blipFill rotWithShape="1">
              <a:blip r:embed="rId13">
                <a:alphaModFix/>
              </a:blip>
              <a:srcRect/>
              <a:stretch/>
            </p:blipFill>
            <p:spPr>
              <a:xfrm>
                <a:off x="5170657" y="4832784"/>
                <a:ext cx="226410" cy="211801"/>
              </a:xfrm>
              <a:prstGeom prst="rect">
                <a:avLst/>
              </a:prstGeom>
              <a:noFill/>
              <a:ln>
                <a:noFill/>
              </a:ln>
            </p:spPr>
          </p:pic>
          <p:pic>
            <p:nvPicPr>
              <p:cNvPr id="738" name="Google Shape;738;p43"/>
              <p:cNvPicPr preferRelativeResize="0"/>
              <p:nvPr/>
            </p:nvPicPr>
            <p:blipFill rotWithShape="1">
              <a:blip r:embed="rId13">
                <a:alphaModFix/>
              </a:blip>
              <a:srcRect/>
              <a:stretch/>
            </p:blipFill>
            <p:spPr>
              <a:xfrm>
                <a:off x="6627824" y="5294658"/>
                <a:ext cx="226410" cy="211801"/>
              </a:xfrm>
              <a:prstGeom prst="rect">
                <a:avLst/>
              </a:prstGeom>
              <a:noFill/>
              <a:ln>
                <a:noFill/>
              </a:ln>
            </p:spPr>
          </p:pic>
          <p:pic>
            <p:nvPicPr>
              <p:cNvPr id="739" name="Google Shape;739;p43"/>
              <p:cNvPicPr preferRelativeResize="0"/>
              <p:nvPr/>
            </p:nvPicPr>
            <p:blipFill rotWithShape="1">
              <a:blip r:embed="rId13">
                <a:alphaModFix/>
              </a:blip>
              <a:srcRect/>
              <a:stretch/>
            </p:blipFill>
            <p:spPr>
              <a:xfrm>
                <a:off x="4937282" y="6135510"/>
                <a:ext cx="226410" cy="211801"/>
              </a:xfrm>
              <a:prstGeom prst="rect">
                <a:avLst/>
              </a:prstGeom>
              <a:noFill/>
              <a:ln>
                <a:noFill/>
              </a:ln>
            </p:spPr>
          </p:pic>
          <p:pic>
            <p:nvPicPr>
              <p:cNvPr id="740" name="Google Shape;740;p43"/>
              <p:cNvPicPr preferRelativeResize="0"/>
              <p:nvPr/>
            </p:nvPicPr>
            <p:blipFill rotWithShape="1">
              <a:blip r:embed="rId13">
                <a:alphaModFix/>
              </a:blip>
              <a:srcRect/>
              <a:stretch/>
            </p:blipFill>
            <p:spPr>
              <a:xfrm>
                <a:off x="5090923" y="6372026"/>
                <a:ext cx="226410" cy="211801"/>
              </a:xfrm>
              <a:prstGeom prst="rect">
                <a:avLst/>
              </a:prstGeom>
              <a:noFill/>
              <a:ln>
                <a:noFill/>
              </a:ln>
            </p:spPr>
          </p:pic>
        </p:grpSp>
        <p:cxnSp>
          <p:nvCxnSpPr>
            <p:cNvPr id="741" name="Google Shape;741;p43"/>
            <p:cNvCxnSpPr/>
            <p:nvPr/>
          </p:nvCxnSpPr>
          <p:spPr>
            <a:xfrm rot="10800000" flipH="1">
              <a:off x="6182703" y="3652913"/>
              <a:ext cx="194700" cy="648600"/>
            </a:xfrm>
            <a:prstGeom prst="straightConnector1">
              <a:avLst/>
            </a:prstGeom>
            <a:noFill/>
            <a:ln w="28575" cap="flat" cmpd="sng">
              <a:solidFill>
                <a:schemeClr val="accent3"/>
              </a:solidFill>
              <a:prstDash val="dash"/>
              <a:miter lim="800000"/>
              <a:headEnd type="none" w="sm" len="sm"/>
              <a:tailEnd type="none" w="sm" len="sm"/>
            </a:ln>
          </p:spPr>
        </p:cxnSp>
        <p:sp>
          <p:nvSpPr>
            <p:cNvPr id="742" name="Google Shape;742;p43"/>
            <p:cNvSpPr/>
            <p:nvPr/>
          </p:nvSpPr>
          <p:spPr>
            <a:xfrm>
              <a:off x="5742730" y="3292955"/>
              <a:ext cx="1136100" cy="396000"/>
            </a:xfrm>
            <a:prstGeom prst="roundRect">
              <a:avLst>
                <a:gd name="adj" fmla="val 16667"/>
              </a:avLst>
            </a:prstGeom>
            <a:solidFill>
              <a:schemeClr val="accent3"/>
            </a:solidFill>
            <a:ln>
              <a:noFill/>
            </a:ln>
          </p:spPr>
          <p:txBody>
            <a:bodyPr spcFirstLastPara="1" wrap="square" lIns="121900" tIns="192000" rIns="121900" bIns="192000" anchor="ctr" anchorCtr="0">
              <a:noAutofit/>
            </a:bodyPr>
            <a:lstStyle/>
            <a:p>
              <a:pPr algn="ctr" defTabSz="1219170">
                <a:buClr>
                  <a:srgbClr val="FFFFFF"/>
                </a:buClr>
                <a:buSzPts val="800"/>
              </a:pPr>
              <a:r>
                <a:rPr lang="en" sz="933" b="1" kern="0">
                  <a:solidFill>
                    <a:srgbClr val="FFFFFF"/>
                  </a:solidFill>
                  <a:latin typeface="Arial"/>
                  <a:ea typeface="Arial"/>
                  <a:cs typeface="Arial"/>
                  <a:sym typeface="Arial"/>
                </a:rPr>
                <a:t>Wastewater flow</a:t>
              </a:r>
              <a:endParaRPr sz="1733" kern="0">
                <a:solidFill>
                  <a:srgbClr val="000000"/>
                </a:solidFill>
                <a:latin typeface="Arial"/>
                <a:cs typeface="Arial"/>
                <a:sym typeface="Arial"/>
              </a:endParaRPr>
            </a:p>
          </p:txBody>
        </p:sp>
        <p:sp>
          <p:nvSpPr>
            <p:cNvPr id="743" name="Google Shape;743;p43"/>
            <p:cNvSpPr/>
            <p:nvPr/>
          </p:nvSpPr>
          <p:spPr>
            <a:xfrm>
              <a:off x="3707831" y="5004645"/>
              <a:ext cx="1310700" cy="396000"/>
            </a:xfrm>
            <a:prstGeom prst="roundRect">
              <a:avLst>
                <a:gd name="adj" fmla="val 25381"/>
              </a:avLst>
            </a:prstGeom>
            <a:solidFill>
              <a:schemeClr val="accent3"/>
            </a:solidFill>
            <a:ln>
              <a:noFill/>
            </a:ln>
          </p:spPr>
          <p:txBody>
            <a:bodyPr spcFirstLastPara="1" wrap="square" lIns="121900" tIns="192000" rIns="121900" bIns="192000" anchor="ctr" anchorCtr="0">
              <a:noAutofit/>
            </a:bodyPr>
            <a:lstStyle/>
            <a:p>
              <a:pPr algn="ctr" defTabSz="1219170">
                <a:lnSpc>
                  <a:spcPct val="120000"/>
                </a:lnSpc>
                <a:buClr>
                  <a:srgbClr val="FFFFFF"/>
                </a:buClr>
                <a:buSzPts val="800"/>
              </a:pPr>
              <a:r>
                <a:rPr lang="en" sz="800" b="1" kern="0">
                  <a:solidFill>
                    <a:srgbClr val="FFFFFF"/>
                  </a:solidFill>
                  <a:latin typeface="Arial"/>
                  <a:ea typeface="Arial"/>
                  <a:cs typeface="Arial"/>
                  <a:sym typeface="Arial"/>
                </a:rPr>
                <a:t>Monitoring system location</a:t>
              </a:r>
              <a:endParaRPr sz="1600" kern="0">
                <a:solidFill>
                  <a:srgbClr val="000000"/>
                </a:solidFill>
                <a:latin typeface="Arial"/>
                <a:cs typeface="Arial"/>
                <a:sym typeface="Arial"/>
              </a:endParaRPr>
            </a:p>
          </p:txBody>
        </p:sp>
        <p:cxnSp>
          <p:nvCxnSpPr>
            <p:cNvPr id="744" name="Google Shape;744;p43"/>
            <p:cNvCxnSpPr/>
            <p:nvPr/>
          </p:nvCxnSpPr>
          <p:spPr>
            <a:xfrm rot="10800000">
              <a:off x="4957538" y="5349767"/>
              <a:ext cx="471600" cy="279900"/>
            </a:xfrm>
            <a:prstGeom prst="straightConnector1">
              <a:avLst/>
            </a:prstGeom>
            <a:noFill/>
            <a:ln w="28575" cap="flat" cmpd="sng">
              <a:solidFill>
                <a:schemeClr val="accent3"/>
              </a:solidFill>
              <a:prstDash val="dash"/>
              <a:miter lim="800000"/>
              <a:headEnd type="none" w="sm" len="sm"/>
              <a:tailEnd type="none" w="sm" len="sm"/>
            </a:ln>
          </p:spPr>
        </p:cxn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749"/>
        <p:cNvGrpSpPr/>
        <p:nvPr/>
      </p:nvGrpSpPr>
      <p:grpSpPr>
        <a:xfrm>
          <a:off x="0" y="0"/>
          <a:ext cx="0" cy="0"/>
          <a:chOff x="0" y="0"/>
          <a:chExt cx="0" cy="0"/>
        </a:xfrm>
      </p:grpSpPr>
      <p:pic>
        <p:nvPicPr>
          <p:cNvPr id="750" name="Google Shape;750;p44"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751" name="Google Shape;751;p44" descr="preencoded.png"/>
          <p:cNvPicPr preferRelativeResize="0"/>
          <p:nvPr/>
        </p:nvPicPr>
        <p:blipFill rotWithShape="1">
          <a:blip r:embed="rId4">
            <a:alphaModFix/>
          </a:blip>
          <a:srcRect/>
          <a:stretch/>
        </p:blipFill>
        <p:spPr>
          <a:xfrm>
            <a:off x="5124451" y="1866900"/>
            <a:ext cx="5988051" cy="3321051"/>
          </a:xfrm>
          <a:prstGeom prst="rect">
            <a:avLst/>
          </a:prstGeom>
          <a:noFill/>
          <a:ln>
            <a:noFill/>
          </a:ln>
        </p:spPr>
      </p:pic>
      <p:pic>
        <p:nvPicPr>
          <p:cNvPr id="752" name="Google Shape;752;p44" descr="preencoded.png"/>
          <p:cNvPicPr preferRelativeResize="0"/>
          <p:nvPr/>
        </p:nvPicPr>
        <p:blipFill rotWithShape="1">
          <a:blip r:embed="rId5">
            <a:alphaModFix/>
          </a:blip>
          <a:srcRect/>
          <a:stretch/>
        </p:blipFill>
        <p:spPr>
          <a:xfrm>
            <a:off x="1174751" y="3257551"/>
            <a:ext cx="431800" cy="25400"/>
          </a:xfrm>
          <a:prstGeom prst="rect">
            <a:avLst/>
          </a:prstGeom>
          <a:noFill/>
          <a:ln>
            <a:noFill/>
          </a:ln>
        </p:spPr>
      </p:pic>
      <p:pic>
        <p:nvPicPr>
          <p:cNvPr id="753" name="Google Shape;753;p44" descr="preencoded.png"/>
          <p:cNvPicPr preferRelativeResize="0"/>
          <p:nvPr/>
        </p:nvPicPr>
        <p:blipFill rotWithShape="1">
          <a:blip r:embed="rId6">
            <a:alphaModFix/>
          </a:blip>
          <a:srcRect/>
          <a:stretch/>
        </p:blipFill>
        <p:spPr>
          <a:xfrm>
            <a:off x="1174751" y="3797300"/>
            <a:ext cx="431800" cy="25400"/>
          </a:xfrm>
          <a:prstGeom prst="rect">
            <a:avLst/>
          </a:prstGeom>
          <a:noFill/>
          <a:ln>
            <a:noFill/>
          </a:ln>
        </p:spPr>
      </p:pic>
      <p:pic>
        <p:nvPicPr>
          <p:cNvPr id="754" name="Google Shape;754;p44" descr="preencoded.png"/>
          <p:cNvPicPr preferRelativeResize="0"/>
          <p:nvPr/>
        </p:nvPicPr>
        <p:blipFill rotWithShape="1">
          <a:blip r:embed="rId5">
            <a:alphaModFix/>
          </a:blip>
          <a:srcRect/>
          <a:stretch/>
        </p:blipFill>
        <p:spPr>
          <a:xfrm>
            <a:off x="3105151" y="3257551"/>
            <a:ext cx="431800" cy="25400"/>
          </a:xfrm>
          <a:prstGeom prst="rect">
            <a:avLst/>
          </a:prstGeom>
          <a:noFill/>
          <a:ln>
            <a:noFill/>
          </a:ln>
        </p:spPr>
      </p:pic>
      <p:sp>
        <p:nvSpPr>
          <p:cNvPr id="755" name="Google Shape;755;p44"/>
          <p:cNvSpPr/>
          <p:nvPr/>
        </p:nvSpPr>
        <p:spPr>
          <a:xfrm>
            <a:off x="98796" y="635435"/>
            <a:ext cx="3587749"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dirty="0">
                <a:solidFill>
                  <a:srgbClr val="E4005F"/>
                </a:solidFill>
                <a:latin typeface="Arial"/>
                <a:ea typeface="Arial"/>
                <a:cs typeface="Arial"/>
                <a:sym typeface="Arial"/>
              </a:rPr>
              <a:t>Upstream focus </a:t>
            </a:r>
            <a:r>
              <a:rPr lang="en" sz="2267" kern="0" dirty="0">
                <a:solidFill>
                  <a:srgbClr val="E4005F"/>
                </a:solidFill>
                <a:latin typeface="Arial"/>
                <a:ea typeface="Arial"/>
                <a:cs typeface="Arial"/>
                <a:sym typeface="Arial"/>
              </a:rPr>
              <a:t>| Results</a:t>
            </a:r>
            <a:endParaRPr sz="2267" kern="0" dirty="0">
              <a:solidFill>
                <a:srgbClr val="000000"/>
              </a:solidFill>
              <a:latin typeface="Arial"/>
              <a:ea typeface="Arial"/>
              <a:cs typeface="Arial"/>
              <a:sym typeface="Arial"/>
            </a:endParaRPr>
          </a:p>
        </p:txBody>
      </p:sp>
      <p:sp>
        <p:nvSpPr>
          <p:cNvPr id="756" name="Google Shape;756;p44"/>
          <p:cNvSpPr/>
          <p:nvPr/>
        </p:nvSpPr>
        <p:spPr>
          <a:xfrm>
            <a:off x="7099300" y="3381375"/>
            <a:ext cx="2057400" cy="2921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1600" b="1" kern="0">
                <a:solidFill>
                  <a:srgbClr val="DCDCE9"/>
                </a:solidFill>
                <a:latin typeface="Arial"/>
                <a:ea typeface="Arial"/>
                <a:cs typeface="Arial"/>
                <a:sym typeface="Arial"/>
              </a:rPr>
              <a:t>PlaceHolder Image</a:t>
            </a:r>
            <a:endParaRPr sz="1600" kern="0">
              <a:solidFill>
                <a:srgbClr val="000000"/>
              </a:solidFill>
              <a:latin typeface="Arial"/>
              <a:ea typeface="Arial"/>
              <a:cs typeface="Arial"/>
              <a:sym typeface="Arial"/>
            </a:endParaRPr>
          </a:p>
        </p:txBody>
      </p:sp>
      <p:sp>
        <p:nvSpPr>
          <p:cNvPr id="757" name="Google Shape;757;p44"/>
          <p:cNvSpPr/>
          <p:nvPr/>
        </p:nvSpPr>
        <p:spPr>
          <a:xfrm>
            <a:off x="1188404" y="1968500"/>
            <a:ext cx="2611301" cy="609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Kando provides infection profiling for:</a:t>
            </a:r>
            <a:endParaRPr sz="1600" kern="0">
              <a:solidFill>
                <a:srgbClr val="000000"/>
              </a:solidFill>
              <a:latin typeface="Arial"/>
              <a:ea typeface="Arial"/>
              <a:cs typeface="Arial"/>
              <a:sym typeface="Arial"/>
            </a:endParaRPr>
          </a:p>
        </p:txBody>
      </p:sp>
      <p:sp>
        <p:nvSpPr>
          <p:cNvPr id="758" name="Google Shape;758;p44"/>
          <p:cNvSpPr/>
          <p:nvPr/>
        </p:nvSpPr>
        <p:spPr>
          <a:xfrm>
            <a:off x="1181100" y="2889251"/>
            <a:ext cx="1301749"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kern="0">
                <a:solidFill>
                  <a:srgbClr val="000000"/>
                </a:solidFill>
                <a:latin typeface="Arial"/>
                <a:ea typeface="Arial"/>
                <a:cs typeface="Arial"/>
                <a:sym typeface="Arial"/>
              </a:rPr>
              <a:t>Whole districts</a:t>
            </a:r>
            <a:endParaRPr sz="1200" kern="0">
              <a:solidFill>
                <a:srgbClr val="000000"/>
              </a:solidFill>
              <a:latin typeface="Arial"/>
              <a:ea typeface="Arial"/>
              <a:cs typeface="Arial"/>
              <a:sym typeface="Arial"/>
            </a:endParaRPr>
          </a:p>
        </p:txBody>
      </p:sp>
      <p:sp>
        <p:nvSpPr>
          <p:cNvPr id="759" name="Google Shape;759;p44"/>
          <p:cNvSpPr/>
          <p:nvPr/>
        </p:nvSpPr>
        <p:spPr>
          <a:xfrm>
            <a:off x="1181101" y="3426260"/>
            <a:ext cx="844551"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kern="0">
                <a:solidFill>
                  <a:srgbClr val="000000"/>
                </a:solidFill>
                <a:latin typeface="Arial"/>
                <a:ea typeface="Arial"/>
                <a:cs typeface="Arial"/>
                <a:sym typeface="Arial"/>
              </a:rPr>
              <a:t>City blocks</a:t>
            </a:r>
            <a:endParaRPr sz="1200" kern="0">
              <a:solidFill>
                <a:srgbClr val="000000"/>
              </a:solidFill>
              <a:latin typeface="Arial"/>
              <a:ea typeface="Arial"/>
              <a:cs typeface="Arial"/>
              <a:sym typeface="Arial"/>
            </a:endParaRPr>
          </a:p>
        </p:txBody>
      </p:sp>
      <p:sp>
        <p:nvSpPr>
          <p:cNvPr id="760" name="Google Shape;760;p44"/>
          <p:cNvSpPr/>
          <p:nvPr/>
        </p:nvSpPr>
        <p:spPr>
          <a:xfrm>
            <a:off x="1181100" y="3963261"/>
            <a:ext cx="1301749" cy="4572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kern="0">
                <a:solidFill>
                  <a:srgbClr val="000000"/>
                </a:solidFill>
                <a:latin typeface="Arial"/>
                <a:ea typeface="Arial"/>
                <a:cs typeface="Arial"/>
                <a:sym typeface="Arial"/>
              </a:rPr>
              <a:t>Individual single street</a:t>
            </a:r>
            <a:endParaRPr sz="1200" kern="0">
              <a:solidFill>
                <a:srgbClr val="000000"/>
              </a:solidFill>
              <a:latin typeface="Arial"/>
              <a:ea typeface="Arial"/>
              <a:cs typeface="Arial"/>
              <a:sym typeface="Arial"/>
            </a:endParaRPr>
          </a:p>
        </p:txBody>
      </p:sp>
      <p:sp>
        <p:nvSpPr>
          <p:cNvPr id="761" name="Google Shape;761;p44"/>
          <p:cNvSpPr/>
          <p:nvPr/>
        </p:nvSpPr>
        <p:spPr>
          <a:xfrm>
            <a:off x="3111501" y="2889251"/>
            <a:ext cx="11557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kern="0">
                <a:solidFill>
                  <a:srgbClr val="000000"/>
                </a:solidFill>
                <a:latin typeface="Arial"/>
                <a:ea typeface="Arial"/>
                <a:cs typeface="Arial"/>
                <a:sym typeface="Arial"/>
              </a:rPr>
              <a:t>Single facilities</a:t>
            </a:r>
            <a:endParaRPr sz="1200" kern="0">
              <a:solidFill>
                <a:srgbClr val="000000"/>
              </a:solidFill>
              <a:latin typeface="Arial"/>
              <a:ea typeface="Arial"/>
              <a:cs typeface="Arial"/>
              <a:sym typeface="Arial"/>
            </a:endParaRPr>
          </a:p>
        </p:txBody>
      </p:sp>
      <p:sp>
        <p:nvSpPr>
          <p:cNvPr id="762" name="Google Shape;762;p44"/>
          <p:cNvSpPr/>
          <p:nvPr/>
        </p:nvSpPr>
        <p:spPr>
          <a:xfrm>
            <a:off x="3111501" y="3426260"/>
            <a:ext cx="1441449"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kern="0">
                <a:solidFill>
                  <a:srgbClr val="000000"/>
                </a:solidFill>
                <a:latin typeface="Arial"/>
                <a:ea typeface="Arial"/>
                <a:cs typeface="Arial"/>
                <a:sym typeface="Arial"/>
              </a:rPr>
              <a:t>Residential homes</a:t>
            </a:r>
            <a:endParaRPr sz="1200" kern="0">
              <a:solidFill>
                <a:srgbClr val="000000"/>
              </a:solidFill>
              <a:latin typeface="Arial"/>
              <a:ea typeface="Arial"/>
              <a:cs typeface="Arial"/>
              <a:sym typeface="Arial"/>
            </a:endParaRPr>
          </a:p>
        </p:txBody>
      </p:sp>
      <p:sp>
        <p:nvSpPr>
          <p:cNvPr id="763" name="Google Shape;763;p44"/>
          <p:cNvSpPr/>
          <p:nvPr/>
        </p:nvSpPr>
        <p:spPr>
          <a:xfrm>
            <a:off x="3111501" y="3807261"/>
            <a:ext cx="1441449"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kern="0">
                <a:solidFill>
                  <a:srgbClr val="9299B2"/>
                </a:solidFill>
                <a:latin typeface="Arial"/>
                <a:ea typeface="Arial"/>
                <a:cs typeface="Arial"/>
                <a:sym typeface="Arial"/>
              </a:rPr>
              <a:t>Hospitals</a:t>
            </a:r>
            <a:endParaRPr sz="1067" kern="0">
              <a:solidFill>
                <a:srgbClr val="000000"/>
              </a:solidFill>
              <a:latin typeface="Arial"/>
              <a:ea typeface="Arial"/>
              <a:cs typeface="Arial"/>
              <a:sym typeface="Arial"/>
            </a:endParaRPr>
          </a:p>
        </p:txBody>
      </p:sp>
      <p:sp>
        <p:nvSpPr>
          <p:cNvPr id="764" name="Google Shape;764;p44"/>
          <p:cNvSpPr/>
          <p:nvPr/>
        </p:nvSpPr>
        <p:spPr>
          <a:xfrm>
            <a:off x="3111501" y="4048561"/>
            <a:ext cx="1441449"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kern="0">
                <a:solidFill>
                  <a:srgbClr val="9299B2"/>
                </a:solidFill>
                <a:latin typeface="Arial"/>
                <a:ea typeface="Arial"/>
                <a:cs typeface="Arial"/>
                <a:sym typeface="Arial"/>
              </a:rPr>
              <a:t>Prisons</a:t>
            </a:r>
            <a:endParaRPr sz="1067" kern="0">
              <a:solidFill>
                <a:srgbClr val="000000"/>
              </a:solidFill>
              <a:latin typeface="Arial"/>
              <a:ea typeface="Arial"/>
              <a:cs typeface="Arial"/>
              <a:sym typeface="Arial"/>
            </a:endParaRPr>
          </a:p>
        </p:txBody>
      </p:sp>
      <p:sp>
        <p:nvSpPr>
          <p:cNvPr id="765" name="Google Shape;765;p44"/>
          <p:cNvSpPr/>
          <p:nvPr/>
        </p:nvSpPr>
        <p:spPr>
          <a:xfrm>
            <a:off x="3111501" y="4289861"/>
            <a:ext cx="1441449"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kern="0">
                <a:solidFill>
                  <a:srgbClr val="9299B2"/>
                </a:solidFill>
                <a:latin typeface="Arial"/>
                <a:ea typeface="Arial"/>
                <a:cs typeface="Arial"/>
                <a:sym typeface="Arial"/>
              </a:rPr>
              <a:t>Military bases</a:t>
            </a:r>
            <a:endParaRPr sz="1067" kern="0">
              <a:solidFill>
                <a:srgbClr val="000000"/>
              </a:solidFill>
              <a:latin typeface="Arial"/>
              <a:ea typeface="Arial"/>
              <a:cs typeface="Arial"/>
              <a:sym typeface="Arial"/>
            </a:endParaRPr>
          </a:p>
        </p:txBody>
      </p:sp>
      <p:sp>
        <p:nvSpPr>
          <p:cNvPr id="766" name="Google Shape;766;p44"/>
          <p:cNvSpPr/>
          <p:nvPr/>
        </p:nvSpPr>
        <p:spPr>
          <a:xfrm>
            <a:off x="3111501" y="4531161"/>
            <a:ext cx="1441449" cy="1905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kern="0">
                <a:solidFill>
                  <a:srgbClr val="9299B2"/>
                </a:solidFill>
                <a:latin typeface="Arial"/>
                <a:ea typeface="Arial"/>
                <a:cs typeface="Arial"/>
                <a:sym typeface="Arial"/>
              </a:rPr>
              <a:t>University campuses</a:t>
            </a:r>
            <a:endParaRPr sz="1067" kern="0">
              <a:solidFill>
                <a:srgbClr val="000000"/>
              </a:solidFill>
              <a:latin typeface="Arial"/>
              <a:ea typeface="Arial"/>
              <a:cs typeface="Arial"/>
              <a:sym typeface="Arial"/>
            </a:endParaRPr>
          </a:p>
        </p:txBody>
      </p:sp>
      <p:grpSp>
        <p:nvGrpSpPr>
          <p:cNvPr id="767" name="Google Shape;767;p44"/>
          <p:cNvGrpSpPr/>
          <p:nvPr/>
        </p:nvGrpSpPr>
        <p:grpSpPr>
          <a:xfrm>
            <a:off x="406400" y="6000751"/>
            <a:ext cx="11506200" cy="577851"/>
            <a:chOff x="609600" y="9001125"/>
            <a:chExt cx="17259300" cy="866775"/>
          </a:xfrm>
        </p:grpSpPr>
        <p:pic>
          <p:nvPicPr>
            <p:cNvPr id="768" name="Google Shape;768;p44" descr="preencoded.png"/>
            <p:cNvPicPr preferRelativeResize="0"/>
            <p:nvPr/>
          </p:nvPicPr>
          <p:blipFill rotWithShape="1">
            <a:blip r:embed="rId7">
              <a:alphaModFix/>
            </a:blip>
            <a:srcRect/>
            <a:stretch/>
          </p:blipFill>
          <p:spPr>
            <a:xfrm>
              <a:off x="609600" y="9191625"/>
              <a:ext cx="1485900" cy="438150"/>
            </a:xfrm>
            <a:prstGeom prst="rect">
              <a:avLst/>
            </a:prstGeom>
            <a:noFill/>
            <a:ln>
              <a:noFill/>
            </a:ln>
          </p:spPr>
        </p:pic>
        <p:pic>
          <p:nvPicPr>
            <p:cNvPr id="769" name="Google Shape;769;p44" descr="preencoded.png"/>
            <p:cNvPicPr preferRelativeResize="0"/>
            <p:nvPr/>
          </p:nvPicPr>
          <p:blipFill rotWithShape="1">
            <a:blip r:embed="rId8">
              <a:alphaModFix/>
            </a:blip>
            <a:srcRect/>
            <a:stretch/>
          </p:blipFill>
          <p:spPr>
            <a:xfrm>
              <a:off x="17002125" y="9001125"/>
              <a:ext cx="866775" cy="866775"/>
            </a:xfrm>
            <a:prstGeom prst="rect">
              <a:avLst/>
            </a:prstGeom>
            <a:noFill/>
            <a:ln>
              <a:noFill/>
            </a:ln>
          </p:spPr>
        </p:pic>
        <p:sp>
          <p:nvSpPr>
            <p:cNvPr id="770" name="Google Shape;770;p44"/>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79</a:t>
              </a:fld>
              <a:endParaRPr sz="800" b="1" kern="0">
                <a:solidFill>
                  <a:srgbClr val="E4005F"/>
                </a:solidFill>
                <a:latin typeface="Arial"/>
                <a:ea typeface="Arial"/>
                <a:cs typeface="Arial"/>
                <a:sym typeface="Arial"/>
              </a:endParaRPr>
            </a:p>
          </p:txBody>
        </p:sp>
      </p:grpSp>
      <p:pic>
        <p:nvPicPr>
          <p:cNvPr id="771" name="Google Shape;771;p44" descr="preencoded.png"/>
          <p:cNvPicPr preferRelativeResize="0"/>
          <p:nvPr/>
        </p:nvPicPr>
        <p:blipFill rotWithShape="1">
          <a:blip r:embed="rId9">
            <a:alphaModFix/>
          </a:blip>
          <a:srcRect/>
          <a:stretch/>
        </p:blipFill>
        <p:spPr>
          <a:xfrm>
            <a:off x="5124467" y="1764989"/>
            <a:ext cx="6059735" cy="36766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6" name="Picture 5" descr="A whale jumping out of the water&#10;&#10;Description automatically generated">
            <a:extLst>
              <a:ext uri="{FF2B5EF4-FFF2-40B4-BE49-F238E27FC236}">
                <a16:creationId xmlns:a16="http://schemas.microsoft.com/office/drawing/2014/main" id="{5B2D568C-BD31-48C9-9D54-437B98E216B7}"/>
              </a:ext>
            </a:extLst>
          </p:cNvPr>
          <p:cNvPicPr>
            <a:picLocks noChangeAspect="1"/>
          </p:cNvPicPr>
          <p:nvPr/>
        </p:nvPicPr>
        <p:blipFill rotWithShape="1">
          <a:blip r:embed="rId2" cstate="screen">
            <a:alphaModFix amt="30000"/>
            <a:grayscl/>
            <a:extLst>
              <a:ext uri="{28A0092B-C50C-407E-A947-70E740481C1C}">
                <a14:useLocalDpi xmlns:a14="http://schemas.microsoft.com/office/drawing/2010/main"/>
              </a:ext>
            </a:extLst>
          </a:blip>
          <a:srcRect/>
          <a:stretch/>
        </p:blipFill>
        <p:spPr>
          <a:xfrm>
            <a:off x="3" y="10"/>
            <a:ext cx="12191997" cy="68579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0ADAF6A7-BC91-4D9F-AFD1-70097DF4CE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72747" y="6236446"/>
            <a:ext cx="1592394" cy="491732"/>
          </a:xfrm>
          <a:prstGeom prst="rect">
            <a:avLst/>
          </a:prstGeom>
        </p:spPr>
      </p:pic>
      <p:sp>
        <p:nvSpPr>
          <p:cNvPr id="7" name="TextBox 6">
            <a:extLst>
              <a:ext uri="{FF2B5EF4-FFF2-40B4-BE49-F238E27FC236}">
                <a16:creationId xmlns:a16="http://schemas.microsoft.com/office/drawing/2014/main" id="{A9AE003B-75FA-4FAB-A47C-B8B41B646C68}"/>
              </a:ext>
            </a:extLst>
          </p:cNvPr>
          <p:cNvSpPr txBox="1"/>
          <p:nvPr/>
        </p:nvSpPr>
        <p:spPr>
          <a:xfrm>
            <a:off x="717452" y="1201468"/>
            <a:ext cx="10733650" cy="452431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entury Gothic"/>
                <a:cs typeface="Calibri"/>
              </a:rPr>
              <a:t>CWEA, its Board members and</a:t>
            </a:r>
            <a:endParaRPr lang="en-US" sz="3200" b="1" i="0" u="none" strike="noStrike" kern="1200" cap="none" spc="0" normalizeH="0" baseline="0" noProof="0" dirty="0">
              <a:ln>
                <a:noFill/>
              </a:ln>
              <a:solidFill>
                <a:schemeClr val="bg1"/>
              </a:solidFill>
              <a:effectLst/>
              <a:uLnTx/>
              <a:uFillTx/>
              <a:latin typeface="Century Gothic"/>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entury Gothic"/>
                <a:cs typeface="Calibri"/>
              </a:rPr>
              <a:t>volunteers are not responsible for the</a:t>
            </a:r>
            <a:endParaRPr lang="en-US" sz="3200" b="1" i="0" u="none" strike="noStrike" kern="1200" cap="none" spc="0" normalizeH="0" baseline="0" noProof="0" dirty="0">
              <a:ln>
                <a:noFill/>
              </a:ln>
              <a:solidFill>
                <a:schemeClr val="bg1"/>
              </a:solidFill>
              <a:effectLst/>
              <a:uLnTx/>
              <a:uFillTx/>
              <a:latin typeface="Century Gothic"/>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entury Gothic"/>
                <a:cs typeface="Calibri"/>
              </a:rPr>
              <a:t>actions of speakers or the content of their</a:t>
            </a:r>
            <a:endParaRPr lang="en-US" sz="3200" b="1" i="0" u="none" strike="noStrike" kern="1200" cap="none" spc="0" normalizeH="0" baseline="0" noProof="0" dirty="0">
              <a:ln>
                <a:noFill/>
              </a:ln>
              <a:solidFill>
                <a:schemeClr val="bg1"/>
              </a:solidFill>
              <a:effectLst/>
              <a:uLnTx/>
              <a:uFillTx/>
              <a:latin typeface="Century Gothic"/>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entury Gothic"/>
                <a:cs typeface="Calibri"/>
              </a:rPr>
              <a:t>sessions. No endorsement is implied or</a:t>
            </a:r>
            <a:endParaRPr lang="en-US" sz="3200" b="1" i="0" u="none" strike="noStrike" kern="1200" cap="none" spc="0" normalizeH="0" baseline="0" noProof="0" dirty="0">
              <a:ln>
                <a:noFill/>
              </a:ln>
              <a:solidFill>
                <a:schemeClr val="bg1"/>
              </a:solidFill>
              <a:effectLst/>
              <a:uLnTx/>
              <a:uFillTx/>
              <a:latin typeface="Century Gothic"/>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entury Gothic"/>
                <a:cs typeface="Calibri"/>
              </a:rPr>
              <a:t>given of any persons or their philosophies,</a:t>
            </a:r>
            <a:endParaRPr lang="en-US" sz="3200" b="1" i="0" u="none" strike="noStrike" kern="1200" cap="none" spc="0" normalizeH="0" baseline="0" noProof="0" dirty="0">
              <a:ln>
                <a:noFill/>
              </a:ln>
              <a:solidFill>
                <a:schemeClr val="bg1"/>
              </a:solidFill>
              <a:effectLst/>
              <a:uLnTx/>
              <a:uFillTx/>
              <a:latin typeface="Century Gothic"/>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entury Gothic"/>
                <a:cs typeface="Calibri"/>
              </a:rPr>
              <a:t>ideas or statements; nor of any products</a:t>
            </a:r>
            <a:endParaRPr lang="en-US" sz="3200" b="1" i="0" u="none" strike="noStrike" kern="1200" cap="none" spc="0" normalizeH="0" baseline="0" noProof="0" dirty="0">
              <a:ln>
                <a:noFill/>
              </a:ln>
              <a:solidFill>
                <a:schemeClr val="bg1"/>
              </a:solidFill>
              <a:effectLst/>
              <a:uLnTx/>
              <a:uFillTx/>
              <a:latin typeface="Century Gothic"/>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entury Gothic"/>
                <a:cs typeface="Calibri"/>
              </a:rPr>
              <a:t>or processes; nor of any organizations</a:t>
            </a:r>
            <a:endParaRPr lang="en-US" sz="3200" b="1" i="0" u="none" strike="noStrike" kern="1200" cap="none" spc="0" normalizeH="0" baseline="0" noProof="0" dirty="0">
              <a:ln>
                <a:noFill/>
              </a:ln>
              <a:solidFill>
                <a:schemeClr val="bg1"/>
              </a:solidFill>
              <a:effectLst/>
              <a:uLnTx/>
              <a:uFillTx/>
              <a:latin typeface="Century Gothic"/>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entury Gothic"/>
                <a:cs typeface="Calibri"/>
              </a:rPr>
              <a:t>or companies who volunteer to serve as</a:t>
            </a:r>
            <a:endParaRPr lang="en-US" sz="3200" b="1" i="0" u="none" strike="noStrike" kern="1200" cap="none" spc="0" normalizeH="0" baseline="0" noProof="0" dirty="0">
              <a:ln>
                <a:noFill/>
              </a:ln>
              <a:solidFill>
                <a:schemeClr val="bg1"/>
              </a:solidFill>
              <a:effectLst/>
              <a:uLnTx/>
              <a:uFillTx/>
              <a:latin typeface="Century Gothic"/>
              <a:cs typeface="Calibri"/>
            </a:endParaRPr>
          </a:p>
          <a:p>
            <a:pPr algn="ctr">
              <a:defRPr/>
            </a:pPr>
            <a:r>
              <a:rPr kumimoji="0" lang="en-US" sz="3200" b="1" i="0" u="none" strike="noStrike" kern="1200" cap="none" spc="0" normalizeH="0" baseline="0" noProof="0" dirty="0">
                <a:ln>
                  <a:noFill/>
                </a:ln>
                <a:solidFill>
                  <a:schemeClr val="bg1"/>
                </a:solidFill>
                <a:effectLst/>
                <a:uLnTx/>
                <a:uFillTx/>
                <a:latin typeface="Century Gothic"/>
                <a:cs typeface="Calibri"/>
              </a:rPr>
              <a:t>speakers in educational programs.</a:t>
            </a:r>
            <a:r>
              <a:rPr lang="en-US" sz="3200" b="1" dirty="0">
                <a:solidFill>
                  <a:schemeClr val="bg1"/>
                </a:solidFill>
                <a:latin typeface="Century Gothic"/>
                <a:cs typeface="Calibri"/>
              </a:rPr>
              <a:t> </a:t>
            </a:r>
            <a:endParaRPr lang="en-US" sz="3200" b="1" i="0" u="none" strike="noStrike" kern="1200" cap="none" spc="0" normalizeH="0" baseline="0" noProof="0" dirty="0">
              <a:ln>
                <a:noFill/>
              </a:ln>
              <a:solidFill>
                <a:schemeClr val="bg1"/>
              </a:solidFill>
              <a:effectLst/>
              <a:uLnTx/>
              <a:uFillTx/>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5201988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776"/>
        <p:cNvGrpSpPr/>
        <p:nvPr/>
      </p:nvGrpSpPr>
      <p:grpSpPr>
        <a:xfrm>
          <a:off x="0" y="0"/>
          <a:ext cx="0" cy="0"/>
          <a:chOff x="0" y="0"/>
          <a:chExt cx="0" cy="0"/>
        </a:xfrm>
      </p:grpSpPr>
      <p:pic>
        <p:nvPicPr>
          <p:cNvPr id="777" name="Google Shape;777;p45"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778" name="Google Shape;778;p45" descr="preencoded.png"/>
          <p:cNvPicPr preferRelativeResize="0"/>
          <p:nvPr/>
        </p:nvPicPr>
        <p:blipFill rotWithShape="1">
          <a:blip r:embed="rId4">
            <a:alphaModFix/>
          </a:blip>
          <a:srcRect/>
          <a:stretch/>
        </p:blipFill>
        <p:spPr>
          <a:xfrm>
            <a:off x="241300" y="3644901"/>
            <a:ext cx="7162800" cy="1962151"/>
          </a:xfrm>
          <a:prstGeom prst="rect">
            <a:avLst/>
          </a:prstGeom>
          <a:noFill/>
          <a:ln>
            <a:noFill/>
          </a:ln>
        </p:spPr>
      </p:pic>
      <p:pic>
        <p:nvPicPr>
          <p:cNvPr id="779" name="Google Shape;779;p45" descr="preencoded.png"/>
          <p:cNvPicPr preferRelativeResize="0"/>
          <p:nvPr/>
        </p:nvPicPr>
        <p:blipFill rotWithShape="1">
          <a:blip r:embed="rId5">
            <a:alphaModFix/>
          </a:blip>
          <a:srcRect/>
          <a:stretch/>
        </p:blipFill>
        <p:spPr>
          <a:xfrm>
            <a:off x="5168901" y="1771651"/>
            <a:ext cx="12700" cy="1549400"/>
          </a:xfrm>
          <a:prstGeom prst="rect">
            <a:avLst/>
          </a:prstGeom>
          <a:noFill/>
          <a:ln>
            <a:noFill/>
          </a:ln>
        </p:spPr>
      </p:pic>
      <p:pic>
        <p:nvPicPr>
          <p:cNvPr id="780" name="Google Shape;780;p45" descr="preencoded.png"/>
          <p:cNvPicPr preferRelativeResize="0"/>
          <p:nvPr/>
        </p:nvPicPr>
        <p:blipFill rotWithShape="1">
          <a:blip r:embed="rId6">
            <a:alphaModFix/>
          </a:blip>
          <a:srcRect/>
          <a:stretch/>
        </p:blipFill>
        <p:spPr>
          <a:xfrm>
            <a:off x="7931151" y="3746500"/>
            <a:ext cx="3854451" cy="1771651"/>
          </a:xfrm>
          <a:prstGeom prst="rect">
            <a:avLst/>
          </a:prstGeom>
          <a:noFill/>
          <a:ln>
            <a:noFill/>
          </a:ln>
        </p:spPr>
      </p:pic>
      <p:pic>
        <p:nvPicPr>
          <p:cNvPr id="781" name="Google Shape;781;p45" descr="preencoded.png"/>
          <p:cNvPicPr preferRelativeResize="0"/>
          <p:nvPr/>
        </p:nvPicPr>
        <p:blipFill rotWithShape="1">
          <a:blip r:embed="rId7">
            <a:alphaModFix/>
          </a:blip>
          <a:srcRect/>
          <a:stretch/>
        </p:blipFill>
        <p:spPr>
          <a:xfrm>
            <a:off x="11068051" y="2349500"/>
            <a:ext cx="717551" cy="704851"/>
          </a:xfrm>
          <a:prstGeom prst="rect">
            <a:avLst/>
          </a:prstGeom>
          <a:noFill/>
          <a:ln>
            <a:noFill/>
          </a:ln>
        </p:spPr>
      </p:pic>
      <p:sp>
        <p:nvSpPr>
          <p:cNvPr id="782" name="Google Shape;782;p45"/>
          <p:cNvSpPr/>
          <p:nvPr/>
        </p:nvSpPr>
        <p:spPr>
          <a:xfrm>
            <a:off x="92075" y="679451"/>
            <a:ext cx="4679951"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dirty="0">
                <a:solidFill>
                  <a:srgbClr val="E4005F"/>
                </a:solidFill>
                <a:latin typeface="Arial"/>
                <a:ea typeface="Arial"/>
                <a:cs typeface="Arial"/>
                <a:sym typeface="Arial"/>
              </a:rPr>
              <a:t>Ashkelon </a:t>
            </a:r>
            <a:r>
              <a:rPr lang="en" sz="2267" kern="0" dirty="0">
                <a:solidFill>
                  <a:srgbClr val="E4005F"/>
                </a:solidFill>
                <a:latin typeface="Arial"/>
                <a:ea typeface="Arial"/>
                <a:cs typeface="Arial"/>
                <a:sym typeface="Arial"/>
              </a:rPr>
              <a:t>| Proof of Concept Pilot</a:t>
            </a:r>
            <a:endParaRPr sz="2267" kern="0" dirty="0">
              <a:solidFill>
                <a:srgbClr val="000000"/>
              </a:solidFill>
              <a:latin typeface="Arial"/>
              <a:ea typeface="Arial"/>
              <a:cs typeface="Arial"/>
              <a:sym typeface="Arial"/>
            </a:endParaRPr>
          </a:p>
        </p:txBody>
      </p:sp>
      <p:sp>
        <p:nvSpPr>
          <p:cNvPr id="783" name="Google Shape;783;p45"/>
          <p:cNvSpPr/>
          <p:nvPr/>
        </p:nvSpPr>
        <p:spPr>
          <a:xfrm>
            <a:off x="641351" y="4044951"/>
            <a:ext cx="2482851"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Ashkelon Project Goals</a:t>
            </a:r>
            <a:endParaRPr sz="1600" kern="0">
              <a:solidFill>
                <a:srgbClr val="000000"/>
              </a:solidFill>
              <a:latin typeface="Arial"/>
              <a:ea typeface="Arial"/>
              <a:cs typeface="Arial"/>
              <a:sym typeface="Arial"/>
            </a:endParaRPr>
          </a:p>
        </p:txBody>
      </p:sp>
      <p:sp>
        <p:nvSpPr>
          <p:cNvPr id="784" name="Google Shape;784;p45"/>
          <p:cNvSpPr/>
          <p:nvPr/>
        </p:nvSpPr>
        <p:spPr>
          <a:xfrm>
            <a:off x="641351" y="4425951"/>
            <a:ext cx="6381111" cy="781051"/>
          </a:xfrm>
          <a:prstGeom prst="rect">
            <a:avLst/>
          </a:prstGeom>
          <a:noFill/>
          <a:ln>
            <a:noFill/>
          </a:ln>
        </p:spPr>
        <p:txBody>
          <a:bodyPr spcFirstLastPara="1" wrap="square" lIns="0" tIns="0" rIns="0" bIns="0" anchor="t" anchorCtr="0">
            <a:noAutofit/>
          </a:bodyPr>
          <a:lstStyle/>
          <a:p>
            <a:pPr defTabSz="1219170">
              <a:lnSpc>
                <a:spcPct val="172000"/>
              </a:lnSpc>
              <a:buClr>
                <a:srgbClr val="000000"/>
              </a:buClr>
            </a:pPr>
            <a:r>
              <a:rPr lang="en" sz="1200" kern="0">
                <a:solidFill>
                  <a:srgbClr val="000000"/>
                </a:solidFill>
                <a:latin typeface="Arial"/>
                <a:ea typeface="Arial"/>
                <a:cs typeface="Arial"/>
                <a:sym typeface="Arial"/>
              </a:rPr>
              <a:t>Establish if Kando’s technology can pinpoint virus hotspots.</a:t>
            </a:r>
            <a:br>
              <a:rPr lang="en" sz="1200" kern="0">
                <a:solidFill>
                  <a:srgbClr val="000000"/>
                </a:solidFill>
                <a:latin typeface="Arial"/>
                <a:ea typeface="Arial"/>
                <a:cs typeface="Arial"/>
                <a:sym typeface="Arial"/>
              </a:rPr>
            </a:br>
            <a:r>
              <a:rPr lang="en" sz="1200" kern="0">
                <a:solidFill>
                  <a:srgbClr val="000000"/>
                </a:solidFill>
                <a:latin typeface="Arial"/>
                <a:ea typeface="Arial"/>
                <a:cs typeface="Arial"/>
                <a:sym typeface="Arial"/>
              </a:rPr>
              <a:t>Improve our understanding Normalized Viral Load (NVL) patterns in wastewater.</a:t>
            </a:r>
            <a:br>
              <a:rPr lang="en" sz="1200" kern="0">
                <a:solidFill>
                  <a:srgbClr val="000000"/>
                </a:solidFill>
                <a:latin typeface="Arial"/>
                <a:ea typeface="Arial"/>
                <a:cs typeface="Arial"/>
                <a:sym typeface="Arial"/>
              </a:rPr>
            </a:br>
            <a:r>
              <a:rPr lang="en" sz="1200" kern="0">
                <a:solidFill>
                  <a:srgbClr val="000000"/>
                </a:solidFill>
                <a:latin typeface="Arial"/>
                <a:ea typeface="Arial"/>
                <a:cs typeface="Arial"/>
                <a:sym typeface="Arial"/>
              </a:rPr>
              <a:t>Model the outbreak profile in the surveyed area.</a:t>
            </a:r>
            <a:endParaRPr sz="1200" kern="0">
              <a:solidFill>
                <a:srgbClr val="000000"/>
              </a:solidFill>
              <a:latin typeface="Arial"/>
              <a:ea typeface="Arial"/>
              <a:cs typeface="Arial"/>
              <a:sym typeface="Arial"/>
            </a:endParaRPr>
          </a:p>
        </p:txBody>
      </p:sp>
      <p:sp>
        <p:nvSpPr>
          <p:cNvPr id="785" name="Google Shape;785;p45"/>
          <p:cNvSpPr/>
          <p:nvPr/>
        </p:nvSpPr>
        <p:spPr>
          <a:xfrm>
            <a:off x="406401" y="1778000"/>
            <a:ext cx="40513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Ashkelon Ashkelon basic information:</a:t>
            </a:r>
            <a:endParaRPr sz="1600" kern="0">
              <a:solidFill>
                <a:srgbClr val="000000"/>
              </a:solidFill>
              <a:latin typeface="Arial"/>
              <a:ea typeface="Arial"/>
              <a:cs typeface="Arial"/>
              <a:sym typeface="Arial"/>
            </a:endParaRPr>
          </a:p>
        </p:txBody>
      </p:sp>
      <p:sp>
        <p:nvSpPr>
          <p:cNvPr id="786" name="Google Shape;786;p45"/>
          <p:cNvSpPr/>
          <p:nvPr/>
        </p:nvSpPr>
        <p:spPr>
          <a:xfrm>
            <a:off x="342901" y="2273300"/>
            <a:ext cx="2483020" cy="1041400"/>
          </a:xfrm>
          <a:prstGeom prst="rect">
            <a:avLst/>
          </a:prstGeom>
          <a:noFill/>
          <a:ln>
            <a:noFill/>
          </a:ln>
        </p:spPr>
        <p:txBody>
          <a:bodyPr spcFirstLastPara="1" wrap="square" lIns="0" tIns="0" rIns="0" bIns="0" anchor="t" anchorCtr="0">
            <a:noAutofit/>
          </a:bodyPr>
          <a:lstStyle/>
          <a:p>
            <a:pPr defTabSz="1219170">
              <a:lnSpc>
                <a:spcPct val="172000"/>
              </a:lnSpc>
              <a:buClr>
                <a:srgbClr val="000000"/>
              </a:buClr>
            </a:pPr>
            <a:r>
              <a:rPr lang="en" sz="1200" kern="0">
                <a:solidFill>
                  <a:srgbClr val="000000"/>
                </a:solidFill>
                <a:latin typeface="Arial"/>
                <a:ea typeface="Arial"/>
                <a:cs typeface="Arial"/>
                <a:sym typeface="Arial"/>
              </a:rPr>
              <a:t>Population: </a:t>
            </a:r>
            <a:r>
              <a:rPr lang="en" sz="1200" kern="0">
                <a:solidFill>
                  <a:srgbClr val="9299B2"/>
                </a:solidFill>
                <a:latin typeface="Arial"/>
                <a:ea typeface="Arial"/>
                <a:cs typeface="Arial"/>
                <a:sym typeface="Arial"/>
              </a:rPr>
              <a:t>c.145,000</a:t>
            </a:r>
            <a:br>
              <a:rPr lang="en" sz="1200" kern="0">
                <a:solidFill>
                  <a:srgbClr val="9299B2"/>
                </a:solidFill>
                <a:latin typeface="Arial"/>
                <a:ea typeface="Arial"/>
                <a:cs typeface="Arial"/>
                <a:sym typeface="Arial"/>
              </a:rPr>
            </a:br>
            <a:r>
              <a:rPr lang="en" sz="1200" kern="0">
                <a:solidFill>
                  <a:srgbClr val="000000"/>
                </a:solidFill>
                <a:latin typeface="Arial"/>
                <a:ea typeface="Arial"/>
                <a:cs typeface="Arial"/>
                <a:sym typeface="Arial"/>
              </a:rPr>
              <a:t>Area: </a:t>
            </a:r>
            <a:r>
              <a:rPr lang="en" sz="1200" kern="0">
                <a:solidFill>
                  <a:srgbClr val="9299B2"/>
                </a:solidFill>
                <a:latin typeface="Arial"/>
                <a:ea typeface="Arial"/>
                <a:cs typeface="Arial"/>
                <a:sym typeface="Arial"/>
              </a:rPr>
              <a:t>47.8km2</a:t>
            </a:r>
            <a:br>
              <a:rPr lang="en" sz="1200" kern="0">
                <a:solidFill>
                  <a:srgbClr val="9299B2"/>
                </a:solidFill>
                <a:latin typeface="Arial"/>
                <a:ea typeface="Arial"/>
                <a:cs typeface="Arial"/>
                <a:sym typeface="Arial"/>
              </a:rPr>
            </a:br>
            <a:r>
              <a:rPr lang="en" sz="1200" kern="0">
                <a:solidFill>
                  <a:srgbClr val="000000"/>
                </a:solidFill>
                <a:latin typeface="Arial"/>
                <a:ea typeface="Arial"/>
                <a:cs typeface="Arial"/>
                <a:sym typeface="Arial"/>
              </a:rPr>
              <a:t>Location: </a:t>
            </a:r>
            <a:r>
              <a:rPr lang="en" sz="1200" kern="0">
                <a:solidFill>
                  <a:srgbClr val="9299B2"/>
                </a:solidFill>
                <a:latin typeface="Arial"/>
                <a:ea typeface="Arial"/>
                <a:cs typeface="Arial"/>
                <a:sym typeface="Arial"/>
              </a:rPr>
              <a:t>Southern Israel, Mediterranean coast</a:t>
            </a:r>
            <a:endParaRPr sz="1200" kern="0">
              <a:solidFill>
                <a:srgbClr val="000000"/>
              </a:solidFill>
              <a:latin typeface="Arial"/>
              <a:ea typeface="Arial"/>
              <a:cs typeface="Arial"/>
              <a:sym typeface="Arial"/>
            </a:endParaRPr>
          </a:p>
        </p:txBody>
      </p:sp>
      <p:sp>
        <p:nvSpPr>
          <p:cNvPr id="787" name="Google Shape;787;p45"/>
          <p:cNvSpPr/>
          <p:nvPr/>
        </p:nvSpPr>
        <p:spPr>
          <a:xfrm>
            <a:off x="5899151" y="1778000"/>
            <a:ext cx="1962149"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The ideal location:</a:t>
            </a:r>
            <a:endParaRPr sz="1600" kern="0">
              <a:solidFill>
                <a:srgbClr val="000000"/>
              </a:solidFill>
              <a:latin typeface="Arial"/>
              <a:ea typeface="Arial"/>
              <a:cs typeface="Arial"/>
              <a:sym typeface="Arial"/>
            </a:endParaRPr>
          </a:p>
        </p:txBody>
      </p:sp>
      <p:sp>
        <p:nvSpPr>
          <p:cNvPr id="788" name="Google Shape;788;p45"/>
          <p:cNvSpPr/>
          <p:nvPr/>
        </p:nvSpPr>
        <p:spPr>
          <a:xfrm>
            <a:off x="5835651" y="2273300"/>
            <a:ext cx="4326868" cy="781051"/>
          </a:xfrm>
          <a:prstGeom prst="rect">
            <a:avLst/>
          </a:prstGeom>
          <a:noFill/>
          <a:ln>
            <a:noFill/>
          </a:ln>
        </p:spPr>
        <p:txBody>
          <a:bodyPr spcFirstLastPara="1" wrap="square" lIns="0" tIns="0" rIns="0" bIns="0" anchor="t" anchorCtr="0">
            <a:noAutofit/>
          </a:bodyPr>
          <a:lstStyle/>
          <a:p>
            <a:pPr defTabSz="1219170">
              <a:lnSpc>
                <a:spcPct val="172000"/>
              </a:lnSpc>
              <a:buClr>
                <a:srgbClr val="000000"/>
              </a:buClr>
            </a:pPr>
            <a:r>
              <a:rPr lang="en" sz="1200" kern="0">
                <a:solidFill>
                  <a:srgbClr val="000000"/>
                </a:solidFill>
                <a:latin typeface="Arial"/>
                <a:ea typeface="Arial"/>
                <a:cs typeface="Arial"/>
                <a:sym typeface="Arial"/>
              </a:rPr>
              <a:t>No known COVID-19 cases in the community.</a:t>
            </a:r>
            <a:br>
              <a:rPr lang="en" sz="1200" kern="0">
                <a:solidFill>
                  <a:srgbClr val="000000"/>
                </a:solidFill>
                <a:latin typeface="Arial"/>
                <a:ea typeface="Arial"/>
                <a:cs typeface="Arial"/>
                <a:sym typeface="Arial"/>
              </a:rPr>
            </a:br>
            <a:r>
              <a:rPr lang="en" sz="1200" kern="0">
                <a:solidFill>
                  <a:srgbClr val="000000"/>
                </a:solidFill>
                <a:latin typeface="Arial"/>
                <a:ea typeface="Arial"/>
                <a:cs typeface="Arial"/>
                <a:sym typeface="Arial"/>
              </a:rPr>
              <a:t>The city’s 200 known cases were contained in a single controlled location (a quarantine hotel).</a:t>
            </a:r>
            <a:endParaRPr sz="1200" kern="0">
              <a:solidFill>
                <a:srgbClr val="000000"/>
              </a:solidFill>
              <a:latin typeface="Arial"/>
              <a:ea typeface="Arial"/>
              <a:cs typeface="Arial"/>
              <a:sym typeface="Arial"/>
            </a:endParaRPr>
          </a:p>
        </p:txBody>
      </p:sp>
      <p:grpSp>
        <p:nvGrpSpPr>
          <p:cNvPr id="789" name="Google Shape;789;p45"/>
          <p:cNvGrpSpPr/>
          <p:nvPr/>
        </p:nvGrpSpPr>
        <p:grpSpPr>
          <a:xfrm>
            <a:off x="406400" y="6000751"/>
            <a:ext cx="11506200" cy="577851"/>
            <a:chOff x="609600" y="9001125"/>
            <a:chExt cx="17259300" cy="866775"/>
          </a:xfrm>
        </p:grpSpPr>
        <p:pic>
          <p:nvPicPr>
            <p:cNvPr id="790" name="Google Shape;790;p45" descr="preencoded.png"/>
            <p:cNvPicPr preferRelativeResize="0"/>
            <p:nvPr/>
          </p:nvPicPr>
          <p:blipFill rotWithShape="1">
            <a:blip r:embed="rId8">
              <a:alphaModFix/>
            </a:blip>
            <a:srcRect/>
            <a:stretch/>
          </p:blipFill>
          <p:spPr>
            <a:xfrm>
              <a:off x="609600" y="9191625"/>
              <a:ext cx="1485900" cy="438150"/>
            </a:xfrm>
            <a:prstGeom prst="rect">
              <a:avLst/>
            </a:prstGeom>
            <a:noFill/>
            <a:ln>
              <a:noFill/>
            </a:ln>
          </p:spPr>
        </p:pic>
        <p:pic>
          <p:nvPicPr>
            <p:cNvPr id="791" name="Google Shape;791;p45" descr="preencoded.png"/>
            <p:cNvPicPr preferRelativeResize="0"/>
            <p:nvPr/>
          </p:nvPicPr>
          <p:blipFill rotWithShape="1">
            <a:blip r:embed="rId9">
              <a:alphaModFix/>
            </a:blip>
            <a:srcRect/>
            <a:stretch/>
          </p:blipFill>
          <p:spPr>
            <a:xfrm>
              <a:off x="17002125" y="9001125"/>
              <a:ext cx="866775" cy="866775"/>
            </a:xfrm>
            <a:prstGeom prst="rect">
              <a:avLst/>
            </a:prstGeom>
            <a:noFill/>
            <a:ln>
              <a:noFill/>
            </a:ln>
          </p:spPr>
        </p:pic>
        <p:sp>
          <p:nvSpPr>
            <p:cNvPr id="792" name="Google Shape;792;p45"/>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80</a:t>
              </a:fld>
              <a:endParaRPr sz="800" b="1" kern="0">
                <a:solidFill>
                  <a:srgbClr val="E4005F"/>
                </a:solidFill>
                <a:latin typeface="Arial"/>
                <a:ea typeface="Arial"/>
                <a:cs typeface="Arial"/>
                <a:sym typeface="Arial"/>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797"/>
        <p:cNvGrpSpPr/>
        <p:nvPr/>
      </p:nvGrpSpPr>
      <p:grpSpPr>
        <a:xfrm>
          <a:off x="0" y="0"/>
          <a:ext cx="0" cy="0"/>
          <a:chOff x="0" y="0"/>
          <a:chExt cx="0" cy="0"/>
        </a:xfrm>
      </p:grpSpPr>
      <p:pic>
        <p:nvPicPr>
          <p:cNvPr id="798" name="Google Shape;798;p46"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799" name="Google Shape;799;p46" descr="preencoded.png"/>
          <p:cNvPicPr preferRelativeResize="0"/>
          <p:nvPr/>
        </p:nvPicPr>
        <p:blipFill rotWithShape="1">
          <a:blip r:embed="rId4">
            <a:alphaModFix/>
          </a:blip>
          <a:srcRect/>
          <a:stretch/>
        </p:blipFill>
        <p:spPr>
          <a:xfrm>
            <a:off x="406400" y="2686051"/>
            <a:ext cx="431800" cy="25400"/>
          </a:xfrm>
          <a:prstGeom prst="rect">
            <a:avLst/>
          </a:prstGeom>
          <a:noFill/>
          <a:ln>
            <a:noFill/>
          </a:ln>
        </p:spPr>
      </p:pic>
      <p:pic>
        <p:nvPicPr>
          <p:cNvPr id="800" name="Google Shape;800;p46" descr="preencoded.png"/>
          <p:cNvPicPr preferRelativeResize="0"/>
          <p:nvPr/>
        </p:nvPicPr>
        <p:blipFill rotWithShape="1">
          <a:blip r:embed="rId5">
            <a:alphaModFix/>
          </a:blip>
          <a:srcRect/>
          <a:stretch/>
        </p:blipFill>
        <p:spPr>
          <a:xfrm>
            <a:off x="406400" y="3759201"/>
            <a:ext cx="431800" cy="38100"/>
          </a:xfrm>
          <a:prstGeom prst="rect">
            <a:avLst/>
          </a:prstGeom>
          <a:noFill/>
          <a:ln>
            <a:noFill/>
          </a:ln>
        </p:spPr>
      </p:pic>
      <p:pic>
        <p:nvPicPr>
          <p:cNvPr id="801" name="Google Shape;801;p46" descr="preencoded.png"/>
          <p:cNvPicPr preferRelativeResize="0"/>
          <p:nvPr/>
        </p:nvPicPr>
        <p:blipFill rotWithShape="1">
          <a:blip r:embed="rId4">
            <a:alphaModFix/>
          </a:blip>
          <a:srcRect/>
          <a:stretch/>
        </p:blipFill>
        <p:spPr>
          <a:xfrm>
            <a:off x="3092451" y="2470151"/>
            <a:ext cx="431800" cy="25400"/>
          </a:xfrm>
          <a:prstGeom prst="rect">
            <a:avLst/>
          </a:prstGeom>
          <a:noFill/>
          <a:ln>
            <a:noFill/>
          </a:ln>
        </p:spPr>
      </p:pic>
      <p:pic>
        <p:nvPicPr>
          <p:cNvPr id="802" name="Google Shape;802;p46" descr="preencoded.png"/>
          <p:cNvPicPr preferRelativeResize="0"/>
          <p:nvPr/>
        </p:nvPicPr>
        <p:blipFill rotWithShape="1">
          <a:blip r:embed="rId6">
            <a:alphaModFix/>
          </a:blip>
          <a:srcRect/>
          <a:stretch/>
        </p:blipFill>
        <p:spPr>
          <a:xfrm>
            <a:off x="6000751" y="1746251"/>
            <a:ext cx="3244851" cy="3346451"/>
          </a:xfrm>
          <a:prstGeom prst="rect">
            <a:avLst/>
          </a:prstGeom>
          <a:noFill/>
          <a:ln>
            <a:noFill/>
          </a:ln>
        </p:spPr>
      </p:pic>
      <p:pic>
        <p:nvPicPr>
          <p:cNvPr id="803" name="Google Shape;803;p46" descr="preencoded.png"/>
          <p:cNvPicPr preferRelativeResize="0"/>
          <p:nvPr/>
        </p:nvPicPr>
        <p:blipFill rotWithShape="1">
          <a:blip r:embed="rId7">
            <a:alphaModFix/>
          </a:blip>
          <a:srcRect/>
          <a:stretch/>
        </p:blipFill>
        <p:spPr>
          <a:xfrm>
            <a:off x="8566151" y="3105151"/>
            <a:ext cx="3359151" cy="2914651"/>
          </a:xfrm>
          <a:prstGeom prst="rect">
            <a:avLst/>
          </a:prstGeom>
          <a:noFill/>
          <a:ln>
            <a:noFill/>
          </a:ln>
        </p:spPr>
      </p:pic>
      <p:sp>
        <p:nvSpPr>
          <p:cNvPr id="804" name="Google Shape;804;p46"/>
          <p:cNvSpPr/>
          <p:nvPr/>
        </p:nvSpPr>
        <p:spPr>
          <a:xfrm>
            <a:off x="136492" y="746126"/>
            <a:ext cx="8870949"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dirty="0">
                <a:solidFill>
                  <a:srgbClr val="E4005F"/>
                </a:solidFill>
                <a:latin typeface="Arial"/>
                <a:ea typeface="Arial"/>
                <a:cs typeface="Arial"/>
                <a:sym typeface="Arial"/>
              </a:rPr>
              <a:t>Pilot design &amp; method </a:t>
            </a:r>
            <a:r>
              <a:rPr lang="en" sz="2267" kern="0" dirty="0">
                <a:solidFill>
                  <a:srgbClr val="E4005F"/>
                </a:solidFill>
                <a:latin typeface="Arial"/>
                <a:ea typeface="Arial"/>
                <a:cs typeface="Arial"/>
                <a:sym typeface="Arial"/>
              </a:rPr>
              <a:t>| Urban layout and wastewater network</a:t>
            </a:r>
            <a:endParaRPr sz="2267" kern="0" dirty="0">
              <a:solidFill>
                <a:srgbClr val="000000"/>
              </a:solidFill>
              <a:latin typeface="Arial"/>
              <a:ea typeface="Arial"/>
              <a:cs typeface="Arial"/>
              <a:sym typeface="Arial"/>
            </a:endParaRPr>
          </a:p>
        </p:txBody>
      </p:sp>
      <p:sp>
        <p:nvSpPr>
          <p:cNvPr id="805" name="Google Shape;805;p46"/>
          <p:cNvSpPr/>
          <p:nvPr/>
        </p:nvSpPr>
        <p:spPr>
          <a:xfrm>
            <a:off x="412751" y="1778000"/>
            <a:ext cx="2413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01</a:t>
            </a:r>
            <a:endParaRPr sz="1600" kern="0">
              <a:solidFill>
                <a:srgbClr val="000000"/>
              </a:solidFill>
              <a:latin typeface="Arial"/>
              <a:ea typeface="Arial"/>
              <a:cs typeface="Arial"/>
              <a:sym typeface="Arial"/>
            </a:endParaRPr>
          </a:p>
        </p:txBody>
      </p:sp>
      <p:sp>
        <p:nvSpPr>
          <p:cNvPr id="806" name="Google Shape;806;p46"/>
          <p:cNvSpPr/>
          <p:nvPr/>
        </p:nvSpPr>
        <p:spPr>
          <a:xfrm>
            <a:off x="412751" y="2114551"/>
            <a:ext cx="2038351" cy="431800"/>
          </a:xfrm>
          <a:prstGeom prst="rect">
            <a:avLst/>
          </a:prstGeom>
          <a:noFill/>
          <a:ln>
            <a:noFill/>
          </a:ln>
        </p:spPr>
        <p:txBody>
          <a:bodyPr spcFirstLastPara="1" wrap="square" lIns="0" tIns="0" rIns="0" bIns="0" anchor="t" anchorCtr="0">
            <a:noAutofit/>
          </a:bodyPr>
          <a:lstStyle/>
          <a:p>
            <a:pPr defTabSz="1219170">
              <a:lnSpc>
                <a:spcPct val="154484"/>
              </a:lnSpc>
              <a:buClr>
                <a:srgbClr val="000000"/>
              </a:buClr>
            </a:pPr>
            <a:r>
              <a:rPr lang="en" sz="1067" kern="0">
                <a:solidFill>
                  <a:srgbClr val="000000"/>
                </a:solidFill>
                <a:latin typeface="Arial"/>
                <a:ea typeface="Arial"/>
                <a:cs typeface="Arial"/>
                <a:sym typeface="Arial"/>
              </a:rPr>
              <a:t>Deploy IOT monitoring units at key junctions</a:t>
            </a:r>
            <a:endParaRPr sz="1067" kern="0">
              <a:solidFill>
                <a:srgbClr val="000000"/>
              </a:solidFill>
              <a:latin typeface="Arial"/>
              <a:ea typeface="Arial"/>
              <a:cs typeface="Arial"/>
              <a:sym typeface="Arial"/>
            </a:endParaRPr>
          </a:p>
        </p:txBody>
      </p:sp>
      <p:sp>
        <p:nvSpPr>
          <p:cNvPr id="807" name="Google Shape;807;p46"/>
          <p:cNvSpPr/>
          <p:nvPr/>
        </p:nvSpPr>
        <p:spPr>
          <a:xfrm>
            <a:off x="412751" y="2854760"/>
            <a:ext cx="2794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02</a:t>
            </a:r>
            <a:endParaRPr sz="1600" kern="0">
              <a:solidFill>
                <a:srgbClr val="000000"/>
              </a:solidFill>
              <a:latin typeface="Arial"/>
              <a:ea typeface="Arial"/>
              <a:cs typeface="Arial"/>
              <a:sym typeface="Arial"/>
            </a:endParaRPr>
          </a:p>
        </p:txBody>
      </p:sp>
      <p:sp>
        <p:nvSpPr>
          <p:cNvPr id="808" name="Google Shape;808;p46"/>
          <p:cNvSpPr/>
          <p:nvPr/>
        </p:nvSpPr>
        <p:spPr>
          <a:xfrm>
            <a:off x="412751" y="3191309"/>
            <a:ext cx="2000251" cy="431800"/>
          </a:xfrm>
          <a:prstGeom prst="rect">
            <a:avLst/>
          </a:prstGeom>
          <a:noFill/>
          <a:ln>
            <a:noFill/>
          </a:ln>
        </p:spPr>
        <p:txBody>
          <a:bodyPr spcFirstLastPara="1" wrap="square" lIns="0" tIns="0" rIns="0" bIns="0" anchor="t" anchorCtr="0">
            <a:noAutofit/>
          </a:bodyPr>
          <a:lstStyle/>
          <a:p>
            <a:pPr defTabSz="1219170">
              <a:lnSpc>
                <a:spcPct val="154484"/>
              </a:lnSpc>
              <a:buClr>
                <a:srgbClr val="000000"/>
              </a:buClr>
            </a:pPr>
            <a:r>
              <a:rPr lang="en" sz="1067" kern="0">
                <a:solidFill>
                  <a:srgbClr val="000000"/>
                </a:solidFill>
                <a:latin typeface="Arial"/>
                <a:ea typeface="Arial"/>
                <a:cs typeface="Arial"/>
                <a:sym typeface="Arial"/>
              </a:rPr>
              <a:t>Set up a focus area around  the quarantine hotel</a:t>
            </a:r>
            <a:endParaRPr sz="1067" kern="0">
              <a:solidFill>
                <a:srgbClr val="000000"/>
              </a:solidFill>
              <a:latin typeface="Arial"/>
              <a:ea typeface="Arial"/>
              <a:cs typeface="Arial"/>
              <a:sym typeface="Arial"/>
            </a:endParaRPr>
          </a:p>
        </p:txBody>
      </p:sp>
      <p:sp>
        <p:nvSpPr>
          <p:cNvPr id="809" name="Google Shape;809;p46"/>
          <p:cNvSpPr/>
          <p:nvPr/>
        </p:nvSpPr>
        <p:spPr>
          <a:xfrm>
            <a:off x="412751" y="3931512"/>
            <a:ext cx="2794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03</a:t>
            </a:r>
            <a:endParaRPr sz="1600" kern="0">
              <a:solidFill>
                <a:srgbClr val="000000"/>
              </a:solidFill>
              <a:latin typeface="Arial"/>
              <a:ea typeface="Arial"/>
              <a:cs typeface="Arial"/>
              <a:sym typeface="Arial"/>
            </a:endParaRPr>
          </a:p>
        </p:txBody>
      </p:sp>
      <p:sp>
        <p:nvSpPr>
          <p:cNvPr id="810" name="Google Shape;810;p46"/>
          <p:cNvSpPr/>
          <p:nvPr/>
        </p:nvSpPr>
        <p:spPr>
          <a:xfrm>
            <a:off x="412751" y="4268061"/>
            <a:ext cx="1944339" cy="863600"/>
          </a:xfrm>
          <a:prstGeom prst="rect">
            <a:avLst/>
          </a:prstGeom>
          <a:noFill/>
          <a:ln>
            <a:noFill/>
          </a:ln>
        </p:spPr>
        <p:txBody>
          <a:bodyPr spcFirstLastPara="1" wrap="square" lIns="0" tIns="0" rIns="0" bIns="0" anchor="t" anchorCtr="0">
            <a:noAutofit/>
          </a:bodyPr>
          <a:lstStyle/>
          <a:p>
            <a:pPr defTabSz="1219170">
              <a:lnSpc>
                <a:spcPct val="154484"/>
              </a:lnSpc>
              <a:buClr>
                <a:srgbClr val="000000"/>
              </a:buClr>
            </a:pPr>
            <a:r>
              <a:rPr lang="en" sz="1067" kern="0">
                <a:solidFill>
                  <a:srgbClr val="000000"/>
                </a:solidFill>
                <a:latin typeface="Arial"/>
                <a:ea typeface="Arial"/>
                <a:cs typeface="Arial"/>
                <a:sym typeface="Arial"/>
              </a:rPr>
              <a:t>Gather wastewater samples across all the monitoring zones</a:t>
            </a:r>
            <a:endParaRPr sz="1067" kern="0">
              <a:solidFill>
                <a:srgbClr val="000000"/>
              </a:solidFill>
              <a:latin typeface="Arial"/>
              <a:ea typeface="Arial"/>
              <a:cs typeface="Arial"/>
              <a:sym typeface="Arial"/>
            </a:endParaRPr>
          </a:p>
        </p:txBody>
      </p:sp>
      <p:sp>
        <p:nvSpPr>
          <p:cNvPr id="811" name="Google Shape;811;p46"/>
          <p:cNvSpPr/>
          <p:nvPr/>
        </p:nvSpPr>
        <p:spPr>
          <a:xfrm>
            <a:off x="3098801" y="1778000"/>
            <a:ext cx="298449"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04</a:t>
            </a:r>
            <a:endParaRPr sz="1600" kern="0">
              <a:solidFill>
                <a:srgbClr val="000000"/>
              </a:solidFill>
              <a:latin typeface="Arial"/>
              <a:ea typeface="Arial"/>
              <a:cs typeface="Arial"/>
              <a:sym typeface="Arial"/>
            </a:endParaRPr>
          </a:p>
        </p:txBody>
      </p:sp>
      <p:sp>
        <p:nvSpPr>
          <p:cNvPr id="812" name="Google Shape;812;p46"/>
          <p:cNvSpPr/>
          <p:nvPr/>
        </p:nvSpPr>
        <p:spPr>
          <a:xfrm>
            <a:off x="3098800" y="2114551"/>
            <a:ext cx="2565400" cy="215900"/>
          </a:xfrm>
          <a:prstGeom prst="rect">
            <a:avLst/>
          </a:prstGeom>
          <a:noFill/>
          <a:ln>
            <a:noFill/>
          </a:ln>
        </p:spPr>
        <p:txBody>
          <a:bodyPr spcFirstLastPara="1" wrap="square" lIns="0" tIns="0" rIns="0" bIns="0" anchor="t" anchorCtr="0">
            <a:noAutofit/>
          </a:bodyPr>
          <a:lstStyle/>
          <a:p>
            <a:pPr defTabSz="1219170">
              <a:lnSpc>
                <a:spcPct val="154484"/>
              </a:lnSpc>
              <a:buClr>
                <a:srgbClr val="000000"/>
              </a:buClr>
            </a:pPr>
            <a:r>
              <a:rPr lang="en" sz="1067" kern="0">
                <a:solidFill>
                  <a:srgbClr val="000000"/>
                </a:solidFill>
                <a:latin typeface="Arial"/>
                <a:ea typeface="Arial"/>
                <a:cs typeface="Arial"/>
                <a:sym typeface="Arial"/>
              </a:rPr>
              <a:t>Lab partners analyze samples</a:t>
            </a:r>
            <a:endParaRPr sz="1067" kern="0">
              <a:solidFill>
                <a:srgbClr val="000000"/>
              </a:solidFill>
              <a:latin typeface="Arial"/>
              <a:ea typeface="Arial"/>
              <a:cs typeface="Arial"/>
              <a:sym typeface="Arial"/>
            </a:endParaRPr>
          </a:p>
        </p:txBody>
      </p:sp>
      <p:sp>
        <p:nvSpPr>
          <p:cNvPr id="813" name="Google Shape;813;p46"/>
          <p:cNvSpPr/>
          <p:nvPr/>
        </p:nvSpPr>
        <p:spPr>
          <a:xfrm>
            <a:off x="3098800" y="2638860"/>
            <a:ext cx="279400"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05</a:t>
            </a:r>
            <a:endParaRPr sz="1600" kern="0">
              <a:solidFill>
                <a:srgbClr val="000000"/>
              </a:solidFill>
              <a:latin typeface="Arial"/>
              <a:ea typeface="Arial"/>
              <a:cs typeface="Arial"/>
              <a:sym typeface="Arial"/>
            </a:endParaRPr>
          </a:p>
        </p:txBody>
      </p:sp>
      <p:sp>
        <p:nvSpPr>
          <p:cNvPr id="814" name="Google Shape;814;p46"/>
          <p:cNvSpPr/>
          <p:nvPr/>
        </p:nvSpPr>
        <p:spPr>
          <a:xfrm>
            <a:off x="3098800" y="2975409"/>
            <a:ext cx="2565400" cy="431800"/>
          </a:xfrm>
          <a:prstGeom prst="rect">
            <a:avLst/>
          </a:prstGeom>
          <a:noFill/>
          <a:ln>
            <a:noFill/>
          </a:ln>
        </p:spPr>
        <p:txBody>
          <a:bodyPr spcFirstLastPara="1" wrap="square" lIns="0" tIns="0" rIns="0" bIns="0" anchor="t" anchorCtr="0">
            <a:noAutofit/>
          </a:bodyPr>
          <a:lstStyle/>
          <a:p>
            <a:pPr defTabSz="1219170">
              <a:lnSpc>
                <a:spcPct val="154484"/>
              </a:lnSpc>
              <a:buClr>
                <a:srgbClr val="000000"/>
              </a:buClr>
            </a:pPr>
            <a:r>
              <a:rPr lang="en" sz="1067" kern="0">
                <a:solidFill>
                  <a:srgbClr val="000000"/>
                </a:solidFill>
                <a:latin typeface="Arial"/>
                <a:ea typeface="Arial"/>
                <a:cs typeface="Arial"/>
                <a:sym typeface="Arial"/>
              </a:rPr>
              <a:t>Correlate results against known wastewater profiles</a:t>
            </a:r>
            <a:endParaRPr sz="1067" kern="0">
              <a:solidFill>
                <a:srgbClr val="000000"/>
              </a:solidFill>
              <a:latin typeface="Arial"/>
              <a:ea typeface="Arial"/>
              <a:cs typeface="Arial"/>
              <a:sym typeface="Arial"/>
            </a:endParaRPr>
          </a:p>
        </p:txBody>
      </p:sp>
      <p:sp>
        <p:nvSpPr>
          <p:cNvPr id="815" name="Google Shape;815;p46"/>
          <p:cNvSpPr/>
          <p:nvPr/>
        </p:nvSpPr>
        <p:spPr>
          <a:xfrm>
            <a:off x="10426701" y="5119761"/>
            <a:ext cx="873084" cy="247864"/>
          </a:xfrm>
          <a:prstGeom prst="rect">
            <a:avLst/>
          </a:prstGeom>
          <a:noFill/>
          <a:ln>
            <a:noFill/>
          </a:ln>
        </p:spPr>
        <p:txBody>
          <a:bodyPr spcFirstLastPara="1" wrap="square" lIns="0" tIns="0" rIns="0" bIns="0" anchor="t" anchorCtr="0">
            <a:noAutofit/>
          </a:bodyPr>
          <a:lstStyle/>
          <a:p>
            <a:pPr algn="ctr" defTabSz="1219170">
              <a:lnSpc>
                <a:spcPct val="145117"/>
              </a:lnSpc>
              <a:buClr>
                <a:srgbClr val="000000"/>
              </a:buClr>
            </a:pPr>
            <a:r>
              <a:rPr lang="en" sz="667" b="1" kern="0">
                <a:solidFill>
                  <a:srgbClr val="9299B2"/>
                </a:solidFill>
                <a:latin typeface="Arial"/>
                <a:ea typeface="Arial"/>
                <a:cs typeface="Arial"/>
                <a:sym typeface="Arial"/>
              </a:rPr>
              <a:t>Sewage tratment center</a:t>
            </a:r>
            <a:endParaRPr sz="667" kern="0">
              <a:solidFill>
                <a:srgbClr val="000000"/>
              </a:solidFill>
              <a:latin typeface="Arial"/>
              <a:ea typeface="Arial"/>
              <a:cs typeface="Arial"/>
              <a:sym typeface="Arial"/>
            </a:endParaRPr>
          </a:p>
        </p:txBody>
      </p:sp>
      <p:sp>
        <p:nvSpPr>
          <p:cNvPr id="816" name="Google Shape;816;p46"/>
          <p:cNvSpPr/>
          <p:nvPr/>
        </p:nvSpPr>
        <p:spPr>
          <a:xfrm>
            <a:off x="10515601" y="3667480"/>
            <a:ext cx="690415" cy="125881"/>
          </a:xfrm>
          <a:prstGeom prst="rect">
            <a:avLst/>
          </a:prstGeom>
          <a:noFill/>
          <a:ln>
            <a:noFill/>
          </a:ln>
        </p:spPr>
        <p:txBody>
          <a:bodyPr spcFirstLastPara="1" wrap="square" lIns="0" tIns="0" rIns="0" bIns="0" anchor="t" anchorCtr="0">
            <a:noAutofit/>
          </a:bodyPr>
          <a:lstStyle/>
          <a:p>
            <a:pPr algn="ctr" defTabSz="1219170">
              <a:lnSpc>
                <a:spcPct val="145117"/>
              </a:lnSpc>
              <a:buClr>
                <a:srgbClr val="000000"/>
              </a:buClr>
            </a:pPr>
            <a:r>
              <a:rPr lang="en" sz="667" b="1" kern="0">
                <a:solidFill>
                  <a:srgbClr val="9299B2"/>
                </a:solidFill>
                <a:latin typeface="Arial"/>
                <a:ea typeface="Arial"/>
                <a:cs typeface="Arial"/>
                <a:sym typeface="Arial"/>
              </a:rPr>
              <a:t>Disease center</a:t>
            </a:r>
            <a:endParaRPr sz="667" kern="0">
              <a:solidFill>
                <a:srgbClr val="000000"/>
              </a:solidFill>
              <a:latin typeface="Arial"/>
              <a:ea typeface="Arial"/>
              <a:cs typeface="Arial"/>
              <a:sym typeface="Arial"/>
            </a:endParaRPr>
          </a:p>
        </p:txBody>
      </p:sp>
      <p:sp>
        <p:nvSpPr>
          <p:cNvPr id="817" name="Google Shape;817;p46"/>
          <p:cNvSpPr/>
          <p:nvPr/>
        </p:nvSpPr>
        <p:spPr>
          <a:xfrm>
            <a:off x="9283701" y="3683720"/>
            <a:ext cx="354732" cy="125881"/>
          </a:xfrm>
          <a:prstGeom prst="rect">
            <a:avLst/>
          </a:prstGeom>
          <a:noFill/>
          <a:ln>
            <a:noFill/>
          </a:ln>
        </p:spPr>
        <p:txBody>
          <a:bodyPr spcFirstLastPara="1" wrap="square" lIns="0" tIns="0" rIns="0" bIns="0" anchor="t" anchorCtr="0">
            <a:noAutofit/>
          </a:bodyPr>
          <a:lstStyle/>
          <a:p>
            <a:pPr algn="ctr" defTabSz="1219170">
              <a:lnSpc>
                <a:spcPct val="145117"/>
              </a:lnSpc>
              <a:buClr>
                <a:srgbClr val="000000"/>
              </a:buClr>
            </a:pPr>
            <a:r>
              <a:rPr lang="en" sz="667" b="1" kern="0">
                <a:solidFill>
                  <a:srgbClr val="9299B2"/>
                </a:solidFill>
                <a:latin typeface="Arial"/>
                <a:ea typeface="Arial"/>
                <a:cs typeface="Arial"/>
                <a:sym typeface="Arial"/>
              </a:rPr>
              <a:t>Cycle n</a:t>
            </a:r>
            <a:endParaRPr sz="667" kern="0">
              <a:solidFill>
                <a:srgbClr val="000000"/>
              </a:solidFill>
              <a:latin typeface="Arial"/>
              <a:ea typeface="Arial"/>
              <a:cs typeface="Arial"/>
              <a:sym typeface="Arial"/>
            </a:endParaRPr>
          </a:p>
        </p:txBody>
      </p:sp>
      <p:sp>
        <p:nvSpPr>
          <p:cNvPr id="818" name="Google Shape;818;p46"/>
          <p:cNvSpPr/>
          <p:nvPr/>
        </p:nvSpPr>
        <p:spPr>
          <a:xfrm>
            <a:off x="9290051" y="4120208"/>
            <a:ext cx="346340" cy="125881"/>
          </a:xfrm>
          <a:prstGeom prst="rect">
            <a:avLst/>
          </a:prstGeom>
          <a:noFill/>
          <a:ln>
            <a:noFill/>
          </a:ln>
        </p:spPr>
        <p:txBody>
          <a:bodyPr spcFirstLastPara="1" wrap="square" lIns="0" tIns="0" rIns="0" bIns="0" anchor="t" anchorCtr="0">
            <a:noAutofit/>
          </a:bodyPr>
          <a:lstStyle/>
          <a:p>
            <a:pPr algn="ctr" defTabSz="1219170">
              <a:lnSpc>
                <a:spcPct val="145117"/>
              </a:lnSpc>
              <a:buClr>
                <a:srgbClr val="000000"/>
              </a:buClr>
            </a:pPr>
            <a:r>
              <a:rPr lang="en" sz="667" b="1" kern="0">
                <a:solidFill>
                  <a:srgbClr val="9299B2"/>
                </a:solidFill>
                <a:latin typeface="Arial"/>
                <a:ea typeface="Arial"/>
                <a:cs typeface="Arial"/>
                <a:sym typeface="Arial"/>
              </a:rPr>
              <a:t>Cycle 3</a:t>
            </a:r>
            <a:endParaRPr sz="667" kern="0">
              <a:solidFill>
                <a:srgbClr val="000000"/>
              </a:solidFill>
              <a:latin typeface="Arial"/>
              <a:ea typeface="Arial"/>
              <a:cs typeface="Arial"/>
              <a:sym typeface="Arial"/>
            </a:endParaRPr>
          </a:p>
        </p:txBody>
      </p:sp>
      <p:sp>
        <p:nvSpPr>
          <p:cNvPr id="819" name="Google Shape;819;p46"/>
          <p:cNvSpPr/>
          <p:nvPr/>
        </p:nvSpPr>
        <p:spPr>
          <a:xfrm>
            <a:off x="9290051" y="4494096"/>
            <a:ext cx="346340" cy="125881"/>
          </a:xfrm>
          <a:prstGeom prst="rect">
            <a:avLst/>
          </a:prstGeom>
          <a:noFill/>
          <a:ln>
            <a:noFill/>
          </a:ln>
        </p:spPr>
        <p:txBody>
          <a:bodyPr spcFirstLastPara="1" wrap="square" lIns="0" tIns="0" rIns="0" bIns="0" anchor="t" anchorCtr="0">
            <a:noAutofit/>
          </a:bodyPr>
          <a:lstStyle/>
          <a:p>
            <a:pPr algn="ctr" defTabSz="1219170">
              <a:lnSpc>
                <a:spcPct val="145117"/>
              </a:lnSpc>
              <a:buClr>
                <a:srgbClr val="000000"/>
              </a:buClr>
            </a:pPr>
            <a:r>
              <a:rPr lang="en" sz="667" b="1" kern="0">
                <a:solidFill>
                  <a:srgbClr val="9299B2"/>
                </a:solidFill>
                <a:latin typeface="Arial"/>
                <a:ea typeface="Arial"/>
                <a:cs typeface="Arial"/>
                <a:sym typeface="Arial"/>
              </a:rPr>
              <a:t>Cycle 2</a:t>
            </a:r>
            <a:endParaRPr sz="667" kern="0">
              <a:solidFill>
                <a:srgbClr val="000000"/>
              </a:solidFill>
              <a:latin typeface="Arial"/>
              <a:ea typeface="Arial"/>
              <a:cs typeface="Arial"/>
              <a:sym typeface="Arial"/>
            </a:endParaRPr>
          </a:p>
        </p:txBody>
      </p:sp>
      <p:sp>
        <p:nvSpPr>
          <p:cNvPr id="820" name="Google Shape;820;p46"/>
          <p:cNvSpPr/>
          <p:nvPr/>
        </p:nvSpPr>
        <p:spPr>
          <a:xfrm>
            <a:off x="9302751" y="5075853"/>
            <a:ext cx="329556" cy="125881"/>
          </a:xfrm>
          <a:prstGeom prst="rect">
            <a:avLst/>
          </a:prstGeom>
          <a:noFill/>
          <a:ln>
            <a:noFill/>
          </a:ln>
        </p:spPr>
        <p:txBody>
          <a:bodyPr spcFirstLastPara="1" wrap="square" lIns="0" tIns="0" rIns="0" bIns="0" anchor="t" anchorCtr="0">
            <a:noAutofit/>
          </a:bodyPr>
          <a:lstStyle/>
          <a:p>
            <a:pPr algn="ctr" defTabSz="1219170">
              <a:lnSpc>
                <a:spcPct val="145117"/>
              </a:lnSpc>
              <a:buClr>
                <a:srgbClr val="000000"/>
              </a:buClr>
            </a:pPr>
            <a:r>
              <a:rPr lang="en" sz="667" b="1" kern="0">
                <a:solidFill>
                  <a:srgbClr val="9299B2"/>
                </a:solidFill>
                <a:latin typeface="Arial"/>
                <a:ea typeface="Arial"/>
                <a:cs typeface="Arial"/>
                <a:sym typeface="Arial"/>
              </a:rPr>
              <a:t>Cycle 1</a:t>
            </a:r>
            <a:endParaRPr sz="667" kern="0">
              <a:solidFill>
                <a:srgbClr val="000000"/>
              </a:solidFill>
              <a:latin typeface="Arial"/>
              <a:ea typeface="Arial"/>
              <a:cs typeface="Arial"/>
              <a:sym typeface="Arial"/>
            </a:endParaRPr>
          </a:p>
        </p:txBody>
      </p:sp>
      <p:grpSp>
        <p:nvGrpSpPr>
          <p:cNvPr id="821" name="Google Shape;821;p46"/>
          <p:cNvGrpSpPr/>
          <p:nvPr/>
        </p:nvGrpSpPr>
        <p:grpSpPr>
          <a:xfrm>
            <a:off x="406400" y="6000751"/>
            <a:ext cx="11506200" cy="577851"/>
            <a:chOff x="609600" y="9001125"/>
            <a:chExt cx="17259300" cy="866775"/>
          </a:xfrm>
        </p:grpSpPr>
        <p:pic>
          <p:nvPicPr>
            <p:cNvPr id="822" name="Google Shape;822;p46" descr="preencoded.png"/>
            <p:cNvPicPr preferRelativeResize="0"/>
            <p:nvPr/>
          </p:nvPicPr>
          <p:blipFill rotWithShape="1">
            <a:blip r:embed="rId8">
              <a:alphaModFix/>
            </a:blip>
            <a:srcRect/>
            <a:stretch/>
          </p:blipFill>
          <p:spPr>
            <a:xfrm>
              <a:off x="609600" y="9191625"/>
              <a:ext cx="1485900" cy="438150"/>
            </a:xfrm>
            <a:prstGeom prst="rect">
              <a:avLst/>
            </a:prstGeom>
            <a:noFill/>
            <a:ln>
              <a:noFill/>
            </a:ln>
          </p:spPr>
        </p:pic>
        <p:pic>
          <p:nvPicPr>
            <p:cNvPr id="823" name="Google Shape;823;p46" descr="preencoded.png"/>
            <p:cNvPicPr preferRelativeResize="0"/>
            <p:nvPr/>
          </p:nvPicPr>
          <p:blipFill rotWithShape="1">
            <a:blip r:embed="rId9">
              <a:alphaModFix/>
            </a:blip>
            <a:srcRect/>
            <a:stretch/>
          </p:blipFill>
          <p:spPr>
            <a:xfrm>
              <a:off x="17002125" y="9001125"/>
              <a:ext cx="866775" cy="866775"/>
            </a:xfrm>
            <a:prstGeom prst="rect">
              <a:avLst/>
            </a:prstGeom>
            <a:noFill/>
            <a:ln>
              <a:noFill/>
            </a:ln>
          </p:spPr>
        </p:pic>
        <p:sp>
          <p:nvSpPr>
            <p:cNvPr id="824" name="Google Shape;824;p46"/>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81</a:t>
              </a:fld>
              <a:endParaRPr sz="800" b="1" kern="0">
                <a:solidFill>
                  <a:srgbClr val="E4005F"/>
                </a:solidFill>
                <a:latin typeface="Arial"/>
                <a:ea typeface="Arial"/>
                <a:cs typeface="Arial"/>
                <a:sym typeface="Arial"/>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829"/>
        <p:cNvGrpSpPr/>
        <p:nvPr/>
      </p:nvGrpSpPr>
      <p:grpSpPr>
        <a:xfrm>
          <a:off x="0" y="0"/>
          <a:ext cx="0" cy="0"/>
          <a:chOff x="0" y="0"/>
          <a:chExt cx="0" cy="0"/>
        </a:xfrm>
      </p:grpSpPr>
      <p:pic>
        <p:nvPicPr>
          <p:cNvPr id="830" name="Google Shape;830;p47"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831" name="Google Shape;831;p47" descr="preencoded.png"/>
          <p:cNvPicPr preferRelativeResize="0"/>
          <p:nvPr/>
        </p:nvPicPr>
        <p:blipFill rotWithShape="1">
          <a:blip r:embed="rId4">
            <a:alphaModFix/>
          </a:blip>
          <a:srcRect/>
          <a:stretch/>
        </p:blipFill>
        <p:spPr>
          <a:xfrm>
            <a:off x="8667751" y="1085851"/>
            <a:ext cx="3111500" cy="4019551"/>
          </a:xfrm>
          <a:prstGeom prst="rect">
            <a:avLst/>
          </a:prstGeom>
          <a:noFill/>
          <a:ln>
            <a:noFill/>
          </a:ln>
        </p:spPr>
      </p:pic>
      <p:pic>
        <p:nvPicPr>
          <p:cNvPr id="832" name="Google Shape;832;p47" descr="preencoded.png"/>
          <p:cNvPicPr preferRelativeResize="0"/>
          <p:nvPr/>
        </p:nvPicPr>
        <p:blipFill rotWithShape="1">
          <a:blip r:embed="rId5">
            <a:alphaModFix/>
          </a:blip>
          <a:srcRect/>
          <a:stretch/>
        </p:blipFill>
        <p:spPr>
          <a:xfrm>
            <a:off x="5581651" y="1644651"/>
            <a:ext cx="3765551" cy="4343400"/>
          </a:xfrm>
          <a:prstGeom prst="rect">
            <a:avLst/>
          </a:prstGeom>
          <a:noFill/>
          <a:ln>
            <a:noFill/>
          </a:ln>
        </p:spPr>
      </p:pic>
      <p:sp>
        <p:nvSpPr>
          <p:cNvPr id="833" name="Google Shape;833;p47"/>
          <p:cNvSpPr/>
          <p:nvPr/>
        </p:nvSpPr>
        <p:spPr>
          <a:xfrm>
            <a:off x="231762" y="748766"/>
            <a:ext cx="40005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dirty="0">
                <a:solidFill>
                  <a:srgbClr val="E4005F"/>
                </a:solidFill>
                <a:latin typeface="Arial"/>
                <a:ea typeface="Arial"/>
                <a:cs typeface="Arial"/>
                <a:sym typeface="Arial"/>
              </a:rPr>
              <a:t>Pilot </a:t>
            </a:r>
            <a:r>
              <a:rPr lang="en" sz="2267" kern="0" dirty="0">
                <a:solidFill>
                  <a:srgbClr val="E4005F"/>
                </a:solidFill>
                <a:latin typeface="Arial"/>
                <a:ea typeface="Arial"/>
                <a:cs typeface="Arial"/>
                <a:sym typeface="Arial"/>
              </a:rPr>
              <a:t>| Deployment overview</a:t>
            </a:r>
            <a:endParaRPr sz="2267" kern="0" dirty="0">
              <a:solidFill>
                <a:srgbClr val="000000"/>
              </a:solidFill>
              <a:latin typeface="Arial"/>
              <a:ea typeface="Arial"/>
              <a:cs typeface="Arial"/>
              <a:sym typeface="Arial"/>
            </a:endParaRPr>
          </a:p>
        </p:txBody>
      </p:sp>
      <p:sp>
        <p:nvSpPr>
          <p:cNvPr id="834" name="Google Shape;834;p47"/>
          <p:cNvSpPr/>
          <p:nvPr/>
        </p:nvSpPr>
        <p:spPr>
          <a:xfrm>
            <a:off x="352426" y="1778000"/>
            <a:ext cx="3759173" cy="609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24 hours to install IOT monitoring units at 16 key locations:</a:t>
            </a:r>
            <a:endParaRPr sz="1600" kern="0">
              <a:solidFill>
                <a:srgbClr val="000000"/>
              </a:solidFill>
              <a:latin typeface="Arial"/>
              <a:ea typeface="Arial"/>
              <a:cs typeface="Arial"/>
              <a:sym typeface="Arial"/>
            </a:endParaRPr>
          </a:p>
        </p:txBody>
      </p:sp>
      <p:sp>
        <p:nvSpPr>
          <p:cNvPr id="835" name="Google Shape;835;p47"/>
          <p:cNvSpPr/>
          <p:nvPr/>
        </p:nvSpPr>
        <p:spPr>
          <a:xfrm>
            <a:off x="352425" y="2559051"/>
            <a:ext cx="4150776" cy="1879600"/>
          </a:xfrm>
          <a:prstGeom prst="rect">
            <a:avLst/>
          </a:prstGeom>
          <a:noFill/>
          <a:ln>
            <a:noFill/>
          </a:ln>
        </p:spPr>
        <p:txBody>
          <a:bodyPr spcFirstLastPara="1" wrap="square" lIns="0" tIns="0" rIns="0" bIns="0" anchor="t" anchorCtr="0">
            <a:noAutofit/>
          </a:bodyPr>
          <a:lstStyle/>
          <a:p>
            <a:pPr defTabSz="1219170">
              <a:lnSpc>
                <a:spcPct val="155000"/>
              </a:lnSpc>
              <a:buClr>
                <a:srgbClr val="000000"/>
              </a:buClr>
            </a:pPr>
            <a:r>
              <a:rPr lang="en" sz="1200" kern="0">
                <a:solidFill>
                  <a:srgbClr val="000000"/>
                </a:solidFill>
                <a:latin typeface="Arial"/>
                <a:ea typeface="Arial"/>
                <a:cs typeface="Arial"/>
                <a:sym typeface="Arial"/>
              </a:rPr>
              <a:t>WWTP: Reference point</a:t>
            </a:r>
            <a:br>
              <a:rPr lang="en" sz="1200" kern="0">
                <a:solidFill>
                  <a:srgbClr val="000000"/>
                </a:solidFill>
                <a:latin typeface="Arial"/>
                <a:ea typeface="Arial"/>
                <a:cs typeface="Arial"/>
                <a:sym typeface="Arial"/>
              </a:rPr>
            </a:br>
            <a:r>
              <a:rPr lang="en" sz="1200" kern="0">
                <a:solidFill>
                  <a:srgbClr val="000000"/>
                </a:solidFill>
                <a:latin typeface="Arial"/>
                <a:ea typeface="Arial"/>
                <a:cs typeface="Arial"/>
                <a:sym typeface="Arial"/>
              </a:rPr>
              <a:t>E, F, G: Routine monitoring point (1/3 of the population each)</a:t>
            </a:r>
            <a:br>
              <a:rPr lang="en" sz="1200" kern="0">
                <a:solidFill>
                  <a:srgbClr val="000000"/>
                </a:solidFill>
                <a:latin typeface="Arial"/>
                <a:ea typeface="Arial"/>
                <a:cs typeface="Arial"/>
                <a:sym typeface="Arial"/>
              </a:rPr>
            </a:br>
            <a:r>
              <a:rPr lang="en" sz="1200" kern="0">
                <a:solidFill>
                  <a:srgbClr val="000000"/>
                </a:solidFill>
                <a:latin typeface="Arial"/>
                <a:ea typeface="Arial"/>
                <a:cs typeface="Arial"/>
                <a:sym typeface="Arial"/>
              </a:rPr>
              <a:t>A, B, C, D: Time of flight &amp; dilution reference points</a:t>
            </a:r>
            <a:br>
              <a:rPr lang="en" sz="1200" kern="0">
                <a:solidFill>
                  <a:srgbClr val="000000"/>
                </a:solidFill>
                <a:latin typeface="Arial"/>
                <a:ea typeface="Arial"/>
                <a:cs typeface="Arial"/>
                <a:sym typeface="Arial"/>
              </a:rPr>
            </a:br>
            <a:r>
              <a:rPr lang="en" sz="1200" kern="0">
                <a:solidFill>
                  <a:srgbClr val="000000"/>
                </a:solidFill>
                <a:latin typeface="Arial"/>
                <a:ea typeface="Arial"/>
                <a:cs typeface="Arial"/>
                <a:sym typeface="Arial"/>
              </a:rPr>
              <a:t>1,2,3,4: High resolution monitoring points (One drainage basin)</a:t>
            </a:r>
            <a:br>
              <a:rPr lang="en" sz="1200" kern="0">
                <a:solidFill>
                  <a:srgbClr val="000000"/>
                </a:solidFill>
                <a:latin typeface="Arial"/>
                <a:ea typeface="Arial"/>
                <a:cs typeface="Arial"/>
                <a:sym typeface="Arial"/>
              </a:rPr>
            </a:br>
            <a:r>
              <a:rPr lang="en" sz="1200" kern="0">
                <a:solidFill>
                  <a:srgbClr val="000000"/>
                </a:solidFill>
                <a:latin typeface="Arial"/>
                <a:ea typeface="Arial"/>
                <a:cs typeface="Arial"/>
                <a:sym typeface="Arial"/>
              </a:rPr>
              <a:t>Quarantine hotel: Infection pulse reference point</a:t>
            </a:r>
            <a:br>
              <a:rPr lang="en" sz="1200" kern="0">
                <a:solidFill>
                  <a:srgbClr val="000000"/>
                </a:solidFill>
                <a:latin typeface="Arial"/>
                <a:ea typeface="Arial"/>
                <a:cs typeface="Arial"/>
                <a:sym typeface="Arial"/>
              </a:rPr>
            </a:br>
            <a:r>
              <a:rPr lang="en" sz="1200" kern="0">
                <a:solidFill>
                  <a:srgbClr val="000000"/>
                </a:solidFill>
                <a:latin typeface="Arial"/>
                <a:ea typeface="Arial"/>
                <a:cs typeface="Arial"/>
                <a:sym typeface="Arial"/>
              </a:rPr>
              <a:t>Hospital: Reference point</a:t>
            </a:r>
            <a:endParaRPr sz="1200" kern="0">
              <a:solidFill>
                <a:srgbClr val="000000"/>
              </a:solidFill>
              <a:latin typeface="Arial"/>
              <a:ea typeface="Arial"/>
              <a:cs typeface="Arial"/>
              <a:sym typeface="Arial"/>
            </a:endParaRPr>
          </a:p>
        </p:txBody>
      </p:sp>
      <p:grpSp>
        <p:nvGrpSpPr>
          <p:cNvPr id="836" name="Google Shape;836;p47"/>
          <p:cNvGrpSpPr/>
          <p:nvPr/>
        </p:nvGrpSpPr>
        <p:grpSpPr>
          <a:xfrm>
            <a:off x="406400" y="6000751"/>
            <a:ext cx="11506200" cy="577851"/>
            <a:chOff x="609600" y="9001125"/>
            <a:chExt cx="17259300" cy="866775"/>
          </a:xfrm>
        </p:grpSpPr>
        <p:pic>
          <p:nvPicPr>
            <p:cNvPr id="837" name="Google Shape;837;p47" descr="preencoded.png"/>
            <p:cNvPicPr preferRelativeResize="0"/>
            <p:nvPr/>
          </p:nvPicPr>
          <p:blipFill rotWithShape="1">
            <a:blip r:embed="rId6">
              <a:alphaModFix/>
            </a:blip>
            <a:srcRect/>
            <a:stretch/>
          </p:blipFill>
          <p:spPr>
            <a:xfrm>
              <a:off x="609600" y="9191625"/>
              <a:ext cx="1485900" cy="438150"/>
            </a:xfrm>
            <a:prstGeom prst="rect">
              <a:avLst/>
            </a:prstGeom>
            <a:noFill/>
            <a:ln>
              <a:noFill/>
            </a:ln>
          </p:spPr>
        </p:pic>
        <p:pic>
          <p:nvPicPr>
            <p:cNvPr id="838" name="Google Shape;838;p47" descr="preencoded.png"/>
            <p:cNvPicPr preferRelativeResize="0"/>
            <p:nvPr/>
          </p:nvPicPr>
          <p:blipFill rotWithShape="1">
            <a:blip r:embed="rId7">
              <a:alphaModFix/>
            </a:blip>
            <a:srcRect/>
            <a:stretch/>
          </p:blipFill>
          <p:spPr>
            <a:xfrm>
              <a:off x="17002125" y="9001125"/>
              <a:ext cx="866775" cy="866775"/>
            </a:xfrm>
            <a:prstGeom prst="rect">
              <a:avLst/>
            </a:prstGeom>
            <a:noFill/>
            <a:ln>
              <a:noFill/>
            </a:ln>
          </p:spPr>
        </p:pic>
        <p:sp>
          <p:nvSpPr>
            <p:cNvPr id="839" name="Google Shape;839;p47"/>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82</a:t>
              </a:fld>
              <a:endParaRPr sz="800" b="1" kern="0">
                <a:solidFill>
                  <a:srgbClr val="E4005F"/>
                </a:solidFill>
                <a:latin typeface="Arial"/>
                <a:ea typeface="Arial"/>
                <a:cs typeface="Arial"/>
                <a:sym typeface="Arial"/>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844"/>
        <p:cNvGrpSpPr/>
        <p:nvPr/>
      </p:nvGrpSpPr>
      <p:grpSpPr>
        <a:xfrm>
          <a:off x="0" y="0"/>
          <a:ext cx="0" cy="0"/>
          <a:chOff x="0" y="0"/>
          <a:chExt cx="0" cy="0"/>
        </a:xfrm>
      </p:grpSpPr>
      <p:pic>
        <p:nvPicPr>
          <p:cNvPr id="845" name="Google Shape;845;p48"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846" name="Google Shape;846;p48" descr="preencoded.png"/>
          <p:cNvPicPr preferRelativeResize="0"/>
          <p:nvPr/>
        </p:nvPicPr>
        <p:blipFill rotWithShape="1">
          <a:blip r:embed="rId4">
            <a:alphaModFix/>
          </a:blip>
          <a:srcRect/>
          <a:stretch/>
        </p:blipFill>
        <p:spPr>
          <a:xfrm>
            <a:off x="5251451" y="5010151"/>
            <a:ext cx="6007100" cy="25400"/>
          </a:xfrm>
          <a:prstGeom prst="rect">
            <a:avLst/>
          </a:prstGeom>
          <a:noFill/>
          <a:ln>
            <a:noFill/>
          </a:ln>
        </p:spPr>
      </p:pic>
      <p:pic>
        <p:nvPicPr>
          <p:cNvPr id="847" name="Google Shape;847;p48" descr="preencoded.png"/>
          <p:cNvPicPr preferRelativeResize="0"/>
          <p:nvPr/>
        </p:nvPicPr>
        <p:blipFill rotWithShape="1">
          <a:blip r:embed="rId5">
            <a:alphaModFix/>
          </a:blip>
          <a:srcRect/>
          <a:stretch/>
        </p:blipFill>
        <p:spPr>
          <a:xfrm>
            <a:off x="5251451" y="1936751"/>
            <a:ext cx="6007100" cy="25400"/>
          </a:xfrm>
          <a:prstGeom prst="rect">
            <a:avLst/>
          </a:prstGeom>
          <a:noFill/>
          <a:ln>
            <a:noFill/>
          </a:ln>
        </p:spPr>
      </p:pic>
      <p:pic>
        <p:nvPicPr>
          <p:cNvPr id="848" name="Google Shape;848;p48" descr="preencoded.png"/>
          <p:cNvPicPr preferRelativeResize="0"/>
          <p:nvPr/>
        </p:nvPicPr>
        <p:blipFill rotWithShape="1">
          <a:blip r:embed="rId6">
            <a:alphaModFix/>
          </a:blip>
          <a:srcRect/>
          <a:stretch/>
        </p:blipFill>
        <p:spPr>
          <a:xfrm>
            <a:off x="5251451" y="2495551"/>
            <a:ext cx="6007100" cy="25400"/>
          </a:xfrm>
          <a:prstGeom prst="rect">
            <a:avLst/>
          </a:prstGeom>
          <a:noFill/>
          <a:ln>
            <a:noFill/>
          </a:ln>
        </p:spPr>
      </p:pic>
      <p:pic>
        <p:nvPicPr>
          <p:cNvPr id="849" name="Google Shape;849;p48" descr="preencoded.png"/>
          <p:cNvPicPr preferRelativeResize="0"/>
          <p:nvPr/>
        </p:nvPicPr>
        <p:blipFill rotWithShape="1">
          <a:blip r:embed="rId7">
            <a:alphaModFix/>
          </a:blip>
          <a:srcRect/>
          <a:stretch/>
        </p:blipFill>
        <p:spPr>
          <a:xfrm>
            <a:off x="5251451" y="3060700"/>
            <a:ext cx="6007100" cy="25400"/>
          </a:xfrm>
          <a:prstGeom prst="rect">
            <a:avLst/>
          </a:prstGeom>
          <a:noFill/>
          <a:ln>
            <a:noFill/>
          </a:ln>
        </p:spPr>
      </p:pic>
      <p:pic>
        <p:nvPicPr>
          <p:cNvPr id="850" name="Google Shape;850;p48" descr="preencoded.png"/>
          <p:cNvPicPr preferRelativeResize="0"/>
          <p:nvPr/>
        </p:nvPicPr>
        <p:blipFill rotWithShape="1">
          <a:blip r:embed="rId8">
            <a:alphaModFix/>
          </a:blip>
          <a:srcRect/>
          <a:stretch/>
        </p:blipFill>
        <p:spPr>
          <a:xfrm>
            <a:off x="5251451" y="3619500"/>
            <a:ext cx="6007100" cy="25400"/>
          </a:xfrm>
          <a:prstGeom prst="rect">
            <a:avLst/>
          </a:prstGeom>
          <a:noFill/>
          <a:ln>
            <a:noFill/>
          </a:ln>
        </p:spPr>
      </p:pic>
      <p:pic>
        <p:nvPicPr>
          <p:cNvPr id="851" name="Google Shape;851;p48" descr="preencoded.png"/>
          <p:cNvPicPr preferRelativeResize="0"/>
          <p:nvPr/>
        </p:nvPicPr>
        <p:blipFill rotWithShape="1">
          <a:blip r:embed="rId9">
            <a:alphaModFix/>
          </a:blip>
          <a:srcRect/>
          <a:stretch/>
        </p:blipFill>
        <p:spPr>
          <a:xfrm>
            <a:off x="5251451" y="4184651"/>
            <a:ext cx="6007100" cy="25400"/>
          </a:xfrm>
          <a:prstGeom prst="rect">
            <a:avLst/>
          </a:prstGeom>
          <a:noFill/>
          <a:ln>
            <a:noFill/>
          </a:ln>
        </p:spPr>
      </p:pic>
      <p:pic>
        <p:nvPicPr>
          <p:cNvPr id="852" name="Google Shape;852;p48" descr="preencoded.png"/>
          <p:cNvPicPr preferRelativeResize="0"/>
          <p:nvPr/>
        </p:nvPicPr>
        <p:blipFill rotWithShape="1">
          <a:blip r:embed="rId5">
            <a:alphaModFix/>
          </a:blip>
          <a:srcRect/>
          <a:stretch/>
        </p:blipFill>
        <p:spPr>
          <a:xfrm>
            <a:off x="5251451" y="4743451"/>
            <a:ext cx="6007100" cy="25400"/>
          </a:xfrm>
          <a:prstGeom prst="rect">
            <a:avLst/>
          </a:prstGeom>
          <a:noFill/>
          <a:ln>
            <a:noFill/>
          </a:ln>
        </p:spPr>
      </p:pic>
      <p:pic>
        <p:nvPicPr>
          <p:cNvPr id="853" name="Google Shape;853;p48" descr="preencoded.png"/>
          <p:cNvPicPr preferRelativeResize="0"/>
          <p:nvPr/>
        </p:nvPicPr>
        <p:blipFill rotWithShape="1">
          <a:blip r:embed="rId10">
            <a:alphaModFix/>
          </a:blip>
          <a:srcRect/>
          <a:stretch/>
        </p:blipFill>
        <p:spPr>
          <a:xfrm>
            <a:off x="5251451" y="2032000"/>
            <a:ext cx="6019800" cy="1397000"/>
          </a:xfrm>
          <a:prstGeom prst="rect">
            <a:avLst/>
          </a:prstGeom>
          <a:noFill/>
          <a:ln>
            <a:noFill/>
          </a:ln>
        </p:spPr>
      </p:pic>
      <p:pic>
        <p:nvPicPr>
          <p:cNvPr id="854" name="Google Shape;854;p48" descr="preencoded.png"/>
          <p:cNvPicPr preferRelativeResize="0"/>
          <p:nvPr/>
        </p:nvPicPr>
        <p:blipFill rotWithShape="1">
          <a:blip r:embed="rId11">
            <a:alphaModFix/>
          </a:blip>
          <a:srcRect/>
          <a:stretch/>
        </p:blipFill>
        <p:spPr>
          <a:xfrm>
            <a:off x="5340351" y="3155951"/>
            <a:ext cx="76200" cy="76200"/>
          </a:xfrm>
          <a:prstGeom prst="rect">
            <a:avLst/>
          </a:prstGeom>
          <a:noFill/>
          <a:ln>
            <a:noFill/>
          </a:ln>
        </p:spPr>
      </p:pic>
      <p:pic>
        <p:nvPicPr>
          <p:cNvPr id="855" name="Google Shape;855;p48" descr="preencoded.png"/>
          <p:cNvPicPr preferRelativeResize="0"/>
          <p:nvPr/>
        </p:nvPicPr>
        <p:blipFill rotWithShape="1">
          <a:blip r:embed="rId12">
            <a:alphaModFix/>
          </a:blip>
          <a:srcRect/>
          <a:stretch/>
        </p:blipFill>
        <p:spPr>
          <a:xfrm>
            <a:off x="5391151" y="3054351"/>
            <a:ext cx="76200" cy="76200"/>
          </a:xfrm>
          <a:prstGeom prst="rect">
            <a:avLst/>
          </a:prstGeom>
          <a:noFill/>
          <a:ln>
            <a:noFill/>
          </a:ln>
        </p:spPr>
      </p:pic>
      <p:pic>
        <p:nvPicPr>
          <p:cNvPr id="856" name="Google Shape;856;p48" descr="preencoded.png"/>
          <p:cNvPicPr preferRelativeResize="0"/>
          <p:nvPr/>
        </p:nvPicPr>
        <p:blipFill rotWithShape="1">
          <a:blip r:embed="rId13">
            <a:alphaModFix/>
          </a:blip>
          <a:srcRect/>
          <a:stretch/>
        </p:blipFill>
        <p:spPr>
          <a:xfrm>
            <a:off x="5505451" y="3035300"/>
            <a:ext cx="76200" cy="76200"/>
          </a:xfrm>
          <a:prstGeom prst="rect">
            <a:avLst/>
          </a:prstGeom>
          <a:noFill/>
          <a:ln>
            <a:noFill/>
          </a:ln>
        </p:spPr>
      </p:pic>
      <p:pic>
        <p:nvPicPr>
          <p:cNvPr id="857" name="Google Shape;857;p48" descr="preencoded.png"/>
          <p:cNvPicPr preferRelativeResize="0"/>
          <p:nvPr/>
        </p:nvPicPr>
        <p:blipFill rotWithShape="1">
          <a:blip r:embed="rId14">
            <a:alphaModFix/>
          </a:blip>
          <a:srcRect/>
          <a:stretch/>
        </p:blipFill>
        <p:spPr>
          <a:xfrm>
            <a:off x="5619751" y="2946400"/>
            <a:ext cx="88900" cy="76200"/>
          </a:xfrm>
          <a:prstGeom prst="rect">
            <a:avLst/>
          </a:prstGeom>
          <a:noFill/>
          <a:ln>
            <a:noFill/>
          </a:ln>
        </p:spPr>
      </p:pic>
      <p:pic>
        <p:nvPicPr>
          <p:cNvPr id="858" name="Google Shape;858;p48" descr="preencoded.png"/>
          <p:cNvPicPr preferRelativeResize="0"/>
          <p:nvPr/>
        </p:nvPicPr>
        <p:blipFill rotWithShape="1">
          <a:blip r:embed="rId15">
            <a:alphaModFix/>
          </a:blip>
          <a:srcRect/>
          <a:stretch/>
        </p:blipFill>
        <p:spPr>
          <a:xfrm>
            <a:off x="5708651" y="2946400"/>
            <a:ext cx="88900" cy="76200"/>
          </a:xfrm>
          <a:prstGeom prst="rect">
            <a:avLst/>
          </a:prstGeom>
          <a:noFill/>
          <a:ln>
            <a:noFill/>
          </a:ln>
        </p:spPr>
      </p:pic>
      <p:pic>
        <p:nvPicPr>
          <p:cNvPr id="859" name="Google Shape;859;p48" descr="preencoded.png"/>
          <p:cNvPicPr preferRelativeResize="0"/>
          <p:nvPr/>
        </p:nvPicPr>
        <p:blipFill rotWithShape="1">
          <a:blip r:embed="rId16">
            <a:alphaModFix/>
          </a:blip>
          <a:srcRect/>
          <a:stretch/>
        </p:blipFill>
        <p:spPr>
          <a:xfrm>
            <a:off x="5791200" y="2946400"/>
            <a:ext cx="76200" cy="76200"/>
          </a:xfrm>
          <a:prstGeom prst="rect">
            <a:avLst/>
          </a:prstGeom>
          <a:noFill/>
          <a:ln>
            <a:noFill/>
          </a:ln>
        </p:spPr>
      </p:pic>
      <p:pic>
        <p:nvPicPr>
          <p:cNvPr id="860" name="Google Shape;860;p48" descr="preencoded.png"/>
          <p:cNvPicPr preferRelativeResize="0"/>
          <p:nvPr/>
        </p:nvPicPr>
        <p:blipFill rotWithShape="1">
          <a:blip r:embed="rId17">
            <a:alphaModFix/>
          </a:blip>
          <a:srcRect/>
          <a:stretch/>
        </p:blipFill>
        <p:spPr>
          <a:xfrm>
            <a:off x="5873751" y="2946400"/>
            <a:ext cx="76200" cy="76200"/>
          </a:xfrm>
          <a:prstGeom prst="rect">
            <a:avLst/>
          </a:prstGeom>
          <a:noFill/>
          <a:ln>
            <a:noFill/>
          </a:ln>
        </p:spPr>
      </p:pic>
      <p:pic>
        <p:nvPicPr>
          <p:cNvPr id="861" name="Google Shape;861;p48" descr="preencoded.png"/>
          <p:cNvPicPr preferRelativeResize="0"/>
          <p:nvPr/>
        </p:nvPicPr>
        <p:blipFill rotWithShape="1">
          <a:blip r:embed="rId18">
            <a:alphaModFix/>
          </a:blip>
          <a:srcRect/>
          <a:stretch/>
        </p:blipFill>
        <p:spPr>
          <a:xfrm>
            <a:off x="5911851" y="2857501"/>
            <a:ext cx="76200" cy="88900"/>
          </a:xfrm>
          <a:prstGeom prst="rect">
            <a:avLst/>
          </a:prstGeom>
          <a:noFill/>
          <a:ln>
            <a:noFill/>
          </a:ln>
        </p:spPr>
      </p:pic>
      <p:pic>
        <p:nvPicPr>
          <p:cNvPr id="862" name="Google Shape;862;p48" descr="preencoded.png"/>
          <p:cNvPicPr preferRelativeResize="0"/>
          <p:nvPr/>
        </p:nvPicPr>
        <p:blipFill rotWithShape="1">
          <a:blip r:embed="rId19">
            <a:alphaModFix/>
          </a:blip>
          <a:srcRect/>
          <a:stretch/>
        </p:blipFill>
        <p:spPr>
          <a:xfrm>
            <a:off x="6076951" y="2508251"/>
            <a:ext cx="76200" cy="76200"/>
          </a:xfrm>
          <a:prstGeom prst="rect">
            <a:avLst/>
          </a:prstGeom>
          <a:noFill/>
          <a:ln>
            <a:noFill/>
          </a:ln>
        </p:spPr>
      </p:pic>
      <p:pic>
        <p:nvPicPr>
          <p:cNvPr id="863" name="Google Shape;863;p48" descr="preencoded.png"/>
          <p:cNvPicPr preferRelativeResize="0"/>
          <p:nvPr/>
        </p:nvPicPr>
        <p:blipFill rotWithShape="1">
          <a:blip r:embed="rId20">
            <a:alphaModFix/>
          </a:blip>
          <a:srcRect/>
          <a:stretch/>
        </p:blipFill>
        <p:spPr>
          <a:xfrm>
            <a:off x="6159500" y="2508251"/>
            <a:ext cx="76200" cy="76200"/>
          </a:xfrm>
          <a:prstGeom prst="rect">
            <a:avLst/>
          </a:prstGeom>
          <a:noFill/>
          <a:ln>
            <a:noFill/>
          </a:ln>
        </p:spPr>
      </p:pic>
      <p:pic>
        <p:nvPicPr>
          <p:cNvPr id="864" name="Google Shape;864;p48" descr="preencoded.png"/>
          <p:cNvPicPr preferRelativeResize="0"/>
          <p:nvPr/>
        </p:nvPicPr>
        <p:blipFill rotWithShape="1">
          <a:blip r:embed="rId21">
            <a:alphaModFix/>
          </a:blip>
          <a:srcRect/>
          <a:stretch/>
        </p:blipFill>
        <p:spPr>
          <a:xfrm>
            <a:off x="6242051" y="2508251"/>
            <a:ext cx="88900" cy="76200"/>
          </a:xfrm>
          <a:prstGeom prst="rect">
            <a:avLst/>
          </a:prstGeom>
          <a:noFill/>
          <a:ln>
            <a:noFill/>
          </a:ln>
        </p:spPr>
      </p:pic>
      <p:pic>
        <p:nvPicPr>
          <p:cNvPr id="865" name="Google Shape;865;p48" descr="preencoded.png"/>
          <p:cNvPicPr preferRelativeResize="0"/>
          <p:nvPr/>
        </p:nvPicPr>
        <p:blipFill rotWithShape="1">
          <a:blip r:embed="rId22">
            <a:alphaModFix/>
          </a:blip>
          <a:srcRect/>
          <a:stretch/>
        </p:blipFill>
        <p:spPr>
          <a:xfrm>
            <a:off x="6305551" y="2724151"/>
            <a:ext cx="76200" cy="76200"/>
          </a:xfrm>
          <a:prstGeom prst="rect">
            <a:avLst/>
          </a:prstGeom>
          <a:noFill/>
          <a:ln>
            <a:noFill/>
          </a:ln>
        </p:spPr>
      </p:pic>
      <p:pic>
        <p:nvPicPr>
          <p:cNvPr id="866" name="Google Shape;866;p48" descr="preencoded.png"/>
          <p:cNvPicPr preferRelativeResize="0"/>
          <p:nvPr/>
        </p:nvPicPr>
        <p:blipFill rotWithShape="1">
          <a:blip r:embed="rId23">
            <a:alphaModFix/>
          </a:blip>
          <a:srcRect/>
          <a:stretch/>
        </p:blipFill>
        <p:spPr>
          <a:xfrm>
            <a:off x="6508751" y="2724151"/>
            <a:ext cx="88900" cy="76200"/>
          </a:xfrm>
          <a:prstGeom prst="rect">
            <a:avLst/>
          </a:prstGeom>
          <a:noFill/>
          <a:ln>
            <a:noFill/>
          </a:ln>
        </p:spPr>
      </p:pic>
      <p:pic>
        <p:nvPicPr>
          <p:cNvPr id="867" name="Google Shape;867;p48" descr="preencoded.png"/>
          <p:cNvPicPr preferRelativeResize="0"/>
          <p:nvPr/>
        </p:nvPicPr>
        <p:blipFill rotWithShape="1">
          <a:blip r:embed="rId24">
            <a:alphaModFix/>
          </a:blip>
          <a:srcRect/>
          <a:stretch/>
        </p:blipFill>
        <p:spPr>
          <a:xfrm>
            <a:off x="6610351" y="2616200"/>
            <a:ext cx="88900" cy="76200"/>
          </a:xfrm>
          <a:prstGeom prst="rect">
            <a:avLst/>
          </a:prstGeom>
          <a:noFill/>
          <a:ln>
            <a:noFill/>
          </a:ln>
        </p:spPr>
      </p:pic>
      <p:pic>
        <p:nvPicPr>
          <p:cNvPr id="868" name="Google Shape;868;p48" descr="preencoded.png"/>
          <p:cNvPicPr preferRelativeResize="0"/>
          <p:nvPr/>
        </p:nvPicPr>
        <p:blipFill rotWithShape="1">
          <a:blip r:embed="rId25">
            <a:alphaModFix/>
          </a:blip>
          <a:srcRect/>
          <a:stretch/>
        </p:blipFill>
        <p:spPr>
          <a:xfrm>
            <a:off x="6737351" y="2616200"/>
            <a:ext cx="76200" cy="76200"/>
          </a:xfrm>
          <a:prstGeom prst="rect">
            <a:avLst/>
          </a:prstGeom>
          <a:noFill/>
          <a:ln>
            <a:noFill/>
          </a:ln>
        </p:spPr>
      </p:pic>
      <p:pic>
        <p:nvPicPr>
          <p:cNvPr id="869" name="Google Shape;869;p48" descr="preencoded.png"/>
          <p:cNvPicPr preferRelativeResize="0"/>
          <p:nvPr/>
        </p:nvPicPr>
        <p:blipFill rotWithShape="1">
          <a:blip r:embed="rId26">
            <a:alphaModFix/>
          </a:blip>
          <a:srcRect/>
          <a:stretch/>
        </p:blipFill>
        <p:spPr>
          <a:xfrm>
            <a:off x="6858000" y="2616200"/>
            <a:ext cx="76200" cy="76200"/>
          </a:xfrm>
          <a:prstGeom prst="rect">
            <a:avLst/>
          </a:prstGeom>
          <a:noFill/>
          <a:ln>
            <a:noFill/>
          </a:ln>
        </p:spPr>
      </p:pic>
      <p:pic>
        <p:nvPicPr>
          <p:cNvPr id="870" name="Google Shape;870;p48" descr="preencoded.png"/>
          <p:cNvPicPr preferRelativeResize="0"/>
          <p:nvPr/>
        </p:nvPicPr>
        <p:blipFill rotWithShape="1">
          <a:blip r:embed="rId27">
            <a:alphaModFix/>
          </a:blip>
          <a:srcRect/>
          <a:stretch/>
        </p:blipFill>
        <p:spPr>
          <a:xfrm>
            <a:off x="6940551" y="2616200"/>
            <a:ext cx="76200" cy="76200"/>
          </a:xfrm>
          <a:prstGeom prst="rect">
            <a:avLst/>
          </a:prstGeom>
          <a:noFill/>
          <a:ln>
            <a:noFill/>
          </a:ln>
        </p:spPr>
      </p:pic>
      <p:pic>
        <p:nvPicPr>
          <p:cNvPr id="871" name="Google Shape;871;p48" descr="preencoded.png"/>
          <p:cNvPicPr preferRelativeResize="0"/>
          <p:nvPr/>
        </p:nvPicPr>
        <p:blipFill rotWithShape="1">
          <a:blip r:embed="rId28">
            <a:alphaModFix/>
          </a:blip>
          <a:srcRect/>
          <a:stretch/>
        </p:blipFill>
        <p:spPr>
          <a:xfrm>
            <a:off x="7016751" y="2616200"/>
            <a:ext cx="76200" cy="76200"/>
          </a:xfrm>
          <a:prstGeom prst="rect">
            <a:avLst/>
          </a:prstGeom>
          <a:noFill/>
          <a:ln>
            <a:noFill/>
          </a:ln>
        </p:spPr>
      </p:pic>
      <p:pic>
        <p:nvPicPr>
          <p:cNvPr id="872" name="Google Shape;872;p48" descr="preencoded.png"/>
          <p:cNvPicPr preferRelativeResize="0"/>
          <p:nvPr/>
        </p:nvPicPr>
        <p:blipFill rotWithShape="1">
          <a:blip r:embed="rId29">
            <a:alphaModFix/>
          </a:blip>
          <a:srcRect/>
          <a:stretch/>
        </p:blipFill>
        <p:spPr>
          <a:xfrm>
            <a:off x="7092951" y="2616200"/>
            <a:ext cx="88900" cy="76200"/>
          </a:xfrm>
          <a:prstGeom prst="rect">
            <a:avLst/>
          </a:prstGeom>
          <a:noFill/>
          <a:ln>
            <a:noFill/>
          </a:ln>
        </p:spPr>
      </p:pic>
      <p:pic>
        <p:nvPicPr>
          <p:cNvPr id="873" name="Google Shape;873;p48" descr="preencoded.png"/>
          <p:cNvPicPr preferRelativeResize="0"/>
          <p:nvPr/>
        </p:nvPicPr>
        <p:blipFill rotWithShape="1">
          <a:blip r:embed="rId30">
            <a:alphaModFix/>
          </a:blip>
          <a:srcRect/>
          <a:stretch/>
        </p:blipFill>
        <p:spPr>
          <a:xfrm>
            <a:off x="7226301" y="2616200"/>
            <a:ext cx="88900" cy="76200"/>
          </a:xfrm>
          <a:prstGeom prst="rect">
            <a:avLst/>
          </a:prstGeom>
          <a:noFill/>
          <a:ln>
            <a:noFill/>
          </a:ln>
        </p:spPr>
      </p:pic>
      <p:pic>
        <p:nvPicPr>
          <p:cNvPr id="874" name="Google Shape;874;p48" descr="preencoded.png"/>
          <p:cNvPicPr preferRelativeResize="0"/>
          <p:nvPr/>
        </p:nvPicPr>
        <p:blipFill rotWithShape="1">
          <a:blip r:embed="rId31">
            <a:alphaModFix/>
          </a:blip>
          <a:srcRect/>
          <a:stretch/>
        </p:blipFill>
        <p:spPr>
          <a:xfrm>
            <a:off x="7283451" y="2616200"/>
            <a:ext cx="76200" cy="76200"/>
          </a:xfrm>
          <a:prstGeom prst="rect">
            <a:avLst/>
          </a:prstGeom>
          <a:noFill/>
          <a:ln>
            <a:noFill/>
          </a:ln>
        </p:spPr>
      </p:pic>
      <p:pic>
        <p:nvPicPr>
          <p:cNvPr id="875" name="Google Shape;875;p48" descr="preencoded.png"/>
          <p:cNvPicPr preferRelativeResize="0"/>
          <p:nvPr/>
        </p:nvPicPr>
        <p:blipFill rotWithShape="1">
          <a:blip r:embed="rId32">
            <a:alphaModFix/>
          </a:blip>
          <a:srcRect/>
          <a:stretch/>
        </p:blipFill>
        <p:spPr>
          <a:xfrm>
            <a:off x="7359651" y="2616200"/>
            <a:ext cx="76200" cy="76200"/>
          </a:xfrm>
          <a:prstGeom prst="rect">
            <a:avLst/>
          </a:prstGeom>
          <a:noFill/>
          <a:ln>
            <a:noFill/>
          </a:ln>
        </p:spPr>
      </p:pic>
      <p:pic>
        <p:nvPicPr>
          <p:cNvPr id="876" name="Google Shape;876;p48" descr="preencoded.png"/>
          <p:cNvPicPr preferRelativeResize="0"/>
          <p:nvPr/>
        </p:nvPicPr>
        <p:blipFill rotWithShape="1">
          <a:blip r:embed="rId33">
            <a:alphaModFix/>
          </a:blip>
          <a:srcRect/>
          <a:stretch/>
        </p:blipFill>
        <p:spPr>
          <a:xfrm>
            <a:off x="7473951" y="2616200"/>
            <a:ext cx="76200" cy="76200"/>
          </a:xfrm>
          <a:prstGeom prst="rect">
            <a:avLst/>
          </a:prstGeom>
          <a:noFill/>
          <a:ln>
            <a:noFill/>
          </a:ln>
        </p:spPr>
      </p:pic>
      <p:pic>
        <p:nvPicPr>
          <p:cNvPr id="877" name="Google Shape;877;p48" descr="preencoded.png"/>
          <p:cNvPicPr preferRelativeResize="0"/>
          <p:nvPr/>
        </p:nvPicPr>
        <p:blipFill rotWithShape="1">
          <a:blip r:embed="rId34">
            <a:alphaModFix/>
          </a:blip>
          <a:srcRect/>
          <a:stretch/>
        </p:blipFill>
        <p:spPr>
          <a:xfrm>
            <a:off x="7537451" y="2616200"/>
            <a:ext cx="88900" cy="76200"/>
          </a:xfrm>
          <a:prstGeom prst="rect">
            <a:avLst/>
          </a:prstGeom>
          <a:noFill/>
          <a:ln>
            <a:noFill/>
          </a:ln>
        </p:spPr>
      </p:pic>
      <p:pic>
        <p:nvPicPr>
          <p:cNvPr id="878" name="Google Shape;878;p48" descr="preencoded.png"/>
          <p:cNvPicPr preferRelativeResize="0"/>
          <p:nvPr/>
        </p:nvPicPr>
        <p:blipFill rotWithShape="1">
          <a:blip r:embed="rId35">
            <a:alphaModFix/>
          </a:blip>
          <a:srcRect/>
          <a:stretch/>
        </p:blipFill>
        <p:spPr>
          <a:xfrm>
            <a:off x="7607300" y="2616200"/>
            <a:ext cx="76200" cy="76200"/>
          </a:xfrm>
          <a:prstGeom prst="rect">
            <a:avLst/>
          </a:prstGeom>
          <a:noFill/>
          <a:ln>
            <a:noFill/>
          </a:ln>
        </p:spPr>
      </p:pic>
      <p:pic>
        <p:nvPicPr>
          <p:cNvPr id="879" name="Google Shape;879;p48" descr="preencoded.png"/>
          <p:cNvPicPr preferRelativeResize="0"/>
          <p:nvPr/>
        </p:nvPicPr>
        <p:blipFill rotWithShape="1">
          <a:blip r:embed="rId36">
            <a:alphaModFix/>
          </a:blip>
          <a:srcRect/>
          <a:stretch/>
        </p:blipFill>
        <p:spPr>
          <a:xfrm>
            <a:off x="7677151" y="2616200"/>
            <a:ext cx="76200" cy="76200"/>
          </a:xfrm>
          <a:prstGeom prst="rect">
            <a:avLst/>
          </a:prstGeom>
          <a:noFill/>
          <a:ln>
            <a:noFill/>
          </a:ln>
        </p:spPr>
      </p:pic>
      <p:pic>
        <p:nvPicPr>
          <p:cNvPr id="880" name="Google Shape;880;p48" descr="preencoded.png"/>
          <p:cNvPicPr preferRelativeResize="0"/>
          <p:nvPr/>
        </p:nvPicPr>
        <p:blipFill rotWithShape="1">
          <a:blip r:embed="rId37">
            <a:alphaModFix/>
          </a:blip>
          <a:srcRect/>
          <a:stretch/>
        </p:blipFill>
        <p:spPr>
          <a:xfrm>
            <a:off x="7842251" y="2616200"/>
            <a:ext cx="76200" cy="76200"/>
          </a:xfrm>
          <a:prstGeom prst="rect">
            <a:avLst/>
          </a:prstGeom>
          <a:noFill/>
          <a:ln>
            <a:noFill/>
          </a:ln>
        </p:spPr>
      </p:pic>
      <p:pic>
        <p:nvPicPr>
          <p:cNvPr id="881" name="Google Shape;881;p48" descr="preencoded.png"/>
          <p:cNvPicPr preferRelativeResize="0"/>
          <p:nvPr/>
        </p:nvPicPr>
        <p:blipFill rotWithShape="1">
          <a:blip r:embed="rId38">
            <a:alphaModFix/>
          </a:blip>
          <a:srcRect/>
          <a:stretch/>
        </p:blipFill>
        <p:spPr>
          <a:xfrm>
            <a:off x="7994651" y="2616200"/>
            <a:ext cx="76200" cy="76200"/>
          </a:xfrm>
          <a:prstGeom prst="rect">
            <a:avLst/>
          </a:prstGeom>
          <a:noFill/>
          <a:ln>
            <a:noFill/>
          </a:ln>
        </p:spPr>
      </p:pic>
      <p:pic>
        <p:nvPicPr>
          <p:cNvPr id="882" name="Google Shape;882;p48" descr="preencoded.png"/>
          <p:cNvPicPr preferRelativeResize="0"/>
          <p:nvPr/>
        </p:nvPicPr>
        <p:blipFill rotWithShape="1">
          <a:blip r:embed="rId39">
            <a:alphaModFix/>
          </a:blip>
          <a:srcRect/>
          <a:stretch/>
        </p:blipFill>
        <p:spPr>
          <a:xfrm>
            <a:off x="8083551" y="2616200"/>
            <a:ext cx="76200" cy="76200"/>
          </a:xfrm>
          <a:prstGeom prst="rect">
            <a:avLst/>
          </a:prstGeom>
          <a:noFill/>
          <a:ln>
            <a:noFill/>
          </a:ln>
        </p:spPr>
      </p:pic>
      <p:pic>
        <p:nvPicPr>
          <p:cNvPr id="883" name="Google Shape;883;p48" descr="preencoded.png"/>
          <p:cNvPicPr preferRelativeResize="0"/>
          <p:nvPr/>
        </p:nvPicPr>
        <p:blipFill rotWithShape="1">
          <a:blip r:embed="rId40">
            <a:alphaModFix/>
          </a:blip>
          <a:srcRect/>
          <a:stretch/>
        </p:blipFill>
        <p:spPr>
          <a:xfrm>
            <a:off x="8159751" y="2616200"/>
            <a:ext cx="88900" cy="76200"/>
          </a:xfrm>
          <a:prstGeom prst="rect">
            <a:avLst/>
          </a:prstGeom>
          <a:noFill/>
          <a:ln>
            <a:noFill/>
          </a:ln>
        </p:spPr>
      </p:pic>
      <p:pic>
        <p:nvPicPr>
          <p:cNvPr id="884" name="Google Shape;884;p48" descr="preencoded.png"/>
          <p:cNvPicPr preferRelativeResize="0"/>
          <p:nvPr/>
        </p:nvPicPr>
        <p:blipFill rotWithShape="1">
          <a:blip r:embed="rId41">
            <a:alphaModFix/>
          </a:blip>
          <a:srcRect/>
          <a:stretch/>
        </p:blipFill>
        <p:spPr>
          <a:xfrm>
            <a:off x="8343900" y="2616200"/>
            <a:ext cx="76200" cy="76200"/>
          </a:xfrm>
          <a:prstGeom prst="rect">
            <a:avLst/>
          </a:prstGeom>
          <a:noFill/>
          <a:ln>
            <a:noFill/>
          </a:ln>
        </p:spPr>
      </p:pic>
      <p:pic>
        <p:nvPicPr>
          <p:cNvPr id="885" name="Google Shape;885;p48" descr="preencoded.png"/>
          <p:cNvPicPr preferRelativeResize="0"/>
          <p:nvPr/>
        </p:nvPicPr>
        <p:blipFill rotWithShape="1">
          <a:blip r:embed="rId42">
            <a:alphaModFix/>
          </a:blip>
          <a:srcRect/>
          <a:stretch/>
        </p:blipFill>
        <p:spPr>
          <a:xfrm>
            <a:off x="9150351" y="2616200"/>
            <a:ext cx="76200" cy="76200"/>
          </a:xfrm>
          <a:prstGeom prst="rect">
            <a:avLst/>
          </a:prstGeom>
          <a:noFill/>
          <a:ln>
            <a:noFill/>
          </a:ln>
        </p:spPr>
      </p:pic>
      <p:pic>
        <p:nvPicPr>
          <p:cNvPr id="886" name="Google Shape;886;p48" descr="preencoded.png"/>
          <p:cNvPicPr preferRelativeResize="0"/>
          <p:nvPr/>
        </p:nvPicPr>
        <p:blipFill rotWithShape="1">
          <a:blip r:embed="rId43">
            <a:alphaModFix/>
          </a:blip>
          <a:srcRect/>
          <a:stretch/>
        </p:blipFill>
        <p:spPr>
          <a:xfrm>
            <a:off x="8896351" y="2616200"/>
            <a:ext cx="88900" cy="76200"/>
          </a:xfrm>
          <a:prstGeom prst="rect">
            <a:avLst/>
          </a:prstGeom>
          <a:noFill/>
          <a:ln>
            <a:noFill/>
          </a:ln>
        </p:spPr>
      </p:pic>
      <p:pic>
        <p:nvPicPr>
          <p:cNvPr id="887" name="Google Shape;887;p48" descr="preencoded.png"/>
          <p:cNvPicPr preferRelativeResize="0"/>
          <p:nvPr/>
        </p:nvPicPr>
        <p:blipFill rotWithShape="1">
          <a:blip r:embed="rId44">
            <a:alphaModFix/>
          </a:blip>
          <a:srcRect/>
          <a:stretch/>
        </p:blipFill>
        <p:spPr>
          <a:xfrm>
            <a:off x="9023351" y="2616200"/>
            <a:ext cx="88900" cy="76200"/>
          </a:xfrm>
          <a:prstGeom prst="rect">
            <a:avLst/>
          </a:prstGeom>
          <a:noFill/>
          <a:ln>
            <a:noFill/>
          </a:ln>
        </p:spPr>
      </p:pic>
      <p:pic>
        <p:nvPicPr>
          <p:cNvPr id="888" name="Google Shape;888;p48" descr="preencoded.png"/>
          <p:cNvPicPr preferRelativeResize="0"/>
          <p:nvPr/>
        </p:nvPicPr>
        <p:blipFill rotWithShape="1">
          <a:blip r:embed="rId45">
            <a:alphaModFix/>
          </a:blip>
          <a:srcRect/>
          <a:stretch/>
        </p:blipFill>
        <p:spPr>
          <a:xfrm>
            <a:off x="9277351" y="2616200"/>
            <a:ext cx="76200" cy="76200"/>
          </a:xfrm>
          <a:prstGeom prst="rect">
            <a:avLst/>
          </a:prstGeom>
          <a:noFill/>
          <a:ln>
            <a:noFill/>
          </a:ln>
        </p:spPr>
      </p:pic>
      <p:pic>
        <p:nvPicPr>
          <p:cNvPr id="889" name="Google Shape;889;p48" descr="preencoded.png"/>
          <p:cNvPicPr preferRelativeResize="0"/>
          <p:nvPr/>
        </p:nvPicPr>
        <p:blipFill rotWithShape="1">
          <a:blip r:embed="rId46">
            <a:alphaModFix/>
          </a:blip>
          <a:srcRect/>
          <a:stretch/>
        </p:blipFill>
        <p:spPr>
          <a:xfrm>
            <a:off x="9467851" y="2501901"/>
            <a:ext cx="76200" cy="88900"/>
          </a:xfrm>
          <a:prstGeom prst="rect">
            <a:avLst/>
          </a:prstGeom>
          <a:noFill/>
          <a:ln>
            <a:noFill/>
          </a:ln>
        </p:spPr>
      </p:pic>
      <p:pic>
        <p:nvPicPr>
          <p:cNvPr id="890" name="Google Shape;890;p48" descr="preencoded.png"/>
          <p:cNvPicPr preferRelativeResize="0"/>
          <p:nvPr/>
        </p:nvPicPr>
        <p:blipFill rotWithShape="1">
          <a:blip r:embed="rId47">
            <a:alphaModFix/>
          </a:blip>
          <a:srcRect/>
          <a:stretch/>
        </p:blipFill>
        <p:spPr>
          <a:xfrm>
            <a:off x="9556751" y="2501901"/>
            <a:ext cx="76200" cy="88900"/>
          </a:xfrm>
          <a:prstGeom prst="rect">
            <a:avLst/>
          </a:prstGeom>
          <a:noFill/>
          <a:ln>
            <a:noFill/>
          </a:ln>
        </p:spPr>
      </p:pic>
      <p:pic>
        <p:nvPicPr>
          <p:cNvPr id="891" name="Google Shape;891;p48" descr="preencoded.png"/>
          <p:cNvPicPr preferRelativeResize="0"/>
          <p:nvPr/>
        </p:nvPicPr>
        <p:blipFill rotWithShape="1">
          <a:blip r:embed="rId48">
            <a:alphaModFix/>
          </a:blip>
          <a:srcRect/>
          <a:stretch/>
        </p:blipFill>
        <p:spPr>
          <a:xfrm>
            <a:off x="9645651" y="2501901"/>
            <a:ext cx="76200" cy="88900"/>
          </a:xfrm>
          <a:prstGeom prst="rect">
            <a:avLst/>
          </a:prstGeom>
          <a:noFill/>
          <a:ln>
            <a:noFill/>
          </a:ln>
        </p:spPr>
      </p:pic>
      <p:pic>
        <p:nvPicPr>
          <p:cNvPr id="892" name="Google Shape;892;p48" descr="preencoded.png"/>
          <p:cNvPicPr preferRelativeResize="0"/>
          <p:nvPr/>
        </p:nvPicPr>
        <p:blipFill rotWithShape="1">
          <a:blip r:embed="rId49">
            <a:alphaModFix/>
          </a:blip>
          <a:srcRect/>
          <a:stretch/>
        </p:blipFill>
        <p:spPr>
          <a:xfrm>
            <a:off x="9772651" y="2501901"/>
            <a:ext cx="76200" cy="88900"/>
          </a:xfrm>
          <a:prstGeom prst="rect">
            <a:avLst/>
          </a:prstGeom>
          <a:noFill/>
          <a:ln>
            <a:noFill/>
          </a:ln>
        </p:spPr>
      </p:pic>
      <p:pic>
        <p:nvPicPr>
          <p:cNvPr id="893" name="Google Shape;893;p48" descr="preencoded.png"/>
          <p:cNvPicPr preferRelativeResize="0"/>
          <p:nvPr/>
        </p:nvPicPr>
        <p:blipFill rotWithShape="1">
          <a:blip r:embed="rId50">
            <a:alphaModFix/>
          </a:blip>
          <a:srcRect/>
          <a:stretch/>
        </p:blipFill>
        <p:spPr>
          <a:xfrm>
            <a:off x="9855200" y="2501901"/>
            <a:ext cx="76200" cy="88900"/>
          </a:xfrm>
          <a:prstGeom prst="rect">
            <a:avLst/>
          </a:prstGeom>
          <a:noFill/>
          <a:ln>
            <a:noFill/>
          </a:ln>
        </p:spPr>
      </p:pic>
      <p:pic>
        <p:nvPicPr>
          <p:cNvPr id="894" name="Google Shape;894;p48" descr="preencoded.png"/>
          <p:cNvPicPr preferRelativeResize="0"/>
          <p:nvPr/>
        </p:nvPicPr>
        <p:blipFill rotWithShape="1">
          <a:blip r:embed="rId51">
            <a:alphaModFix/>
          </a:blip>
          <a:srcRect/>
          <a:stretch/>
        </p:blipFill>
        <p:spPr>
          <a:xfrm>
            <a:off x="9988551" y="2501901"/>
            <a:ext cx="88900" cy="88900"/>
          </a:xfrm>
          <a:prstGeom prst="rect">
            <a:avLst/>
          </a:prstGeom>
          <a:noFill/>
          <a:ln>
            <a:noFill/>
          </a:ln>
        </p:spPr>
      </p:pic>
      <p:pic>
        <p:nvPicPr>
          <p:cNvPr id="895" name="Google Shape;895;p48" descr="preencoded.png"/>
          <p:cNvPicPr preferRelativeResize="0"/>
          <p:nvPr/>
        </p:nvPicPr>
        <p:blipFill rotWithShape="1">
          <a:blip r:embed="rId52">
            <a:alphaModFix/>
          </a:blip>
          <a:srcRect/>
          <a:stretch/>
        </p:blipFill>
        <p:spPr>
          <a:xfrm>
            <a:off x="10064751" y="2362201"/>
            <a:ext cx="76200" cy="88900"/>
          </a:xfrm>
          <a:prstGeom prst="rect">
            <a:avLst/>
          </a:prstGeom>
          <a:noFill/>
          <a:ln>
            <a:noFill/>
          </a:ln>
        </p:spPr>
      </p:pic>
      <p:pic>
        <p:nvPicPr>
          <p:cNvPr id="896" name="Google Shape;896;p48" descr="preencoded.png"/>
          <p:cNvPicPr preferRelativeResize="0"/>
          <p:nvPr/>
        </p:nvPicPr>
        <p:blipFill rotWithShape="1">
          <a:blip r:embed="rId53">
            <a:alphaModFix/>
          </a:blip>
          <a:srcRect/>
          <a:stretch/>
        </p:blipFill>
        <p:spPr>
          <a:xfrm>
            <a:off x="10140951" y="2362201"/>
            <a:ext cx="76200" cy="88900"/>
          </a:xfrm>
          <a:prstGeom prst="rect">
            <a:avLst/>
          </a:prstGeom>
          <a:noFill/>
          <a:ln>
            <a:noFill/>
          </a:ln>
        </p:spPr>
      </p:pic>
      <p:pic>
        <p:nvPicPr>
          <p:cNvPr id="897" name="Google Shape;897;p48" descr="preencoded.png"/>
          <p:cNvPicPr preferRelativeResize="0"/>
          <p:nvPr/>
        </p:nvPicPr>
        <p:blipFill rotWithShape="1">
          <a:blip r:embed="rId54">
            <a:alphaModFix/>
          </a:blip>
          <a:srcRect/>
          <a:stretch/>
        </p:blipFill>
        <p:spPr>
          <a:xfrm>
            <a:off x="10420351" y="2362201"/>
            <a:ext cx="76200" cy="88900"/>
          </a:xfrm>
          <a:prstGeom prst="rect">
            <a:avLst/>
          </a:prstGeom>
          <a:noFill/>
          <a:ln>
            <a:noFill/>
          </a:ln>
        </p:spPr>
      </p:pic>
      <p:pic>
        <p:nvPicPr>
          <p:cNvPr id="898" name="Google Shape;898;p48" descr="preencoded.png"/>
          <p:cNvPicPr preferRelativeResize="0"/>
          <p:nvPr/>
        </p:nvPicPr>
        <p:blipFill rotWithShape="1">
          <a:blip r:embed="rId55">
            <a:alphaModFix/>
          </a:blip>
          <a:srcRect/>
          <a:stretch/>
        </p:blipFill>
        <p:spPr>
          <a:xfrm>
            <a:off x="10528300" y="2362201"/>
            <a:ext cx="76200" cy="88900"/>
          </a:xfrm>
          <a:prstGeom prst="rect">
            <a:avLst/>
          </a:prstGeom>
          <a:noFill/>
          <a:ln>
            <a:noFill/>
          </a:ln>
        </p:spPr>
      </p:pic>
      <p:pic>
        <p:nvPicPr>
          <p:cNvPr id="899" name="Google Shape;899;p48" descr="preencoded.png"/>
          <p:cNvPicPr preferRelativeResize="0"/>
          <p:nvPr/>
        </p:nvPicPr>
        <p:blipFill rotWithShape="1">
          <a:blip r:embed="rId56">
            <a:alphaModFix/>
          </a:blip>
          <a:srcRect/>
          <a:stretch/>
        </p:blipFill>
        <p:spPr>
          <a:xfrm>
            <a:off x="10604500" y="2260600"/>
            <a:ext cx="76200" cy="76200"/>
          </a:xfrm>
          <a:prstGeom prst="rect">
            <a:avLst/>
          </a:prstGeom>
          <a:noFill/>
          <a:ln>
            <a:noFill/>
          </a:ln>
        </p:spPr>
      </p:pic>
      <p:pic>
        <p:nvPicPr>
          <p:cNvPr id="900" name="Google Shape;900;p48" descr="preencoded.png"/>
          <p:cNvPicPr preferRelativeResize="0"/>
          <p:nvPr/>
        </p:nvPicPr>
        <p:blipFill rotWithShape="1">
          <a:blip r:embed="rId57">
            <a:alphaModFix/>
          </a:blip>
          <a:srcRect/>
          <a:stretch/>
        </p:blipFill>
        <p:spPr>
          <a:xfrm>
            <a:off x="10712451" y="2260600"/>
            <a:ext cx="76200" cy="76200"/>
          </a:xfrm>
          <a:prstGeom prst="rect">
            <a:avLst/>
          </a:prstGeom>
          <a:noFill/>
          <a:ln>
            <a:noFill/>
          </a:ln>
        </p:spPr>
      </p:pic>
      <p:pic>
        <p:nvPicPr>
          <p:cNvPr id="901" name="Google Shape;901;p48" descr="preencoded.png"/>
          <p:cNvPicPr preferRelativeResize="0"/>
          <p:nvPr/>
        </p:nvPicPr>
        <p:blipFill rotWithShape="1">
          <a:blip r:embed="rId58">
            <a:alphaModFix/>
          </a:blip>
          <a:srcRect/>
          <a:stretch/>
        </p:blipFill>
        <p:spPr>
          <a:xfrm>
            <a:off x="10807700" y="2260600"/>
            <a:ext cx="76200" cy="76200"/>
          </a:xfrm>
          <a:prstGeom prst="rect">
            <a:avLst/>
          </a:prstGeom>
          <a:noFill/>
          <a:ln>
            <a:noFill/>
          </a:ln>
        </p:spPr>
      </p:pic>
      <p:pic>
        <p:nvPicPr>
          <p:cNvPr id="902" name="Google Shape;902;p48" descr="preencoded.png"/>
          <p:cNvPicPr preferRelativeResize="0"/>
          <p:nvPr/>
        </p:nvPicPr>
        <p:blipFill rotWithShape="1">
          <a:blip r:embed="rId59">
            <a:alphaModFix/>
          </a:blip>
          <a:srcRect/>
          <a:stretch/>
        </p:blipFill>
        <p:spPr>
          <a:xfrm>
            <a:off x="10845801" y="2260600"/>
            <a:ext cx="88900" cy="76200"/>
          </a:xfrm>
          <a:prstGeom prst="rect">
            <a:avLst/>
          </a:prstGeom>
          <a:noFill/>
          <a:ln>
            <a:noFill/>
          </a:ln>
        </p:spPr>
      </p:pic>
      <p:pic>
        <p:nvPicPr>
          <p:cNvPr id="903" name="Google Shape;903;p48" descr="preencoded.png"/>
          <p:cNvPicPr preferRelativeResize="0"/>
          <p:nvPr/>
        </p:nvPicPr>
        <p:blipFill rotWithShape="1">
          <a:blip r:embed="rId60">
            <a:alphaModFix/>
          </a:blip>
          <a:srcRect/>
          <a:stretch/>
        </p:blipFill>
        <p:spPr>
          <a:xfrm>
            <a:off x="10941051" y="2260600"/>
            <a:ext cx="76200" cy="76200"/>
          </a:xfrm>
          <a:prstGeom prst="rect">
            <a:avLst/>
          </a:prstGeom>
          <a:noFill/>
          <a:ln>
            <a:noFill/>
          </a:ln>
        </p:spPr>
      </p:pic>
      <p:pic>
        <p:nvPicPr>
          <p:cNvPr id="904" name="Google Shape;904;p48" descr="preencoded.png"/>
          <p:cNvPicPr preferRelativeResize="0"/>
          <p:nvPr/>
        </p:nvPicPr>
        <p:blipFill rotWithShape="1">
          <a:blip r:embed="rId61">
            <a:alphaModFix/>
          </a:blip>
          <a:srcRect/>
          <a:stretch/>
        </p:blipFill>
        <p:spPr>
          <a:xfrm>
            <a:off x="10966451" y="2152651"/>
            <a:ext cx="88900" cy="76200"/>
          </a:xfrm>
          <a:prstGeom prst="rect">
            <a:avLst/>
          </a:prstGeom>
          <a:noFill/>
          <a:ln>
            <a:noFill/>
          </a:ln>
        </p:spPr>
      </p:pic>
      <p:pic>
        <p:nvPicPr>
          <p:cNvPr id="905" name="Google Shape;905;p48" descr="preencoded.png"/>
          <p:cNvPicPr preferRelativeResize="0"/>
          <p:nvPr/>
        </p:nvPicPr>
        <p:blipFill rotWithShape="1">
          <a:blip r:embed="rId62">
            <a:alphaModFix/>
          </a:blip>
          <a:srcRect/>
          <a:stretch/>
        </p:blipFill>
        <p:spPr>
          <a:xfrm>
            <a:off x="11036300" y="2152651"/>
            <a:ext cx="76200" cy="76200"/>
          </a:xfrm>
          <a:prstGeom prst="rect">
            <a:avLst/>
          </a:prstGeom>
          <a:noFill/>
          <a:ln>
            <a:noFill/>
          </a:ln>
        </p:spPr>
      </p:pic>
      <p:pic>
        <p:nvPicPr>
          <p:cNvPr id="906" name="Google Shape;906;p48" descr="preencoded.png"/>
          <p:cNvPicPr preferRelativeResize="0"/>
          <p:nvPr/>
        </p:nvPicPr>
        <p:blipFill rotWithShape="1">
          <a:blip r:embed="rId61">
            <a:alphaModFix/>
          </a:blip>
          <a:srcRect/>
          <a:stretch/>
        </p:blipFill>
        <p:spPr>
          <a:xfrm>
            <a:off x="11080751" y="2152651"/>
            <a:ext cx="88900" cy="76200"/>
          </a:xfrm>
          <a:prstGeom prst="rect">
            <a:avLst/>
          </a:prstGeom>
          <a:noFill/>
          <a:ln>
            <a:noFill/>
          </a:ln>
        </p:spPr>
      </p:pic>
      <p:pic>
        <p:nvPicPr>
          <p:cNvPr id="907" name="Google Shape;907;p48" descr="preencoded.png"/>
          <p:cNvPicPr preferRelativeResize="0"/>
          <p:nvPr/>
        </p:nvPicPr>
        <p:blipFill rotWithShape="1">
          <a:blip r:embed="rId63">
            <a:alphaModFix/>
          </a:blip>
          <a:srcRect/>
          <a:stretch/>
        </p:blipFill>
        <p:spPr>
          <a:xfrm>
            <a:off x="11195051" y="2012951"/>
            <a:ext cx="88900" cy="76200"/>
          </a:xfrm>
          <a:prstGeom prst="rect">
            <a:avLst/>
          </a:prstGeom>
          <a:noFill/>
          <a:ln>
            <a:noFill/>
          </a:ln>
        </p:spPr>
      </p:pic>
      <p:pic>
        <p:nvPicPr>
          <p:cNvPr id="908" name="Google Shape;908;p48" descr="preencoded.png"/>
          <p:cNvPicPr preferRelativeResize="0"/>
          <p:nvPr/>
        </p:nvPicPr>
        <p:blipFill rotWithShape="1">
          <a:blip r:embed="rId64">
            <a:alphaModFix/>
          </a:blip>
          <a:srcRect/>
          <a:stretch/>
        </p:blipFill>
        <p:spPr>
          <a:xfrm>
            <a:off x="5257800" y="3390900"/>
            <a:ext cx="50800" cy="76200"/>
          </a:xfrm>
          <a:prstGeom prst="rect">
            <a:avLst/>
          </a:prstGeom>
          <a:noFill/>
          <a:ln>
            <a:noFill/>
          </a:ln>
        </p:spPr>
      </p:pic>
      <p:pic>
        <p:nvPicPr>
          <p:cNvPr id="909" name="Google Shape;909;p48" descr="preencoded.png"/>
          <p:cNvPicPr preferRelativeResize="0"/>
          <p:nvPr/>
        </p:nvPicPr>
        <p:blipFill rotWithShape="1">
          <a:blip r:embed="rId65">
            <a:alphaModFix/>
          </a:blip>
          <a:srcRect/>
          <a:stretch/>
        </p:blipFill>
        <p:spPr>
          <a:xfrm>
            <a:off x="5251451" y="1835151"/>
            <a:ext cx="25400" cy="3200400"/>
          </a:xfrm>
          <a:prstGeom prst="rect">
            <a:avLst/>
          </a:prstGeom>
          <a:noFill/>
          <a:ln>
            <a:noFill/>
          </a:ln>
        </p:spPr>
      </p:pic>
      <p:pic>
        <p:nvPicPr>
          <p:cNvPr id="910" name="Google Shape;910;p48" descr="preencoded.png"/>
          <p:cNvPicPr preferRelativeResize="0"/>
          <p:nvPr/>
        </p:nvPicPr>
        <p:blipFill rotWithShape="1">
          <a:blip r:embed="rId66">
            <a:alphaModFix/>
          </a:blip>
          <a:srcRect/>
          <a:stretch/>
        </p:blipFill>
        <p:spPr>
          <a:xfrm>
            <a:off x="8001001" y="2781300"/>
            <a:ext cx="546100" cy="76200"/>
          </a:xfrm>
          <a:prstGeom prst="rect">
            <a:avLst/>
          </a:prstGeom>
          <a:noFill/>
          <a:ln>
            <a:noFill/>
          </a:ln>
        </p:spPr>
      </p:pic>
      <p:pic>
        <p:nvPicPr>
          <p:cNvPr id="911" name="Google Shape;911;p48" descr="preencoded.png"/>
          <p:cNvPicPr preferRelativeResize="0"/>
          <p:nvPr/>
        </p:nvPicPr>
        <p:blipFill rotWithShape="1">
          <a:blip r:embed="rId67">
            <a:alphaModFix/>
          </a:blip>
          <a:srcRect/>
          <a:stretch/>
        </p:blipFill>
        <p:spPr>
          <a:xfrm>
            <a:off x="5638801" y="3238501"/>
            <a:ext cx="469900" cy="292100"/>
          </a:xfrm>
          <a:prstGeom prst="rect">
            <a:avLst/>
          </a:prstGeom>
          <a:noFill/>
          <a:ln>
            <a:noFill/>
          </a:ln>
        </p:spPr>
      </p:pic>
      <p:pic>
        <p:nvPicPr>
          <p:cNvPr id="912" name="Google Shape;912;p48" descr="preencoded.png"/>
          <p:cNvPicPr preferRelativeResize="0"/>
          <p:nvPr/>
        </p:nvPicPr>
        <p:blipFill rotWithShape="1">
          <a:blip r:embed="rId68">
            <a:alphaModFix/>
          </a:blip>
          <a:srcRect/>
          <a:stretch/>
        </p:blipFill>
        <p:spPr>
          <a:xfrm>
            <a:off x="9956800" y="2070101"/>
            <a:ext cx="533400" cy="139700"/>
          </a:xfrm>
          <a:prstGeom prst="rect">
            <a:avLst/>
          </a:prstGeom>
          <a:noFill/>
          <a:ln>
            <a:noFill/>
          </a:ln>
        </p:spPr>
      </p:pic>
      <p:sp>
        <p:nvSpPr>
          <p:cNvPr id="913" name="Google Shape;913;p48"/>
          <p:cNvSpPr/>
          <p:nvPr/>
        </p:nvSpPr>
        <p:spPr>
          <a:xfrm>
            <a:off x="146052" y="701242"/>
            <a:ext cx="6508749"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dirty="0">
                <a:solidFill>
                  <a:srgbClr val="E4005F"/>
                </a:solidFill>
                <a:latin typeface="Arial"/>
                <a:ea typeface="Arial"/>
                <a:cs typeface="Arial"/>
                <a:sym typeface="Arial"/>
              </a:rPr>
              <a:t>Proof of concept </a:t>
            </a:r>
            <a:r>
              <a:rPr lang="en" sz="2267" kern="0" dirty="0">
                <a:solidFill>
                  <a:srgbClr val="E4005F"/>
                </a:solidFill>
                <a:latin typeface="Arial"/>
                <a:ea typeface="Arial"/>
                <a:cs typeface="Arial"/>
                <a:sym typeface="Arial"/>
              </a:rPr>
              <a:t>| Early detection in Ashkelon</a:t>
            </a:r>
            <a:endParaRPr sz="2267" kern="0" dirty="0">
              <a:solidFill>
                <a:srgbClr val="000000"/>
              </a:solidFill>
              <a:latin typeface="Arial"/>
              <a:ea typeface="Arial"/>
              <a:cs typeface="Arial"/>
              <a:sym typeface="Arial"/>
            </a:endParaRPr>
          </a:p>
        </p:txBody>
      </p:sp>
      <p:sp>
        <p:nvSpPr>
          <p:cNvPr id="914" name="Google Shape;914;p48"/>
          <p:cNvSpPr/>
          <p:nvPr/>
        </p:nvSpPr>
        <p:spPr>
          <a:xfrm>
            <a:off x="5256765" y="5086351"/>
            <a:ext cx="463551"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03.04</a:t>
            </a:r>
            <a:endParaRPr sz="1200" kern="0">
              <a:solidFill>
                <a:srgbClr val="000000"/>
              </a:solidFill>
              <a:latin typeface="Arial"/>
              <a:ea typeface="Arial"/>
              <a:cs typeface="Arial"/>
              <a:sym typeface="Arial"/>
            </a:endParaRPr>
          </a:p>
        </p:txBody>
      </p:sp>
      <p:sp>
        <p:nvSpPr>
          <p:cNvPr id="915" name="Google Shape;915;p48"/>
          <p:cNvSpPr/>
          <p:nvPr/>
        </p:nvSpPr>
        <p:spPr>
          <a:xfrm>
            <a:off x="10813015" y="5086351"/>
            <a:ext cx="450851"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05.07</a:t>
            </a:r>
            <a:endParaRPr sz="1200" kern="0">
              <a:solidFill>
                <a:srgbClr val="000000"/>
              </a:solidFill>
              <a:latin typeface="Arial"/>
              <a:ea typeface="Arial"/>
              <a:cs typeface="Arial"/>
              <a:sym typeface="Arial"/>
            </a:endParaRPr>
          </a:p>
        </p:txBody>
      </p:sp>
      <p:sp>
        <p:nvSpPr>
          <p:cNvPr id="916" name="Google Shape;916;p48"/>
          <p:cNvSpPr/>
          <p:nvPr/>
        </p:nvSpPr>
        <p:spPr>
          <a:xfrm>
            <a:off x="4971015" y="1841500"/>
            <a:ext cx="2032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25</a:t>
            </a:r>
            <a:endParaRPr sz="1200" kern="0">
              <a:solidFill>
                <a:srgbClr val="000000"/>
              </a:solidFill>
              <a:latin typeface="Arial"/>
              <a:ea typeface="Arial"/>
              <a:cs typeface="Arial"/>
              <a:sym typeface="Arial"/>
            </a:endParaRPr>
          </a:p>
        </p:txBody>
      </p:sp>
      <p:sp>
        <p:nvSpPr>
          <p:cNvPr id="917" name="Google Shape;917;p48"/>
          <p:cNvSpPr/>
          <p:nvPr/>
        </p:nvSpPr>
        <p:spPr>
          <a:xfrm>
            <a:off x="4971015" y="2399035"/>
            <a:ext cx="2159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20</a:t>
            </a:r>
            <a:endParaRPr sz="1200" kern="0">
              <a:solidFill>
                <a:srgbClr val="000000"/>
              </a:solidFill>
              <a:latin typeface="Arial"/>
              <a:ea typeface="Arial"/>
              <a:cs typeface="Arial"/>
              <a:sym typeface="Arial"/>
            </a:endParaRPr>
          </a:p>
        </p:txBody>
      </p:sp>
      <p:sp>
        <p:nvSpPr>
          <p:cNvPr id="918" name="Google Shape;918;p48"/>
          <p:cNvSpPr/>
          <p:nvPr/>
        </p:nvSpPr>
        <p:spPr>
          <a:xfrm>
            <a:off x="4971015" y="2956557"/>
            <a:ext cx="171451"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15</a:t>
            </a:r>
            <a:endParaRPr sz="1200" kern="0">
              <a:solidFill>
                <a:srgbClr val="000000"/>
              </a:solidFill>
              <a:latin typeface="Arial"/>
              <a:ea typeface="Arial"/>
              <a:cs typeface="Arial"/>
              <a:sym typeface="Arial"/>
            </a:endParaRPr>
          </a:p>
        </p:txBody>
      </p:sp>
      <p:sp>
        <p:nvSpPr>
          <p:cNvPr id="919" name="Google Shape;919;p48"/>
          <p:cNvSpPr/>
          <p:nvPr/>
        </p:nvSpPr>
        <p:spPr>
          <a:xfrm>
            <a:off x="4971015" y="3514093"/>
            <a:ext cx="184149"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10</a:t>
            </a:r>
            <a:endParaRPr sz="1200" kern="0">
              <a:solidFill>
                <a:srgbClr val="000000"/>
              </a:solidFill>
              <a:latin typeface="Arial"/>
              <a:ea typeface="Arial"/>
              <a:cs typeface="Arial"/>
              <a:sym typeface="Arial"/>
            </a:endParaRPr>
          </a:p>
        </p:txBody>
      </p:sp>
      <p:sp>
        <p:nvSpPr>
          <p:cNvPr id="920" name="Google Shape;920;p48"/>
          <p:cNvSpPr/>
          <p:nvPr/>
        </p:nvSpPr>
        <p:spPr>
          <a:xfrm>
            <a:off x="4971015" y="4071616"/>
            <a:ext cx="1143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5</a:t>
            </a:r>
            <a:endParaRPr sz="1200" kern="0">
              <a:solidFill>
                <a:srgbClr val="000000"/>
              </a:solidFill>
              <a:latin typeface="Arial"/>
              <a:ea typeface="Arial"/>
              <a:cs typeface="Arial"/>
              <a:sym typeface="Arial"/>
            </a:endParaRPr>
          </a:p>
        </p:txBody>
      </p:sp>
      <p:sp>
        <p:nvSpPr>
          <p:cNvPr id="921" name="Google Shape;921;p48"/>
          <p:cNvSpPr/>
          <p:nvPr/>
        </p:nvSpPr>
        <p:spPr>
          <a:xfrm>
            <a:off x="4971015" y="4629151"/>
            <a:ext cx="127000" cy="2286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200" b="1" kern="0">
                <a:solidFill>
                  <a:srgbClr val="000000"/>
                </a:solidFill>
                <a:latin typeface="Arial"/>
                <a:ea typeface="Arial"/>
                <a:cs typeface="Arial"/>
                <a:sym typeface="Arial"/>
              </a:rPr>
              <a:t>0</a:t>
            </a:r>
            <a:endParaRPr sz="1200" kern="0">
              <a:solidFill>
                <a:srgbClr val="000000"/>
              </a:solidFill>
              <a:latin typeface="Arial"/>
              <a:ea typeface="Arial"/>
              <a:cs typeface="Arial"/>
              <a:sym typeface="Arial"/>
            </a:endParaRPr>
          </a:p>
        </p:txBody>
      </p:sp>
      <p:sp>
        <p:nvSpPr>
          <p:cNvPr id="922" name="Google Shape;922;p48"/>
          <p:cNvSpPr/>
          <p:nvPr/>
        </p:nvSpPr>
        <p:spPr>
          <a:xfrm>
            <a:off x="7874000" y="2970535"/>
            <a:ext cx="793749" cy="438149"/>
          </a:xfrm>
          <a:prstGeom prst="rect">
            <a:avLst/>
          </a:prstGeom>
          <a:noFill/>
          <a:ln>
            <a:noFill/>
          </a:ln>
        </p:spPr>
        <p:txBody>
          <a:bodyPr spcFirstLastPara="1" wrap="square" lIns="0" tIns="0" rIns="0" bIns="0" anchor="t" anchorCtr="0">
            <a:noAutofit/>
          </a:bodyPr>
          <a:lstStyle/>
          <a:p>
            <a:pPr algn="ctr" defTabSz="1219170">
              <a:lnSpc>
                <a:spcPct val="150044"/>
              </a:lnSpc>
              <a:buClr>
                <a:srgbClr val="000000"/>
              </a:buClr>
            </a:pPr>
            <a:r>
              <a:rPr lang="en" sz="800" b="1" kern="0">
                <a:solidFill>
                  <a:srgbClr val="E4005F"/>
                </a:solidFill>
                <a:latin typeface="Arial"/>
                <a:ea typeface="Arial"/>
                <a:cs typeface="Arial"/>
                <a:sym typeface="Arial"/>
              </a:rPr>
              <a:t>Sewage</a:t>
            </a:r>
            <a:br>
              <a:rPr lang="en" sz="800" b="1" kern="0">
                <a:solidFill>
                  <a:srgbClr val="E4005F"/>
                </a:solidFill>
                <a:latin typeface="Arial"/>
                <a:ea typeface="Arial"/>
                <a:cs typeface="Arial"/>
                <a:sym typeface="Arial"/>
              </a:rPr>
            </a:br>
            <a:r>
              <a:rPr lang="en" sz="800" b="1" kern="0">
                <a:solidFill>
                  <a:srgbClr val="E4005F"/>
                </a:solidFill>
                <a:latin typeface="Arial"/>
                <a:ea typeface="Arial"/>
                <a:cs typeface="Arial"/>
                <a:sym typeface="Arial"/>
              </a:rPr>
              <a:t>Monitoring and</a:t>
            </a:r>
            <a:br>
              <a:rPr lang="en" sz="800" b="1" kern="0">
                <a:solidFill>
                  <a:srgbClr val="E4005F"/>
                </a:solidFill>
                <a:latin typeface="Arial"/>
                <a:ea typeface="Arial"/>
                <a:cs typeface="Arial"/>
                <a:sym typeface="Arial"/>
              </a:rPr>
            </a:br>
            <a:r>
              <a:rPr lang="en" sz="800" b="1" kern="0">
                <a:solidFill>
                  <a:srgbClr val="E4005F"/>
                </a:solidFill>
                <a:latin typeface="Arial"/>
                <a:ea typeface="Arial"/>
                <a:cs typeface="Arial"/>
                <a:sym typeface="Arial"/>
              </a:rPr>
              <a:t>sampling</a:t>
            </a:r>
            <a:endParaRPr sz="800" kern="0">
              <a:solidFill>
                <a:srgbClr val="000000"/>
              </a:solidFill>
              <a:latin typeface="Arial"/>
              <a:ea typeface="Arial"/>
              <a:cs typeface="Arial"/>
              <a:sym typeface="Arial"/>
            </a:endParaRPr>
          </a:p>
        </p:txBody>
      </p:sp>
      <p:sp>
        <p:nvSpPr>
          <p:cNvPr id="923" name="Google Shape;923;p48"/>
          <p:cNvSpPr/>
          <p:nvPr/>
        </p:nvSpPr>
        <p:spPr>
          <a:xfrm>
            <a:off x="11334751" y="1881981"/>
            <a:ext cx="469900" cy="146051"/>
          </a:xfrm>
          <a:prstGeom prst="rect">
            <a:avLst/>
          </a:prstGeom>
          <a:noFill/>
          <a:ln>
            <a:noFill/>
          </a:ln>
        </p:spPr>
        <p:txBody>
          <a:bodyPr spcFirstLastPara="1" wrap="square" lIns="0" tIns="0" rIns="0" bIns="0" anchor="t" anchorCtr="0">
            <a:noAutofit/>
          </a:bodyPr>
          <a:lstStyle/>
          <a:p>
            <a:pPr defTabSz="1219170">
              <a:lnSpc>
                <a:spcPct val="150044"/>
              </a:lnSpc>
              <a:buClr>
                <a:srgbClr val="000000"/>
              </a:buClr>
            </a:pPr>
            <a:r>
              <a:rPr lang="en" sz="800" kern="0">
                <a:solidFill>
                  <a:srgbClr val="4055A2"/>
                </a:solidFill>
                <a:latin typeface="Arial"/>
                <a:ea typeface="Arial"/>
                <a:cs typeface="Arial"/>
                <a:sym typeface="Arial"/>
              </a:rPr>
              <a:t>Ashkelon</a:t>
            </a:r>
            <a:endParaRPr sz="800" kern="0">
              <a:solidFill>
                <a:srgbClr val="000000"/>
              </a:solidFill>
              <a:latin typeface="Arial"/>
              <a:ea typeface="Arial"/>
              <a:cs typeface="Arial"/>
              <a:sym typeface="Arial"/>
            </a:endParaRPr>
          </a:p>
        </p:txBody>
      </p:sp>
      <p:sp>
        <p:nvSpPr>
          <p:cNvPr id="924" name="Google Shape;924;p48"/>
          <p:cNvSpPr/>
          <p:nvPr/>
        </p:nvSpPr>
        <p:spPr>
          <a:xfrm>
            <a:off x="7882490" y="2291084"/>
            <a:ext cx="774700" cy="146051"/>
          </a:xfrm>
          <a:prstGeom prst="rect">
            <a:avLst/>
          </a:prstGeom>
          <a:noFill/>
          <a:ln>
            <a:noFill/>
          </a:ln>
        </p:spPr>
        <p:txBody>
          <a:bodyPr spcFirstLastPara="1" wrap="square" lIns="0" tIns="0" rIns="0" bIns="0" anchor="t" anchorCtr="0">
            <a:noAutofit/>
          </a:bodyPr>
          <a:lstStyle/>
          <a:p>
            <a:pPr defTabSz="1219170">
              <a:lnSpc>
                <a:spcPct val="150044"/>
              </a:lnSpc>
              <a:buClr>
                <a:srgbClr val="000000"/>
              </a:buClr>
            </a:pPr>
            <a:r>
              <a:rPr lang="en" sz="800" b="1" kern="0">
                <a:solidFill>
                  <a:srgbClr val="E4005F"/>
                </a:solidFill>
                <a:latin typeface="Arial"/>
                <a:ea typeface="Arial"/>
                <a:cs typeface="Arial"/>
                <a:sym typeface="Arial"/>
              </a:rPr>
              <a:t>17th - 26th May</a:t>
            </a:r>
            <a:endParaRPr sz="800" kern="0">
              <a:solidFill>
                <a:srgbClr val="000000"/>
              </a:solidFill>
              <a:latin typeface="Arial"/>
              <a:ea typeface="Arial"/>
              <a:cs typeface="Arial"/>
              <a:sym typeface="Arial"/>
            </a:endParaRPr>
          </a:p>
        </p:txBody>
      </p:sp>
      <p:sp>
        <p:nvSpPr>
          <p:cNvPr id="925" name="Google Shape;925;p48"/>
          <p:cNvSpPr/>
          <p:nvPr/>
        </p:nvSpPr>
        <p:spPr>
          <a:xfrm>
            <a:off x="352425" y="1778000"/>
            <a:ext cx="2166027" cy="9144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000000"/>
                </a:solidFill>
                <a:latin typeface="Arial"/>
                <a:ea typeface="Arial"/>
                <a:cs typeface="Arial"/>
                <a:sym typeface="Arial"/>
              </a:rPr>
              <a:t>Confirmed patients</a:t>
            </a:r>
            <a:br>
              <a:rPr lang="en" sz="1600" b="1" kern="0">
                <a:solidFill>
                  <a:srgbClr val="000000"/>
                </a:solidFill>
                <a:latin typeface="Arial"/>
                <a:ea typeface="Arial"/>
                <a:cs typeface="Arial"/>
                <a:sym typeface="Arial"/>
              </a:rPr>
            </a:br>
            <a:r>
              <a:rPr lang="en" sz="1600" b="1" kern="0">
                <a:solidFill>
                  <a:srgbClr val="000000"/>
                </a:solidFill>
                <a:latin typeface="Arial"/>
                <a:ea typeface="Arial"/>
                <a:cs typeface="Arial"/>
                <a:sym typeface="Arial"/>
              </a:rPr>
              <a:t>per 10,000 people</a:t>
            </a:r>
            <a:br>
              <a:rPr lang="en" sz="1600" b="1" kern="0">
                <a:solidFill>
                  <a:srgbClr val="000000"/>
                </a:solidFill>
                <a:latin typeface="Arial"/>
                <a:ea typeface="Arial"/>
                <a:cs typeface="Arial"/>
                <a:sym typeface="Arial"/>
              </a:rPr>
            </a:br>
            <a:r>
              <a:rPr lang="en" sz="1600" b="1" kern="0">
                <a:solidFill>
                  <a:srgbClr val="000000"/>
                </a:solidFill>
                <a:latin typeface="Arial"/>
                <a:ea typeface="Arial"/>
                <a:cs typeface="Arial"/>
                <a:sym typeface="Arial"/>
              </a:rPr>
              <a:t>(Ashkelon)</a:t>
            </a:r>
            <a:endParaRPr sz="1600" kern="0">
              <a:solidFill>
                <a:srgbClr val="000000"/>
              </a:solidFill>
              <a:latin typeface="Arial"/>
              <a:ea typeface="Arial"/>
              <a:cs typeface="Arial"/>
              <a:sym typeface="Arial"/>
            </a:endParaRPr>
          </a:p>
        </p:txBody>
      </p:sp>
      <p:grpSp>
        <p:nvGrpSpPr>
          <p:cNvPr id="926" name="Google Shape;926;p48"/>
          <p:cNvGrpSpPr/>
          <p:nvPr/>
        </p:nvGrpSpPr>
        <p:grpSpPr>
          <a:xfrm>
            <a:off x="406400" y="6000751"/>
            <a:ext cx="11506200" cy="577851"/>
            <a:chOff x="609600" y="9001125"/>
            <a:chExt cx="17259300" cy="866775"/>
          </a:xfrm>
        </p:grpSpPr>
        <p:pic>
          <p:nvPicPr>
            <p:cNvPr id="927" name="Google Shape;927;p48" descr="preencoded.png"/>
            <p:cNvPicPr preferRelativeResize="0"/>
            <p:nvPr/>
          </p:nvPicPr>
          <p:blipFill rotWithShape="1">
            <a:blip r:embed="rId69">
              <a:alphaModFix/>
            </a:blip>
            <a:srcRect/>
            <a:stretch/>
          </p:blipFill>
          <p:spPr>
            <a:xfrm>
              <a:off x="609600" y="9191625"/>
              <a:ext cx="1485900" cy="438150"/>
            </a:xfrm>
            <a:prstGeom prst="rect">
              <a:avLst/>
            </a:prstGeom>
            <a:noFill/>
            <a:ln>
              <a:noFill/>
            </a:ln>
          </p:spPr>
        </p:pic>
        <p:pic>
          <p:nvPicPr>
            <p:cNvPr id="928" name="Google Shape;928;p48" descr="preencoded.png"/>
            <p:cNvPicPr preferRelativeResize="0"/>
            <p:nvPr/>
          </p:nvPicPr>
          <p:blipFill rotWithShape="1">
            <a:blip r:embed="rId70">
              <a:alphaModFix/>
            </a:blip>
            <a:srcRect/>
            <a:stretch/>
          </p:blipFill>
          <p:spPr>
            <a:xfrm>
              <a:off x="17002125" y="9001125"/>
              <a:ext cx="866775" cy="866775"/>
            </a:xfrm>
            <a:prstGeom prst="rect">
              <a:avLst/>
            </a:prstGeom>
            <a:noFill/>
            <a:ln>
              <a:noFill/>
            </a:ln>
          </p:spPr>
        </p:pic>
        <p:sp>
          <p:nvSpPr>
            <p:cNvPr id="929" name="Google Shape;929;p48"/>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83</a:t>
              </a:fld>
              <a:endParaRPr sz="800" b="1" kern="0">
                <a:solidFill>
                  <a:srgbClr val="E4005F"/>
                </a:solidFill>
                <a:latin typeface="Arial"/>
                <a:ea typeface="Arial"/>
                <a:cs typeface="Arial"/>
                <a:sym typeface="Arial"/>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934"/>
        <p:cNvGrpSpPr/>
        <p:nvPr/>
      </p:nvGrpSpPr>
      <p:grpSpPr>
        <a:xfrm>
          <a:off x="0" y="0"/>
          <a:ext cx="0" cy="0"/>
          <a:chOff x="0" y="0"/>
          <a:chExt cx="0" cy="0"/>
        </a:xfrm>
      </p:grpSpPr>
      <p:pic>
        <p:nvPicPr>
          <p:cNvPr id="935" name="Google Shape;935;p49"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936" name="Google Shape;936;p49" descr="preencoded.png"/>
          <p:cNvPicPr preferRelativeResize="0"/>
          <p:nvPr/>
        </p:nvPicPr>
        <p:blipFill rotWithShape="1">
          <a:blip r:embed="rId4">
            <a:alphaModFix/>
          </a:blip>
          <a:srcRect/>
          <a:stretch/>
        </p:blipFill>
        <p:spPr>
          <a:xfrm>
            <a:off x="304800" y="2178051"/>
            <a:ext cx="3321051" cy="3403600"/>
          </a:xfrm>
          <a:prstGeom prst="rect">
            <a:avLst/>
          </a:prstGeom>
          <a:noFill/>
          <a:ln>
            <a:noFill/>
          </a:ln>
        </p:spPr>
      </p:pic>
      <p:pic>
        <p:nvPicPr>
          <p:cNvPr id="937" name="Google Shape;937;p49" descr="preencoded.png"/>
          <p:cNvPicPr preferRelativeResize="0"/>
          <p:nvPr/>
        </p:nvPicPr>
        <p:blipFill rotWithShape="1">
          <a:blip r:embed="rId5">
            <a:alphaModFix/>
          </a:blip>
          <a:srcRect/>
          <a:stretch/>
        </p:blipFill>
        <p:spPr>
          <a:xfrm>
            <a:off x="4025900" y="2279651"/>
            <a:ext cx="25400" cy="3200400"/>
          </a:xfrm>
          <a:prstGeom prst="rect">
            <a:avLst/>
          </a:prstGeom>
          <a:noFill/>
          <a:ln>
            <a:noFill/>
          </a:ln>
        </p:spPr>
      </p:pic>
      <p:pic>
        <p:nvPicPr>
          <p:cNvPr id="938" name="Google Shape;938;p49" descr="preencoded.png"/>
          <p:cNvPicPr preferRelativeResize="0"/>
          <p:nvPr/>
        </p:nvPicPr>
        <p:blipFill rotWithShape="1">
          <a:blip r:embed="rId6">
            <a:alphaModFix/>
          </a:blip>
          <a:srcRect/>
          <a:stretch/>
        </p:blipFill>
        <p:spPr>
          <a:xfrm>
            <a:off x="4438651" y="2178051"/>
            <a:ext cx="3327400" cy="3403600"/>
          </a:xfrm>
          <a:prstGeom prst="rect">
            <a:avLst/>
          </a:prstGeom>
          <a:noFill/>
          <a:ln>
            <a:noFill/>
          </a:ln>
        </p:spPr>
      </p:pic>
      <p:pic>
        <p:nvPicPr>
          <p:cNvPr id="939" name="Google Shape;939;p49" descr="preencoded.png"/>
          <p:cNvPicPr preferRelativeResize="0"/>
          <p:nvPr/>
        </p:nvPicPr>
        <p:blipFill rotWithShape="1">
          <a:blip r:embed="rId7">
            <a:alphaModFix/>
          </a:blip>
          <a:srcRect/>
          <a:stretch/>
        </p:blipFill>
        <p:spPr>
          <a:xfrm>
            <a:off x="8153400" y="2279651"/>
            <a:ext cx="25400" cy="3200400"/>
          </a:xfrm>
          <a:prstGeom prst="rect">
            <a:avLst/>
          </a:prstGeom>
          <a:noFill/>
          <a:ln>
            <a:noFill/>
          </a:ln>
        </p:spPr>
      </p:pic>
      <p:pic>
        <p:nvPicPr>
          <p:cNvPr id="940" name="Google Shape;940;p49" descr="preencoded.png"/>
          <p:cNvPicPr preferRelativeResize="0"/>
          <p:nvPr/>
        </p:nvPicPr>
        <p:blipFill rotWithShape="1">
          <a:blip r:embed="rId8">
            <a:alphaModFix/>
          </a:blip>
          <a:srcRect/>
          <a:stretch/>
        </p:blipFill>
        <p:spPr>
          <a:xfrm>
            <a:off x="8566151" y="2178051"/>
            <a:ext cx="3321051" cy="3403600"/>
          </a:xfrm>
          <a:prstGeom prst="rect">
            <a:avLst/>
          </a:prstGeom>
          <a:noFill/>
          <a:ln>
            <a:noFill/>
          </a:ln>
        </p:spPr>
      </p:pic>
      <p:sp>
        <p:nvSpPr>
          <p:cNvPr id="941" name="Google Shape;941;p49"/>
          <p:cNvSpPr/>
          <p:nvPr/>
        </p:nvSpPr>
        <p:spPr>
          <a:xfrm>
            <a:off x="444501" y="374651"/>
            <a:ext cx="51181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Preliminary results </a:t>
            </a:r>
            <a:r>
              <a:rPr lang="en" sz="2267" kern="0">
                <a:solidFill>
                  <a:srgbClr val="E4005F"/>
                </a:solidFill>
                <a:latin typeface="Arial"/>
                <a:ea typeface="Arial"/>
                <a:cs typeface="Arial"/>
                <a:sym typeface="Arial"/>
              </a:rPr>
              <a:t>| Early warning?</a:t>
            </a:r>
            <a:endParaRPr sz="2267" kern="0">
              <a:solidFill>
                <a:srgbClr val="000000"/>
              </a:solidFill>
              <a:latin typeface="Arial"/>
              <a:ea typeface="Arial"/>
              <a:cs typeface="Arial"/>
              <a:sym typeface="Arial"/>
            </a:endParaRPr>
          </a:p>
        </p:txBody>
      </p:sp>
      <p:sp>
        <p:nvSpPr>
          <p:cNvPr id="942" name="Google Shape;942;p49"/>
          <p:cNvSpPr/>
          <p:nvPr/>
        </p:nvSpPr>
        <p:spPr>
          <a:xfrm>
            <a:off x="409944" y="1778000"/>
            <a:ext cx="3130465" cy="209549"/>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Preliminary results Pilot deployment area</a:t>
            </a:r>
            <a:endParaRPr sz="1067" kern="0">
              <a:solidFill>
                <a:srgbClr val="000000"/>
              </a:solidFill>
              <a:latin typeface="Arial"/>
              <a:ea typeface="Arial"/>
              <a:cs typeface="Arial"/>
              <a:sym typeface="Arial"/>
            </a:endParaRPr>
          </a:p>
        </p:txBody>
      </p:sp>
      <p:sp>
        <p:nvSpPr>
          <p:cNvPr id="943" name="Google Shape;943;p49"/>
          <p:cNvSpPr/>
          <p:nvPr/>
        </p:nvSpPr>
        <p:spPr>
          <a:xfrm>
            <a:off x="4538522" y="1778000"/>
            <a:ext cx="3130465" cy="209549"/>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Week 1: 17th May</a:t>
            </a:r>
            <a:endParaRPr sz="1067" kern="0">
              <a:solidFill>
                <a:srgbClr val="000000"/>
              </a:solidFill>
              <a:latin typeface="Arial"/>
              <a:ea typeface="Arial"/>
              <a:cs typeface="Arial"/>
              <a:sym typeface="Arial"/>
            </a:endParaRPr>
          </a:p>
        </p:txBody>
      </p:sp>
      <p:sp>
        <p:nvSpPr>
          <p:cNvPr id="944" name="Google Shape;944;p49"/>
          <p:cNvSpPr/>
          <p:nvPr/>
        </p:nvSpPr>
        <p:spPr>
          <a:xfrm>
            <a:off x="8667098" y="1778000"/>
            <a:ext cx="3130465" cy="209549"/>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067" b="1" kern="0">
                <a:solidFill>
                  <a:srgbClr val="9299B2"/>
                </a:solidFill>
                <a:latin typeface="Arial"/>
                <a:ea typeface="Arial"/>
                <a:cs typeface="Arial"/>
                <a:sym typeface="Arial"/>
              </a:rPr>
              <a:t>Week 2: 26th May</a:t>
            </a:r>
            <a:endParaRPr sz="1067" kern="0">
              <a:solidFill>
                <a:srgbClr val="000000"/>
              </a:solidFill>
              <a:latin typeface="Arial"/>
              <a:ea typeface="Arial"/>
              <a:cs typeface="Arial"/>
              <a:sym typeface="Arial"/>
            </a:endParaRPr>
          </a:p>
        </p:txBody>
      </p:sp>
      <p:grpSp>
        <p:nvGrpSpPr>
          <p:cNvPr id="945" name="Google Shape;945;p49"/>
          <p:cNvGrpSpPr/>
          <p:nvPr/>
        </p:nvGrpSpPr>
        <p:grpSpPr>
          <a:xfrm>
            <a:off x="406400" y="6000751"/>
            <a:ext cx="11506200" cy="577851"/>
            <a:chOff x="609600" y="9001125"/>
            <a:chExt cx="17259300" cy="866775"/>
          </a:xfrm>
        </p:grpSpPr>
        <p:pic>
          <p:nvPicPr>
            <p:cNvPr id="946" name="Google Shape;946;p49" descr="preencoded.png"/>
            <p:cNvPicPr preferRelativeResize="0"/>
            <p:nvPr/>
          </p:nvPicPr>
          <p:blipFill rotWithShape="1">
            <a:blip r:embed="rId9">
              <a:alphaModFix/>
            </a:blip>
            <a:srcRect/>
            <a:stretch/>
          </p:blipFill>
          <p:spPr>
            <a:xfrm>
              <a:off x="609600" y="9191625"/>
              <a:ext cx="1485900" cy="438150"/>
            </a:xfrm>
            <a:prstGeom prst="rect">
              <a:avLst/>
            </a:prstGeom>
            <a:noFill/>
            <a:ln>
              <a:noFill/>
            </a:ln>
          </p:spPr>
        </p:pic>
        <p:pic>
          <p:nvPicPr>
            <p:cNvPr id="947" name="Google Shape;947;p49" descr="preencoded.png"/>
            <p:cNvPicPr preferRelativeResize="0"/>
            <p:nvPr/>
          </p:nvPicPr>
          <p:blipFill rotWithShape="1">
            <a:blip r:embed="rId10">
              <a:alphaModFix/>
            </a:blip>
            <a:srcRect/>
            <a:stretch/>
          </p:blipFill>
          <p:spPr>
            <a:xfrm>
              <a:off x="17002125" y="9001125"/>
              <a:ext cx="866775" cy="866775"/>
            </a:xfrm>
            <a:prstGeom prst="rect">
              <a:avLst/>
            </a:prstGeom>
            <a:noFill/>
            <a:ln>
              <a:noFill/>
            </a:ln>
          </p:spPr>
        </p:pic>
        <p:sp>
          <p:nvSpPr>
            <p:cNvPr id="948" name="Google Shape;948;p49"/>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84</a:t>
              </a:fld>
              <a:endParaRPr sz="800" b="1" kern="0">
                <a:solidFill>
                  <a:srgbClr val="E4005F"/>
                </a:solidFill>
                <a:latin typeface="Arial"/>
                <a:ea typeface="Arial"/>
                <a:cs typeface="Arial"/>
                <a:sym typeface="Arial"/>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953"/>
        <p:cNvGrpSpPr/>
        <p:nvPr/>
      </p:nvGrpSpPr>
      <p:grpSpPr>
        <a:xfrm>
          <a:off x="0" y="0"/>
          <a:ext cx="0" cy="0"/>
          <a:chOff x="0" y="0"/>
          <a:chExt cx="0" cy="0"/>
        </a:xfrm>
      </p:grpSpPr>
      <p:pic>
        <p:nvPicPr>
          <p:cNvPr id="954" name="Google Shape;954;p50"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955" name="Google Shape;955;p50" descr="preencoded.png"/>
          <p:cNvPicPr preferRelativeResize="0"/>
          <p:nvPr/>
        </p:nvPicPr>
        <p:blipFill rotWithShape="1">
          <a:blip r:embed="rId4">
            <a:alphaModFix/>
          </a:blip>
          <a:srcRect/>
          <a:stretch/>
        </p:blipFill>
        <p:spPr>
          <a:xfrm>
            <a:off x="1181100" y="2768600"/>
            <a:ext cx="2870200" cy="25400"/>
          </a:xfrm>
          <a:prstGeom prst="rect">
            <a:avLst/>
          </a:prstGeom>
          <a:noFill/>
          <a:ln>
            <a:noFill/>
          </a:ln>
        </p:spPr>
      </p:pic>
      <p:pic>
        <p:nvPicPr>
          <p:cNvPr id="956" name="Google Shape;956;p50" descr="preencoded.png"/>
          <p:cNvPicPr preferRelativeResize="0"/>
          <p:nvPr/>
        </p:nvPicPr>
        <p:blipFill rotWithShape="1">
          <a:blip r:embed="rId5">
            <a:alphaModFix/>
          </a:blip>
          <a:srcRect/>
          <a:stretch/>
        </p:blipFill>
        <p:spPr>
          <a:xfrm>
            <a:off x="5530851" y="1644651"/>
            <a:ext cx="5581651" cy="3765551"/>
          </a:xfrm>
          <a:prstGeom prst="rect">
            <a:avLst/>
          </a:prstGeom>
          <a:noFill/>
          <a:ln>
            <a:noFill/>
          </a:ln>
        </p:spPr>
      </p:pic>
      <p:sp>
        <p:nvSpPr>
          <p:cNvPr id="957" name="Google Shape;957;p50"/>
          <p:cNvSpPr/>
          <p:nvPr/>
        </p:nvSpPr>
        <p:spPr>
          <a:xfrm>
            <a:off x="444501" y="374651"/>
            <a:ext cx="3168649"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Pilot </a:t>
            </a:r>
            <a:r>
              <a:rPr lang="en" sz="2267" kern="0">
                <a:solidFill>
                  <a:srgbClr val="E4005F"/>
                </a:solidFill>
                <a:latin typeface="Arial"/>
                <a:ea typeface="Arial"/>
                <a:cs typeface="Arial"/>
                <a:sym typeface="Arial"/>
              </a:rPr>
              <a:t>| Lessons learned</a:t>
            </a:r>
            <a:endParaRPr sz="2267" kern="0">
              <a:solidFill>
                <a:srgbClr val="000000"/>
              </a:solidFill>
              <a:latin typeface="Arial"/>
              <a:ea typeface="Arial"/>
              <a:cs typeface="Arial"/>
              <a:sym typeface="Arial"/>
            </a:endParaRPr>
          </a:p>
        </p:txBody>
      </p:sp>
      <p:sp>
        <p:nvSpPr>
          <p:cNvPr id="958" name="Google Shape;958;p50"/>
          <p:cNvSpPr/>
          <p:nvPr/>
        </p:nvSpPr>
        <p:spPr>
          <a:xfrm>
            <a:off x="1181101" y="2314575"/>
            <a:ext cx="2944783" cy="304800"/>
          </a:xfrm>
          <a:prstGeom prst="rect">
            <a:avLst/>
          </a:prstGeom>
          <a:noFill/>
          <a:ln>
            <a:noFill/>
          </a:ln>
        </p:spPr>
        <p:txBody>
          <a:bodyPr spcFirstLastPara="1" wrap="square" lIns="0" tIns="0" rIns="0" bIns="0" anchor="t" anchorCtr="0">
            <a:noAutofit/>
          </a:bodyPr>
          <a:lstStyle/>
          <a:p>
            <a:pPr defTabSz="1219170">
              <a:lnSpc>
                <a:spcPct val="150000"/>
              </a:lnSpc>
              <a:buClr>
                <a:srgbClr val="000000"/>
              </a:buClr>
            </a:pPr>
            <a:r>
              <a:rPr lang="en" sz="1600" b="1" kern="0">
                <a:solidFill>
                  <a:srgbClr val="E4005F"/>
                </a:solidFill>
                <a:latin typeface="Arial"/>
                <a:ea typeface="Arial"/>
                <a:cs typeface="Arial"/>
                <a:sym typeface="Arial"/>
              </a:rPr>
              <a:t>It takes just 48 hours</a:t>
            </a:r>
            <a:endParaRPr sz="1600" kern="0">
              <a:solidFill>
                <a:srgbClr val="000000"/>
              </a:solidFill>
              <a:latin typeface="Arial"/>
              <a:ea typeface="Arial"/>
              <a:cs typeface="Arial"/>
              <a:sym typeface="Arial"/>
            </a:endParaRPr>
          </a:p>
        </p:txBody>
      </p:sp>
      <p:sp>
        <p:nvSpPr>
          <p:cNvPr id="959" name="Google Shape;959;p50"/>
          <p:cNvSpPr/>
          <p:nvPr/>
        </p:nvSpPr>
        <p:spPr>
          <a:xfrm>
            <a:off x="1181100" y="2949575"/>
            <a:ext cx="3133845" cy="1790700"/>
          </a:xfrm>
          <a:prstGeom prst="rect">
            <a:avLst/>
          </a:prstGeom>
          <a:noFill/>
          <a:ln>
            <a:noFill/>
          </a:ln>
        </p:spPr>
        <p:txBody>
          <a:bodyPr spcFirstLastPara="1" wrap="square" lIns="0" tIns="0" rIns="0" bIns="0" anchor="t" anchorCtr="0">
            <a:noAutofit/>
          </a:bodyPr>
          <a:lstStyle/>
          <a:p>
            <a:pPr defTabSz="1219170">
              <a:lnSpc>
                <a:spcPct val="180000"/>
              </a:lnSpc>
              <a:buClr>
                <a:srgbClr val="000000"/>
              </a:buClr>
            </a:pPr>
            <a:r>
              <a:rPr lang="en" sz="1333" kern="0">
                <a:solidFill>
                  <a:srgbClr val="9299B2"/>
                </a:solidFill>
                <a:latin typeface="Arial"/>
                <a:ea typeface="Arial"/>
                <a:cs typeface="Arial"/>
                <a:sym typeface="Arial"/>
              </a:rPr>
              <a:t>Pilot Improved </a:t>
            </a:r>
            <a:r>
              <a:rPr lang="en" sz="1333" kern="0">
                <a:solidFill>
                  <a:srgbClr val="000000"/>
                </a:solidFill>
                <a:latin typeface="Arial"/>
                <a:ea typeface="Arial"/>
                <a:cs typeface="Arial"/>
                <a:sym typeface="Arial"/>
              </a:rPr>
              <a:t>NVL</a:t>
            </a:r>
            <a:r>
              <a:rPr lang="en" sz="1333" kern="0">
                <a:solidFill>
                  <a:srgbClr val="9299B2"/>
                </a:solidFill>
                <a:latin typeface="Arial"/>
                <a:ea typeface="Arial"/>
                <a:cs typeface="Arial"/>
                <a:sym typeface="Arial"/>
              </a:rPr>
              <a:t> profiling</a:t>
            </a:r>
            <a:br>
              <a:rPr lang="en" sz="1333" kern="0">
                <a:solidFill>
                  <a:srgbClr val="9299B2"/>
                </a:solidFill>
                <a:latin typeface="Arial"/>
                <a:ea typeface="Arial"/>
                <a:cs typeface="Arial"/>
                <a:sym typeface="Arial"/>
              </a:rPr>
            </a:br>
            <a:r>
              <a:rPr lang="en" sz="1333" kern="0">
                <a:solidFill>
                  <a:srgbClr val="9299B2"/>
                </a:solidFill>
                <a:latin typeface="Arial"/>
                <a:ea typeface="Arial"/>
                <a:cs typeface="Arial"/>
                <a:sym typeface="Arial"/>
              </a:rPr>
              <a:t>Improved lab analysis</a:t>
            </a:r>
            <a:br>
              <a:rPr lang="en" sz="1333" kern="0">
                <a:solidFill>
                  <a:srgbClr val="9299B2"/>
                </a:solidFill>
                <a:latin typeface="Arial"/>
                <a:ea typeface="Arial"/>
                <a:cs typeface="Arial"/>
                <a:sym typeface="Arial"/>
              </a:rPr>
            </a:br>
            <a:r>
              <a:rPr lang="en" sz="1333" kern="0">
                <a:solidFill>
                  <a:srgbClr val="9299B2"/>
                </a:solidFill>
                <a:latin typeface="Arial"/>
                <a:ea typeface="Arial"/>
                <a:cs typeface="Arial"/>
                <a:sym typeface="Arial"/>
              </a:rPr>
              <a:t>Full project cycle methodology - </a:t>
            </a:r>
            <a:r>
              <a:rPr lang="en" sz="1333" kern="0">
                <a:solidFill>
                  <a:srgbClr val="000000"/>
                </a:solidFill>
                <a:latin typeface="Arial"/>
                <a:ea typeface="Arial"/>
                <a:cs typeface="Arial"/>
                <a:sym typeface="Arial"/>
              </a:rPr>
              <a:t>plan, deploy, collect, deliver</a:t>
            </a:r>
            <a:br>
              <a:rPr lang="en" sz="1333" kern="0">
                <a:solidFill>
                  <a:srgbClr val="000000"/>
                </a:solidFill>
                <a:latin typeface="Arial"/>
                <a:ea typeface="Arial"/>
                <a:cs typeface="Arial"/>
                <a:sym typeface="Arial"/>
              </a:rPr>
            </a:br>
            <a:r>
              <a:rPr lang="en" sz="1333" kern="0">
                <a:solidFill>
                  <a:srgbClr val="9299B2"/>
                </a:solidFill>
                <a:latin typeface="Arial"/>
                <a:ea typeface="Arial"/>
                <a:cs typeface="Arial"/>
                <a:sym typeface="Arial"/>
              </a:rPr>
              <a:t>Scaling best practice </a:t>
            </a:r>
            <a:br>
              <a:rPr lang="en" sz="1333" kern="0">
                <a:solidFill>
                  <a:srgbClr val="9299B2"/>
                </a:solidFill>
                <a:latin typeface="Arial"/>
                <a:ea typeface="Arial"/>
                <a:cs typeface="Arial"/>
                <a:sym typeface="Arial"/>
              </a:rPr>
            </a:br>
            <a:r>
              <a:rPr lang="en" sz="1333" kern="0">
                <a:solidFill>
                  <a:srgbClr val="9299B2"/>
                </a:solidFill>
                <a:latin typeface="Arial"/>
                <a:ea typeface="Arial"/>
                <a:cs typeface="Arial"/>
                <a:sym typeface="Arial"/>
              </a:rPr>
              <a:t>Cost breakdown and optimization</a:t>
            </a:r>
            <a:endParaRPr sz="1333" kern="0">
              <a:solidFill>
                <a:srgbClr val="000000"/>
              </a:solidFill>
              <a:latin typeface="Arial"/>
              <a:ea typeface="Arial"/>
              <a:cs typeface="Arial"/>
              <a:sym typeface="Arial"/>
            </a:endParaRPr>
          </a:p>
        </p:txBody>
      </p:sp>
      <p:grpSp>
        <p:nvGrpSpPr>
          <p:cNvPr id="960" name="Google Shape;960;p50"/>
          <p:cNvGrpSpPr/>
          <p:nvPr/>
        </p:nvGrpSpPr>
        <p:grpSpPr>
          <a:xfrm>
            <a:off x="406400" y="6000751"/>
            <a:ext cx="11506200" cy="577851"/>
            <a:chOff x="609600" y="9001125"/>
            <a:chExt cx="17259300" cy="866775"/>
          </a:xfrm>
        </p:grpSpPr>
        <p:pic>
          <p:nvPicPr>
            <p:cNvPr id="961" name="Google Shape;961;p50" descr="preencoded.png"/>
            <p:cNvPicPr preferRelativeResize="0"/>
            <p:nvPr/>
          </p:nvPicPr>
          <p:blipFill rotWithShape="1">
            <a:blip r:embed="rId6">
              <a:alphaModFix/>
            </a:blip>
            <a:srcRect/>
            <a:stretch/>
          </p:blipFill>
          <p:spPr>
            <a:xfrm>
              <a:off x="609600" y="9191625"/>
              <a:ext cx="1485900" cy="438150"/>
            </a:xfrm>
            <a:prstGeom prst="rect">
              <a:avLst/>
            </a:prstGeom>
            <a:noFill/>
            <a:ln>
              <a:noFill/>
            </a:ln>
          </p:spPr>
        </p:pic>
        <p:pic>
          <p:nvPicPr>
            <p:cNvPr id="962" name="Google Shape;962;p50" descr="preencoded.png"/>
            <p:cNvPicPr preferRelativeResize="0"/>
            <p:nvPr/>
          </p:nvPicPr>
          <p:blipFill rotWithShape="1">
            <a:blip r:embed="rId7">
              <a:alphaModFix/>
            </a:blip>
            <a:srcRect/>
            <a:stretch/>
          </p:blipFill>
          <p:spPr>
            <a:xfrm>
              <a:off x="17002125" y="9001125"/>
              <a:ext cx="866775" cy="866775"/>
            </a:xfrm>
            <a:prstGeom prst="rect">
              <a:avLst/>
            </a:prstGeom>
            <a:noFill/>
            <a:ln>
              <a:noFill/>
            </a:ln>
          </p:spPr>
        </p:pic>
        <p:sp>
          <p:nvSpPr>
            <p:cNvPr id="963" name="Google Shape;963;p50"/>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85</a:t>
              </a:fld>
              <a:endParaRPr sz="800" b="1" kern="0">
                <a:solidFill>
                  <a:srgbClr val="E4005F"/>
                </a:solidFill>
                <a:latin typeface="Arial"/>
                <a:ea typeface="Arial"/>
                <a:cs typeface="Arial"/>
                <a:sym typeface="Arial"/>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rgbClr val="F6F8FC"/>
        </a:solidFill>
        <a:effectLst/>
      </p:bgPr>
    </p:bg>
    <p:spTree>
      <p:nvGrpSpPr>
        <p:cNvPr id="1" name="Shape 968"/>
        <p:cNvGrpSpPr/>
        <p:nvPr/>
      </p:nvGrpSpPr>
      <p:grpSpPr>
        <a:xfrm>
          <a:off x="0" y="0"/>
          <a:ext cx="0" cy="0"/>
          <a:chOff x="0" y="0"/>
          <a:chExt cx="0" cy="0"/>
        </a:xfrm>
      </p:grpSpPr>
      <p:pic>
        <p:nvPicPr>
          <p:cNvPr id="969" name="Google Shape;969;p51" descr="preencoded.png"/>
          <p:cNvPicPr preferRelativeResize="0"/>
          <p:nvPr/>
        </p:nvPicPr>
        <p:blipFill rotWithShape="1">
          <a:blip r:embed="rId3">
            <a:alphaModFix/>
          </a:blip>
          <a:srcRect/>
          <a:stretch/>
        </p:blipFill>
        <p:spPr>
          <a:xfrm>
            <a:off x="0" y="1"/>
            <a:ext cx="12192000" cy="1358900"/>
          </a:xfrm>
          <a:prstGeom prst="rect">
            <a:avLst/>
          </a:prstGeom>
          <a:noFill/>
          <a:ln>
            <a:noFill/>
          </a:ln>
        </p:spPr>
      </p:pic>
      <p:pic>
        <p:nvPicPr>
          <p:cNvPr id="970" name="Google Shape;970;p51" descr="preencoded.png"/>
          <p:cNvPicPr preferRelativeResize="0"/>
          <p:nvPr/>
        </p:nvPicPr>
        <p:blipFill rotWithShape="1">
          <a:blip r:embed="rId4">
            <a:alphaModFix/>
          </a:blip>
          <a:srcRect/>
          <a:stretch/>
        </p:blipFill>
        <p:spPr>
          <a:xfrm>
            <a:off x="1987551" y="1352551"/>
            <a:ext cx="8216900" cy="4584700"/>
          </a:xfrm>
          <a:prstGeom prst="rect">
            <a:avLst/>
          </a:prstGeom>
          <a:noFill/>
          <a:ln>
            <a:noFill/>
          </a:ln>
        </p:spPr>
      </p:pic>
      <p:sp>
        <p:nvSpPr>
          <p:cNvPr id="971" name="Google Shape;971;p51"/>
          <p:cNvSpPr/>
          <p:nvPr/>
        </p:nvSpPr>
        <p:spPr>
          <a:xfrm>
            <a:off x="444500" y="374651"/>
            <a:ext cx="5029200" cy="406400"/>
          </a:xfrm>
          <a:prstGeom prst="rect">
            <a:avLst/>
          </a:prstGeom>
          <a:noFill/>
          <a:ln>
            <a:noFill/>
          </a:ln>
        </p:spPr>
        <p:txBody>
          <a:bodyPr spcFirstLastPara="1" wrap="square" lIns="0" tIns="0" rIns="0" bIns="0" anchor="t" anchorCtr="0">
            <a:noAutofit/>
          </a:bodyPr>
          <a:lstStyle/>
          <a:p>
            <a:pPr defTabSz="1219170">
              <a:lnSpc>
                <a:spcPct val="145000"/>
              </a:lnSpc>
              <a:buClr>
                <a:srgbClr val="000000"/>
              </a:buClr>
            </a:pPr>
            <a:r>
              <a:rPr lang="en" sz="2267" b="1" kern="0">
                <a:solidFill>
                  <a:srgbClr val="E4005F"/>
                </a:solidFill>
                <a:latin typeface="Arial"/>
                <a:ea typeface="Arial"/>
                <a:cs typeface="Arial"/>
                <a:sym typeface="Arial"/>
              </a:rPr>
              <a:t>Smart WBE focus areas – Zoom in</a:t>
            </a:r>
            <a:endParaRPr sz="2267" kern="0">
              <a:solidFill>
                <a:srgbClr val="000000"/>
              </a:solidFill>
              <a:latin typeface="Arial"/>
              <a:ea typeface="Arial"/>
              <a:cs typeface="Arial"/>
              <a:sym typeface="Arial"/>
            </a:endParaRPr>
          </a:p>
        </p:txBody>
      </p:sp>
      <p:grpSp>
        <p:nvGrpSpPr>
          <p:cNvPr id="972" name="Google Shape;972;p51"/>
          <p:cNvGrpSpPr/>
          <p:nvPr/>
        </p:nvGrpSpPr>
        <p:grpSpPr>
          <a:xfrm>
            <a:off x="406400" y="6000751"/>
            <a:ext cx="11506200" cy="577851"/>
            <a:chOff x="609600" y="9001125"/>
            <a:chExt cx="17259300" cy="866775"/>
          </a:xfrm>
        </p:grpSpPr>
        <p:pic>
          <p:nvPicPr>
            <p:cNvPr id="973" name="Google Shape;973;p51" descr="preencoded.png"/>
            <p:cNvPicPr preferRelativeResize="0"/>
            <p:nvPr/>
          </p:nvPicPr>
          <p:blipFill rotWithShape="1">
            <a:blip r:embed="rId5">
              <a:alphaModFix/>
            </a:blip>
            <a:srcRect/>
            <a:stretch/>
          </p:blipFill>
          <p:spPr>
            <a:xfrm>
              <a:off x="609600" y="9191625"/>
              <a:ext cx="1485900" cy="438150"/>
            </a:xfrm>
            <a:prstGeom prst="rect">
              <a:avLst/>
            </a:prstGeom>
            <a:noFill/>
            <a:ln>
              <a:noFill/>
            </a:ln>
          </p:spPr>
        </p:pic>
        <p:pic>
          <p:nvPicPr>
            <p:cNvPr id="974" name="Google Shape;974;p51" descr="preencoded.png"/>
            <p:cNvPicPr preferRelativeResize="0"/>
            <p:nvPr/>
          </p:nvPicPr>
          <p:blipFill rotWithShape="1">
            <a:blip r:embed="rId6">
              <a:alphaModFix/>
            </a:blip>
            <a:srcRect/>
            <a:stretch/>
          </p:blipFill>
          <p:spPr>
            <a:xfrm>
              <a:off x="17002125" y="9001125"/>
              <a:ext cx="866775" cy="866775"/>
            </a:xfrm>
            <a:prstGeom prst="rect">
              <a:avLst/>
            </a:prstGeom>
            <a:noFill/>
            <a:ln>
              <a:noFill/>
            </a:ln>
          </p:spPr>
        </p:pic>
        <p:sp>
          <p:nvSpPr>
            <p:cNvPr id="975" name="Google Shape;975;p51"/>
            <p:cNvSpPr txBox="1"/>
            <p:nvPr/>
          </p:nvSpPr>
          <p:spPr>
            <a:xfrm>
              <a:off x="17070934" y="9126346"/>
              <a:ext cx="729156" cy="547688"/>
            </a:xfrm>
            <a:prstGeom prst="rect">
              <a:avLst/>
            </a:prstGeom>
            <a:solidFill>
              <a:srgbClr val="F6F8FC">
                <a:alpha val="0"/>
              </a:srgbClr>
            </a:solidFill>
            <a:ln>
              <a:noFill/>
            </a:ln>
          </p:spPr>
          <p:txBody>
            <a:bodyPr spcFirstLastPara="1" wrap="square" lIns="60967" tIns="30467" rIns="60967" bIns="30467" anchor="ctr" anchorCtr="0">
              <a:noAutofit/>
            </a:bodyPr>
            <a:lstStyle/>
            <a:p>
              <a:pPr algn="ctr" defTabSz="1219170">
                <a:buClr>
                  <a:srgbClr val="000000"/>
                </a:buClr>
              </a:pPr>
              <a:fld id="{00000000-1234-1234-1234-123412341234}" type="slidenum">
                <a:rPr lang="en" sz="800" b="1" kern="0">
                  <a:solidFill>
                    <a:srgbClr val="E4005F"/>
                  </a:solidFill>
                  <a:latin typeface="Arial"/>
                  <a:ea typeface="Arial"/>
                  <a:cs typeface="Arial"/>
                  <a:sym typeface="Arial"/>
                </a:rPr>
                <a:pPr algn="ctr" defTabSz="1219170">
                  <a:buClr>
                    <a:srgbClr val="000000"/>
                  </a:buClr>
                </a:pPr>
                <a:t>86</a:t>
              </a:fld>
              <a:endParaRPr sz="800" b="1" kern="0">
                <a:solidFill>
                  <a:srgbClr val="E4005F"/>
                </a:solidFill>
                <a:latin typeface="Arial"/>
                <a:ea typeface="Arial"/>
                <a:cs typeface="Arial"/>
                <a:sym typeface="Arial"/>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981" name="Google Shape;981;p52" descr="preencoded.png"/>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82" name="Google Shape;982;p52" descr="preencoded.png"/>
          <p:cNvPicPr preferRelativeResize="0"/>
          <p:nvPr/>
        </p:nvPicPr>
        <p:blipFill rotWithShape="1">
          <a:blip r:embed="rId4">
            <a:alphaModFix/>
          </a:blip>
          <a:srcRect/>
          <a:stretch/>
        </p:blipFill>
        <p:spPr>
          <a:xfrm>
            <a:off x="0" y="1752600"/>
            <a:ext cx="12192000" cy="5105400"/>
          </a:xfrm>
          <a:prstGeom prst="rect">
            <a:avLst/>
          </a:prstGeom>
          <a:noFill/>
          <a:ln>
            <a:noFill/>
          </a:ln>
        </p:spPr>
      </p:pic>
      <p:pic>
        <p:nvPicPr>
          <p:cNvPr id="983" name="Google Shape;983;p52" descr="preencoded.png"/>
          <p:cNvPicPr preferRelativeResize="0"/>
          <p:nvPr/>
        </p:nvPicPr>
        <p:blipFill rotWithShape="1">
          <a:blip r:embed="rId5">
            <a:alphaModFix/>
          </a:blip>
          <a:srcRect/>
          <a:stretch/>
        </p:blipFill>
        <p:spPr>
          <a:xfrm>
            <a:off x="0" y="1"/>
            <a:ext cx="12192000" cy="5168900"/>
          </a:xfrm>
          <a:prstGeom prst="rect">
            <a:avLst/>
          </a:prstGeom>
          <a:noFill/>
          <a:ln>
            <a:noFill/>
          </a:ln>
        </p:spPr>
      </p:pic>
      <p:pic>
        <p:nvPicPr>
          <p:cNvPr id="984" name="Google Shape;984;p52" descr="preencoded.png"/>
          <p:cNvPicPr preferRelativeResize="0"/>
          <p:nvPr/>
        </p:nvPicPr>
        <p:blipFill rotWithShape="1">
          <a:blip r:embed="rId6">
            <a:alphaModFix/>
          </a:blip>
          <a:srcRect/>
          <a:stretch/>
        </p:blipFill>
        <p:spPr>
          <a:xfrm>
            <a:off x="1371600" y="1329234"/>
            <a:ext cx="2336800" cy="673100"/>
          </a:xfrm>
          <a:prstGeom prst="rect">
            <a:avLst/>
          </a:prstGeom>
          <a:noFill/>
          <a:ln>
            <a:noFill/>
          </a:ln>
        </p:spPr>
      </p:pic>
      <p:sp>
        <p:nvSpPr>
          <p:cNvPr id="985" name="Google Shape;985;p52" descr="preencoded.png"/>
          <p:cNvSpPr/>
          <p:nvPr/>
        </p:nvSpPr>
        <p:spPr>
          <a:xfrm>
            <a:off x="1365252" y="2390624"/>
            <a:ext cx="3677233" cy="30480"/>
          </a:xfrm>
          <a:custGeom>
            <a:avLst/>
            <a:gdLst/>
            <a:ahLst/>
            <a:cxnLst/>
            <a:rect l="l" t="t" r="r" b="b"/>
            <a:pathLst>
              <a:path w="7033021" h="15239" extrusionOk="0">
                <a:moveTo>
                  <a:pt x="0" y="0"/>
                </a:moveTo>
                <a:lnTo>
                  <a:pt x="7033022" y="0"/>
                </a:lnTo>
              </a:path>
            </a:pathLst>
          </a:custGeom>
          <a:noFill/>
          <a:ln w="30625" cap="flat" cmpd="sng">
            <a:solidFill>
              <a:srgbClr val="DCDCE9"/>
            </a:solidFill>
            <a:prstDash val="solid"/>
            <a:miter lim="8000"/>
            <a:headEnd type="none" w="sm" len="sm"/>
            <a:tailEnd type="none" w="sm" len="sm"/>
          </a:ln>
        </p:spPr>
        <p:txBody>
          <a:bodyPr spcFirstLastPara="1" wrap="square" lIns="60967" tIns="30467" rIns="60967" bIns="30467" anchor="ctr" anchorCtr="0">
            <a:noAutofit/>
          </a:bodyPr>
          <a:lstStyle/>
          <a:p>
            <a:pPr defTabSz="1219170">
              <a:buClr>
                <a:srgbClr val="000000"/>
              </a:buClr>
            </a:pPr>
            <a:endParaRPr sz="1200" kern="0">
              <a:solidFill>
                <a:srgbClr val="000000"/>
              </a:solidFill>
              <a:latin typeface="Calibri"/>
              <a:ea typeface="Calibri"/>
              <a:cs typeface="Calibri"/>
              <a:sym typeface="Calibri"/>
            </a:endParaRPr>
          </a:p>
        </p:txBody>
      </p:sp>
      <p:pic>
        <p:nvPicPr>
          <p:cNvPr id="986" name="Google Shape;986;p52" descr="preencoded.png"/>
          <p:cNvPicPr preferRelativeResize="0"/>
          <p:nvPr/>
        </p:nvPicPr>
        <p:blipFill rotWithShape="1">
          <a:blip r:embed="rId7">
            <a:alphaModFix/>
          </a:blip>
          <a:srcRect/>
          <a:stretch/>
        </p:blipFill>
        <p:spPr>
          <a:xfrm>
            <a:off x="2444558" y="3447813"/>
            <a:ext cx="266892" cy="276096"/>
          </a:xfrm>
          <a:prstGeom prst="rect">
            <a:avLst/>
          </a:prstGeom>
          <a:noFill/>
          <a:ln>
            <a:noFill/>
          </a:ln>
        </p:spPr>
      </p:pic>
      <p:pic>
        <p:nvPicPr>
          <p:cNvPr id="987" name="Google Shape;987;p52" descr="preencoded.png"/>
          <p:cNvPicPr preferRelativeResize="0"/>
          <p:nvPr/>
        </p:nvPicPr>
        <p:blipFill rotWithShape="1">
          <a:blip r:embed="rId8">
            <a:alphaModFix/>
          </a:blip>
          <a:srcRect/>
          <a:stretch/>
        </p:blipFill>
        <p:spPr>
          <a:xfrm>
            <a:off x="2884561" y="3447796"/>
            <a:ext cx="276096" cy="276096"/>
          </a:xfrm>
          <a:prstGeom prst="rect">
            <a:avLst/>
          </a:prstGeom>
          <a:noFill/>
          <a:ln>
            <a:noFill/>
          </a:ln>
        </p:spPr>
      </p:pic>
      <p:pic>
        <p:nvPicPr>
          <p:cNvPr id="988" name="Google Shape;988;p52" descr="preencoded.png"/>
          <p:cNvPicPr preferRelativeResize="0"/>
          <p:nvPr/>
        </p:nvPicPr>
        <p:blipFill rotWithShape="1">
          <a:blip r:embed="rId9">
            <a:alphaModFix/>
          </a:blip>
          <a:srcRect/>
          <a:stretch/>
        </p:blipFill>
        <p:spPr>
          <a:xfrm>
            <a:off x="3333803" y="3447829"/>
            <a:ext cx="276096" cy="276096"/>
          </a:xfrm>
          <a:prstGeom prst="rect">
            <a:avLst/>
          </a:prstGeom>
          <a:noFill/>
          <a:ln>
            <a:noFill/>
          </a:ln>
        </p:spPr>
      </p:pic>
      <p:pic>
        <p:nvPicPr>
          <p:cNvPr id="989" name="Google Shape;989;p52" descr="preencoded.png"/>
          <p:cNvPicPr preferRelativeResize="0"/>
          <p:nvPr/>
        </p:nvPicPr>
        <p:blipFill rotWithShape="1">
          <a:blip r:embed="rId10">
            <a:alphaModFix/>
          </a:blip>
          <a:srcRect/>
          <a:stretch/>
        </p:blipFill>
        <p:spPr>
          <a:xfrm>
            <a:off x="3783043" y="3447829"/>
            <a:ext cx="266892" cy="276096"/>
          </a:xfrm>
          <a:prstGeom prst="rect">
            <a:avLst/>
          </a:prstGeom>
          <a:noFill/>
          <a:ln>
            <a:noFill/>
          </a:ln>
        </p:spPr>
      </p:pic>
      <p:pic>
        <p:nvPicPr>
          <p:cNvPr id="990" name="Google Shape;990;p52" descr="preencoded.png"/>
          <p:cNvPicPr preferRelativeResize="0"/>
          <p:nvPr/>
        </p:nvPicPr>
        <p:blipFill rotWithShape="1">
          <a:blip r:embed="rId11">
            <a:alphaModFix/>
          </a:blip>
          <a:srcRect/>
          <a:stretch/>
        </p:blipFill>
        <p:spPr>
          <a:xfrm>
            <a:off x="4223079" y="3447796"/>
            <a:ext cx="266892" cy="276096"/>
          </a:xfrm>
          <a:prstGeom prst="rect">
            <a:avLst/>
          </a:prstGeom>
          <a:noFill/>
          <a:ln>
            <a:noFill/>
          </a:ln>
        </p:spPr>
      </p:pic>
      <p:sp>
        <p:nvSpPr>
          <p:cNvPr id="991" name="Google Shape;991;p52"/>
          <p:cNvSpPr/>
          <p:nvPr/>
        </p:nvSpPr>
        <p:spPr>
          <a:xfrm>
            <a:off x="1365267" y="3433880"/>
            <a:ext cx="1158400" cy="304000"/>
          </a:xfrm>
          <a:prstGeom prst="rect">
            <a:avLst/>
          </a:prstGeom>
          <a:noFill/>
          <a:ln>
            <a:noFill/>
          </a:ln>
        </p:spPr>
        <p:txBody>
          <a:bodyPr spcFirstLastPara="1" wrap="square" lIns="0" tIns="0" rIns="0" bIns="0" anchor="t" anchorCtr="0">
            <a:noAutofit/>
          </a:bodyPr>
          <a:lstStyle/>
          <a:p>
            <a:pPr defTabSz="1219170">
              <a:lnSpc>
                <a:spcPct val="182099"/>
              </a:lnSpc>
              <a:buClr>
                <a:srgbClr val="000000"/>
              </a:buClr>
            </a:pPr>
            <a:r>
              <a:rPr lang="en" sz="1333" kern="0">
                <a:solidFill>
                  <a:srgbClr val="9299B2"/>
                </a:solidFill>
                <a:latin typeface="Montserrat SemiBold"/>
                <a:ea typeface="Montserrat SemiBold"/>
                <a:cs typeface="Montserrat SemiBold"/>
                <a:sym typeface="Montserrat SemiBold"/>
              </a:rPr>
              <a:t>kando.eco</a:t>
            </a:r>
            <a:endParaRPr sz="1333" kern="0">
              <a:solidFill>
                <a:srgbClr val="000000"/>
              </a:solidFill>
              <a:latin typeface="Calibri"/>
              <a:ea typeface="Calibri"/>
              <a:cs typeface="Calibri"/>
              <a:sym typeface="Calibri"/>
            </a:endParaRPr>
          </a:p>
        </p:txBody>
      </p:sp>
      <p:sp>
        <p:nvSpPr>
          <p:cNvPr id="992" name="Google Shape;992;p52"/>
          <p:cNvSpPr/>
          <p:nvPr/>
        </p:nvSpPr>
        <p:spPr>
          <a:xfrm>
            <a:off x="1371633" y="3079479"/>
            <a:ext cx="1634000" cy="304000"/>
          </a:xfrm>
          <a:prstGeom prst="rect">
            <a:avLst/>
          </a:prstGeom>
          <a:noFill/>
          <a:ln>
            <a:noFill/>
          </a:ln>
        </p:spPr>
        <p:txBody>
          <a:bodyPr spcFirstLastPara="1" wrap="square" lIns="0" tIns="0" rIns="0" bIns="0" anchor="t" anchorCtr="0">
            <a:noAutofit/>
          </a:bodyPr>
          <a:lstStyle/>
          <a:p>
            <a:pPr defTabSz="1219170">
              <a:lnSpc>
                <a:spcPct val="182099"/>
              </a:lnSpc>
              <a:buClr>
                <a:srgbClr val="000000"/>
              </a:buClr>
            </a:pPr>
            <a:r>
              <a:rPr lang="en" sz="1333" kern="0">
                <a:solidFill>
                  <a:srgbClr val="000000"/>
                </a:solidFill>
                <a:latin typeface="Montserrat SemiBold"/>
                <a:ea typeface="Montserrat SemiBold"/>
                <a:cs typeface="Montserrat SemiBold"/>
                <a:sym typeface="Montserrat SemiBold"/>
              </a:rPr>
              <a:t>Anne-li Maron</a:t>
            </a:r>
            <a:endParaRPr sz="1333" kern="0">
              <a:solidFill>
                <a:srgbClr val="000000"/>
              </a:solidFill>
              <a:latin typeface="Calibri"/>
              <a:ea typeface="Calibri"/>
              <a:cs typeface="Calibri"/>
              <a:sym typeface="Calibri"/>
            </a:endParaRPr>
          </a:p>
        </p:txBody>
      </p:sp>
      <p:sp>
        <p:nvSpPr>
          <p:cNvPr id="993" name="Google Shape;993;p52"/>
          <p:cNvSpPr/>
          <p:nvPr/>
        </p:nvSpPr>
        <p:spPr>
          <a:xfrm>
            <a:off x="2556819" y="2809397"/>
            <a:ext cx="42400" cy="42400"/>
          </a:xfrm>
          <a:prstGeom prst="ellipse">
            <a:avLst/>
          </a:prstGeom>
          <a:solidFill>
            <a:srgbClr val="E4005F"/>
          </a:solidFill>
          <a:ln>
            <a:noFill/>
          </a:ln>
        </p:spPr>
        <p:txBody>
          <a:bodyPr spcFirstLastPara="1" wrap="square" lIns="60967" tIns="30467" rIns="60967" bIns="30467" anchor="ctr" anchorCtr="0">
            <a:noAutofit/>
          </a:bodyPr>
          <a:lstStyle/>
          <a:p>
            <a:pPr algn="ctr" defTabSz="1219170">
              <a:buClr>
                <a:srgbClr val="000000"/>
              </a:buClr>
            </a:pPr>
            <a:endParaRPr sz="1200" kern="0">
              <a:solidFill>
                <a:srgbClr val="FFFFFF"/>
              </a:solidFill>
              <a:latin typeface="Calibri"/>
              <a:ea typeface="Calibri"/>
              <a:cs typeface="Calibri"/>
              <a:sym typeface="Calibri"/>
            </a:endParaRPr>
          </a:p>
        </p:txBody>
      </p:sp>
      <p:sp>
        <p:nvSpPr>
          <p:cNvPr id="994" name="Google Shape;994;p52"/>
          <p:cNvSpPr/>
          <p:nvPr/>
        </p:nvSpPr>
        <p:spPr>
          <a:xfrm>
            <a:off x="2827913" y="3098028"/>
            <a:ext cx="2054000" cy="304000"/>
          </a:xfrm>
          <a:prstGeom prst="rect">
            <a:avLst/>
          </a:prstGeom>
          <a:noFill/>
          <a:ln>
            <a:noFill/>
          </a:ln>
        </p:spPr>
        <p:txBody>
          <a:bodyPr spcFirstLastPara="1" wrap="square" lIns="0" tIns="0" rIns="0" bIns="0" anchor="t" anchorCtr="0">
            <a:noAutofit/>
          </a:bodyPr>
          <a:lstStyle/>
          <a:p>
            <a:pPr defTabSz="1219170">
              <a:lnSpc>
                <a:spcPct val="182099"/>
              </a:lnSpc>
              <a:buClr>
                <a:srgbClr val="000000"/>
              </a:buClr>
            </a:pPr>
            <a:r>
              <a:rPr lang="en" sz="1333" kern="0">
                <a:solidFill>
                  <a:srgbClr val="000000"/>
                </a:solidFill>
                <a:latin typeface="Montserrat SemiBold"/>
                <a:ea typeface="Montserrat SemiBold"/>
                <a:cs typeface="Montserrat SemiBold"/>
                <a:sym typeface="Montserrat SemiBold"/>
              </a:rPr>
              <a:t>anne-li@kando.eco</a:t>
            </a:r>
            <a:endParaRPr sz="1333" kern="0">
              <a:solidFill>
                <a:srgbClr val="000000"/>
              </a:solidFill>
              <a:latin typeface="Calibri"/>
              <a:ea typeface="Calibri"/>
              <a:cs typeface="Calibri"/>
              <a:sym typeface="Calibri"/>
            </a:endParaRPr>
          </a:p>
        </p:txBody>
      </p:sp>
      <p:sp>
        <p:nvSpPr>
          <p:cNvPr id="995" name="Google Shape;995;p52"/>
          <p:cNvSpPr/>
          <p:nvPr/>
        </p:nvSpPr>
        <p:spPr>
          <a:xfrm>
            <a:off x="2827913" y="2748245"/>
            <a:ext cx="2054000" cy="304000"/>
          </a:xfrm>
          <a:prstGeom prst="rect">
            <a:avLst/>
          </a:prstGeom>
          <a:noFill/>
          <a:ln>
            <a:noFill/>
          </a:ln>
        </p:spPr>
        <p:txBody>
          <a:bodyPr spcFirstLastPara="1" wrap="square" lIns="0" tIns="0" rIns="0" bIns="0" anchor="t" anchorCtr="0">
            <a:noAutofit/>
          </a:bodyPr>
          <a:lstStyle/>
          <a:p>
            <a:pPr defTabSz="1219170">
              <a:lnSpc>
                <a:spcPct val="182100"/>
              </a:lnSpc>
              <a:buClr>
                <a:srgbClr val="000000"/>
              </a:buClr>
            </a:pPr>
            <a:r>
              <a:rPr lang="en" sz="1333" kern="0">
                <a:solidFill>
                  <a:srgbClr val="000000"/>
                </a:solidFill>
                <a:latin typeface="Montserrat SemiBold"/>
                <a:ea typeface="Montserrat SemiBold"/>
                <a:cs typeface="Montserrat SemiBold"/>
                <a:sym typeface="Montserrat SemiBold"/>
              </a:rPr>
              <a:t>gali@kando.eco</a:t>
            </a:r>
            <a:endParaRPr sz="1333" kern="0">
              <a:solidFill>
                <a:srgbClr val="000000"/>
              </a:solidFill>
              <a:latin typeface="Calibri"/>
              <a:ea typeface="Calibri"/>
              <a:cs typeface="Calibri"/>
              <a:sym typeface="Calibri"/>
            </a:endParaRPr>
          </a:p>
        </p:txBody>
      </p:sp>
      <p:sp>
        <p:nvSpPr>
          <p:cNvPr id="996" name="Google Shape;996;p52"/>
          <p:cNvSpPr/>
          <p:nvPr/>
        </p:nvSpPr>
        <p:spPr>
          <a:xfrm>
            <a:off x="1371633" y="2782461"/>
            <a:ext cx="1634000" cy="304000"/>
          </a:xfrm>
          <a:prstGeom prst="rect">
            <a:avLst/>
          </a:prstGeom>
          <a:noFill/>
          <a:ln>
            <a:noFill/>
          </a:ln>
        </p:spPr>
        <p:txBody>
          <a:bodyPr spcFirstLastPara="1" wrap="square" lIns="0" tIns="0" rIns="0" bIns="0" anchor="t" anchorCtr="0">
            <a:noAutofit/>
          </a:bodyPr>
          <a:lstStyle/>
          <a:p>
            <a:pPr defTabSz="1219170">
              <a:lnSpc>
                <a:spcPct val="182100"/>
              </a:lnSpc>
              <a:buClr>
                <a:srgbClr val="000000"/>
              </a:buClr>
            </a:pPr>
            <a:r>
              <a:rPr lang="en" sz="1333" kern="0">
                <a:solidFill>
                  <a:srgbClr val="000000"/>
                </a:solidFill>
                <a:latin typeface="Montserrat SemiBold"/>
                <a:ea typeface="Montserrat SemiBold"/>
                <a:cs typeface="Montserrat SemiBold"/>
                <a:sym typeface="Montserrat SemiBold"/>
              </a:rPr>
              <a:t>Gali Fux</a:t>
            </a:r>
            <a:endParaRPr sz="1333" kern="0">
              <a:solidFill>
                <a:srgbClr val="000000"/>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Picture 8" descr="A picture containing outdoor, sky, mountain, nature&#10;&#10;Description automatically generated">
            <a:extLst>
              <a:ext uri="{FF2B5EF4-FFF2-40B4-BE49-F238E27FC236}">
                <a16:creationId xmlns:a16="http://schemas.microsoft.com/office/drawing/2014/main" id="{5061413D-2CDB-4D22-9A8B-BEE5028E8429}"/>
              </a:ext>
            </a:extLst>
          </p:cNvPr>
          <p:cNvPicPr>
            <a:picLocks noChangeAspect="1"/>
          </p:cNvPicPr>
          <p:nvPr/>
        </p:nvPicPr>
        <p:blipFill rotWithShape="1">
          <a:blip r:embed="rId3">
            <a:alphaModFix amt="35000"/>
            <a:grayscl/>
          </a:blip>
          <a:srcRect b="4170"/>
          <a:stretch/>
        </p:blipFill>
        <p:spPr>
          <a:xfrm>
            <a:off x="1" y="0"/>
            <a:ext cx="12192000" cy="6858000"/>
          </a:xfrm>
          <a:prstGeom prst="rect">
            <a:avLst/>
          </a:prstGeom>
        </p:spPr>
      </p:pic>
      <p:sp>
        <p:nvSpPr>
          <p:cNvPr id="2" name="Title 1">
            <a:extLst>
              <a:ext uri="{FF2B5EF4-FFF2-40B4-BE49-F238E27FC236}">
                <a16:creationId xmlns:a16="http://schemas.microsoft.com/office/drawing/2014/main" id="{540BD963-4E6F-9944-ACFE-400AC65E53BF}"/>
              </a:ext>
            </a:extLst>
          </p:cNvPr>
          <p:cNvSpPr>
            <a:spLocks noGrp="1"/>
          </p:cNvSpPr>
          <p:nvPr>
            <p:ph type="title" idx="4294967295"/>
          </p:nvPr>
        </p:nvSpPr>
        <p:spPr>
          <a:xfrm>
            <a:off x="676275" y="3973513"/>
            <a:ext cx="4518025" cy="785812"/>
          </a:xfrm>
        </p:spPr>
        <p:txBody>
          <a:bodyPr>
            <a:normAutofit/>
          </a:bodyPr>
          <a:lstStyle/>
          <a:p>
            <a:pPr lvl="0" algn="l">
              <a:defRPr/>
            </a:pPr>
            <a:r>
              <a:rPr lang="en-US" dirty="0" err="1">
                <a:solidFill>
                  <a:schemeClr val="bg1"/>
                </a:solidFill>
              </a:rPr>
              <a:t>Austa</a:t>
            </a:r>
            <a:r>
              <a:rPr lang="en-US" dirty="0">
                <a:solidFill>
                  <a:schemeClr val="bg1"/>
                </a:solidFill>
              </a:rPr>
              <a:t> Parker</a:t>
            </a:r>
          </a:p>
        </p:txBody>
      </p:sp>
      <p:pic>
        <p:nvPicPr>
          <p:cNvPr id="12" name="Picture 11" descr="A picture containing drawing&#10;&#10;Description automatically generated">
            <a:extLst>
              <a:ext uri="{FF2B5EF4-FFF2-40B4-BE49-F238E27FC236}">
                <a16:creationId xmlns:a16="http://schemas.microsoft.com/office/drawing/2014/main" id="{74560F4E-1A03-4CC5-B9FF-51601D2F63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2748" y="6236446"/>
            <a:ext cx="1592394" cy="491732"/>
          </a:xfrm>
          <a:prstGeom prst="rect">
            <a:avLst/>
          </a:prstGeom>
        </p:spPr>
      </p:pic>
      <p:sp>
        <p:nvSpPr>
          <p:cNvPr id="7" name="Text Placeholder 2">
            <a:extLst>
              <a:ext uri="{FF2B5EF4-FFF2-40B4-BE49-F238E27FC236}">
                <a16:creationId xmlns:a16="http://schemas.microsoft.com/office/drawing/2014/main" id="{3CD0AC65-C001-BF4C-B5AC-ACEC1E1B83CC}"/>
              </a:ext>
            </a:extLst>
          </p:cNvPr>
          <p:cNvSpPr txBox="1">
            <a:spLocks/>
          </p:cNvSpPr>
          <p:nvPr/>
        </p:nvSpPr>
        <p:spPr>
          <a:xfrm>
            <a:off x="607292" y="4975281"/>
            <a:ext cx="7535223" cy="1388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446">
              <a:defRPr/>
            </a:pPr>
            <a:r>
              <a:rPr lang="en-US" sz="2400" b="1" cap="all" dirty="0">
                <a:solidFill>
                  <a:prstClr val="white"/>
                </a:solidFill>
                <a:latin typeface="Calibri" panose="020F0502020204030204"/>
              </a:rPr>
              <a:t>National Reuse Regulations &amp; Policy Lead</a:t>
            </a:r>
          </a:p>
          <a:p>
            <a:pPr algn="l" defTabSz="914446">
              <a:defRPr/>
            </a:pPr>
            <a:r>
              <a:rPr lang="en-US" sz="2400" b="1" cap="all" dirty="0">
                <a:solidFill>
                  <a:prstClr val="white"/>
                </a:solidFill>
                <a:latin typeface="Calibri" panose="020F0502020204030204"/>
              </a:rPr>
              <a:t>Brown &amp; Caldwell</a:t>
            </a:r>
          </a:p>
        </p:txBody>
      </p:sp>
      <p:pic>
        <p:nvPicPr>
          <p:cNvPr id="5" name="Picture 4" descr="A picture containing person, posing&#10;&#10;Description automatically generated">
            <a:extLst>
              <a:ext uri="{FF2B5EF4-FFF2-40B4-BE49-F238E27FC236}">
                <a16:creationId xmlns:a16="http://schemas.microsoft.com/office/drawing/2014/main" id="{1BC790F2-9C3D-4FA4-92E4-2368F5AF84B2}"/>
              </a:ext>
            </a:extLst>
          </p:cNvPr>
          <p:cNvPicPr>
            <a:picLocks noChangeAspect="1"/>
          </p:cNvPicPr>
          <p:nvPr/>
        </p:nvPicPr>
        <p:blipFill rotWithShape="1">
          <a:blip r:embed="rId5"/>
          <a:srcRect l="8888" t="4200" r="8250" b="12939"/>
          <a:stretch/>
        </p:blipFill>
        <p:spPr>
          <a:xfrm>
            <a:off x="676275" y="1328928"/>
            <a:ext cx="2786462" cy="2442586"/>
          </a:xfrm>
          <a:prstGeom prst="rect">
            <a:avLst/>
          </a:prstGeom>
        </p:spPr>
      </p:pic>
    </p:spTree>
    <p:extLst>
      <p:ext uri="{BB962C8B-B14F-4D97-AF65-F5344CB8AC3E}">
        <p14:creationId xmlns:p14="http://schemas.microsoft.com/office/powerpoint/2010/main" val="19560846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381000" y="1371600"/>
            <a:ext cx="9305104" cy="1295400"/>
          </a:xfrm>
        </p:spPr>
        <p:txBody>
          <a:bodyPr/>
          <a:lstStyle/>
          <a:p>
            <a:r>
              <a:rPr lang="en-US" dirty="0"/>
              <a:t>Overview of Enhanced Source Control Research and Criteria for DPR</a:t>
            </a:r>
          </a:p>
        </p:txBody>
      </p:sp>
      <p:sp>
        <p:nvSpPr>
          <p:cNvPr id="24" name="Text Placeholder 23"/>
          <p:cNvSpPr>
            <a:spLocks noGrp="1"/>
          </p:cNvSpPr>
          <p:nvPr>
            <p:ph type="body" idx="14"/>
          </p:nvPr>
        </p:nvSpPr>
        <p:spPr>
          <a:xfrm>
            <a:off x="381000" y="933450"/>
            <a:ext cx="9305104" cy="495300"/>
          </a:xfrm>
        </p:spPr>
        <p:txBody>
          <a:bodyPr>
            <a:normAutofit fontScale="92500" lnSpcReduction="10000"/>
          </a:bodyPr>
          <a:lstStyle/>
          <a:p>
            <a:r>
              <a:rPr lang="en-US" dirty="0"/>
              <a:t>CWEA ECI Toolbelt Training – DPR and Enhanced Source Control</a:t>
            </a:r>
          </a:p>
          <a:p>
            <a:r>
              <a:rPr lang="en-US" dirty="0"/>
              <a:t>Austa Parker, PhD</a:t>
            </a:r>
          </a:p>
        </p:txBody>
      </p:sp>
      <p:sp>
        <p:nvSpPr>
          <p:cNvPr id="25" name="Text Placeholder 24"/>
          <p:cNvSpPr>
            <a:spLocks noGrp="1"/>
          </p:cNvSpPr>
          <p:nvPr>
            <p:ph type="body" idx="15"/>
          </p:nvPr>
        </p:nvSpPr>
        <p:spPr/>
        <p:txBody>
          <a:bodyPr>
            <a:normAutofit fontScale="92500" lnSpcReduction="10000"/>
          </a:bodyPr>
          <a:lstStyle/>
          <a:p>
            <a:r>
              <a:rPr lang="en-US"/>
              <a:t>October 13, 2021</a:t>
            </a:r>
          </a:p>
        </p:txBody>
      </p:sp>
      <p:pic>
        <p:nvPicPr>
          <p:cNvPr id="13" name="Picture Placeholder 12"/>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t="12401" b="12401"/>
          <a:stretch/>
        </p:blipFill>
        <p:spPr/>
      </p:pic>
      <p:pic>
        <p:nvPicPr>
          <p:cNvPr id="15" name="Picture Placeholder 14"/>
          <p:cNvPicPr>
            <a:picLocks noGrp="1" noChangeAspect="1"/>
          </p:cNvPicPr>
          <p:nvPr>
            <p:ph type="pic" idx="11"/>
          </p:nvPr>
        </p:nvPicPr>
        <p:blipFill>
          <a:blip r:embed="rId4" cstate="print">
            <a:extLst>
              <a:ext uri="{28A0092B-C50C-407E-A947-70E740481C1C}">
                <a14:useLocalDpi xmlns:a14="http://schemas.microsoft.com/office/drawing/2010/main" val="0"/>
              </a:ext>
            </a:extLst>
          </a:blip>
          <a:srcRect t="12659" b="12659"/>
          <a:stretch>
            <a:fillRect/>
          </a:stretch>
        </p:blipFill>
        <p:spPr/>
      </p:pic>
      <p:pic>
        <p:nvPicPr>
          <p:cNvPr id="7" name="Picture Placeholder 6"/>
          <p:cNvPicPr>
            <a:picLocks noGrp="1" noChangeAspect="1"/>
          </p:cNvPicPr>
          <p:nvPr>
            <p:ph type="pic" idx="12"/>
          </p:nvPr>
        </p:nvPicPr>
        <p:blipFill>
          <a:blip r:embed="rId5" cstate="print">
            <a:extLst>
              <a:ext uri="{28A0092B-C50C-407E-A947-70E740481C1C}">
                <a14:useLocalDpi xmlns:a14="http://schemas.microsoft.com/office/drawing/2010/main" val="0"/>
              </a:ext>
            </a:extLst>
          </a:blip>
          <a:srcRect t="23137" b="23137"/>
          <a:stretch>
            <a:fillRect/>
          </a:stretch>
        </p:blipFill>
        <p:spPr/>
      </p:pic>
      <p:cxnSp>
        <p:nvCxnSpPr>
          <p:cNvPr id="10" name="Straight Connector 9"/>
          <p:cNvCxnSpPr/>
          <p:nvPr/>
        </p:nvCxnSpPr>
        <p:spPr bwMode="auto">
          <a:xfrm>
            <a:off x="10096500" y="1257300"/>
            <a:ext cx="0" cy="1371600"/>
          </a:xfrm>
          <a:prstGeom prst="line">
            <a:avLst/>
          </a:prstGeom>
          <a:noFill/>
          <a:ln w="9525" cap="flat" cmpd="sng" algn="ctr">
            <a:solidFill>
              <a:srgbClr val="C0CAC7"/>
            </a:solidFill>
            <a:prstDash val="solid"/>
            <a:round/>
            <a:headEnd type="none" w="med" len="med"/>
            <a:tailEnd type="none" w="med" len="med"/>
          </a:ln>
          <a:effectLst/>
        </p:spPr>
      </p:cxn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442" y="1257300"/>
            <a:ext cx="137160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descr="A picture containing text, sky, outdoor, sign&#10;&#10;Description automatically generated">
            <a:extLst>
              <a:ext uri="{FF2B5EF4-FFF2-40B4-BE49-F238E27FC236}">
                <a16:creationId xmlns:a16="http://schemas.microsoft.com/office/drawing/2014/main" id="{6C767E91-C11A-4566-983C-62FB6A873542}"/>
              </a:ext>
            </a:extLst>
          </p:cNvPr>
          <p:cNvPicPr>
            <a:picLocks noChangeAspect="1"/>
          </p:cNvPicPr>
          <p:nvPr/>
        </p:nvPicPr>
        <p:blipFill rotWithShape="1">
          <a:blip r:embed="rId3">
            <a:alphaModFix amt="35000"/>
            <a:grayscl/>
          </a:blip>
          <a:srcRect t="8629" r="3827" b="-5076"/>
          <a:stretch/>
        </p:blipFill>
        <p:spPr>
          <a:xfrm>
            <a:off x="0" y="0"/>
            <a:ext cx="12191999" cy="7239000"/>
          </a:xfrm>
          <a:prstGeom prst="rect">
            <a:avLst/>
          </a:prstGeom>
        </p:spPr>
      </p:pic>
      <p:sp>
        <p:nvSpPr>
          <p:cNvPr id="2" name="Title 1">
            <a:extLst>
              <a:ext uri="{FF2B5EF4-FFF2-40B4-BE49-F238E27FC236}">
                <a16:creationId xmlns:a16="http://schemas.microsoft.com/office/drawing/2014/main" id="{540BD963-4E6F-9944-ACFE-400AC65E53BF}"/>
              </a:ext>
            </a:extLst>
          </p:cNvPr>
          <p:cNvSpPr>
            <a:spLocks noGrp="1"/>
          </p:cNvSpPr>
          <p:nvPr>
            <p:ph type="title" idx="4294967295"/>
          </p:nvPr>
        </p:nvSpPr>
        <p:spPr>
          <a:xfrm>
            <a:off x="676275" y="3973513"/>
            <a:ext cx="4518025" cy="785812"/>
          </a:xfrm>
        </p:spPr>
        <p:txBody>
          <a:bodyPr>
            <a:normAutofit/>
          </a:bodyPr>
          <a:lstStyle/>
          <a:p>
            <a:pPr lvl="0" algn="l">
              <a:defRPr/>
            </a:pPr>
            <a:r>
              <a:rPr lang="en-US" dirty="0">
                <a:solidFill>
                  <a:schemeClr val="bg1"/>
                </a:solidFill>
              </a:rPr>
              <a:t>Jeremy Grant</a:t>
            </a:r>
          </a:p>
        </p:txBody>
      </p:sp>
      <p:pic>
        <p:nvPicPr>
          <p:cNvPr id="12" name="Picture 11" descr="A picture containing drawing&#10;&#10;Description automatically generated">
            <a:extLst>
              <a:ext uri="{FF2B5EF4-FFF2-40B4-BE49-F238E27FC236}">
                <a16:creationId xmlns:a16="http://schemas.microsoft.com/office/drawing/2014/main" id="{74560F4E-1A03-4CC5-B9FF-51601D2F63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2748" y="6236446"/>
            <a:ext cx="1592394" cy="491732"/>
          </a:xfrm>
          <a:prstGeom prst="rect">
            <a:avLst/>
          </a:prstGeom>
        </p:spPr>
      </p:pic>
      <p:sp>
        <p:nvSpPr>
          <p:cNvPr id="7" name="Text Placeholder 2">
            <a:extLst>
              <a:ext uri="{FF2B5EF4-FFF2-40B4-BE49-F238E27FC236}">
                <a16:creationId xmlns:a16="http://schemas.microsoft.com/office/drawing/2014/main" id="{3CD0AC65-C001-BF4C-B5AC-ACEC1E1B83CC}"/>
              </a:ext>
            </a:extLst>
          </p:cNvPr>
          <p:cNvSpPr txBox="1">
            <a:spLocks/>
          </p:cNvSpPr>
          <p:nvPr/>
        </p:nvSpPr>
        <p:spPr>
          <a:xfrm>
            <a:off x="607292" y="4975281"/>
            <a:ext cx="7535223" cy="13885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300" b="0" i="0" kern="1200">
                <a:solidFill>
                  <a:schemeClr val="bg2"/>
                </a:solidFill>
                <a:latin typeface="Gotham Medium"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Gotham Medium" pitchFamily="2" charset="0"/>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Medium" pitchFamily="2" charset="0"/>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446">
              <a:defRPr/>
            </a:pPr>
            <a:r>
              <a:rPr lang="en-US" sz="2400" b="1" cap="all" dirty="0">
                <a:solidFill>
                  <a:prstClr val="white"/>
                </a:solidFill>
                <a:latin typeface="Calibri" panose="020F0502020204030204"/>
              </a:rPr>
              <a:t>Environmental Compliance Supervisor</a:t>
            </a:r>
          </a:p>
          <a:p>
            <a:pPr algn="l" defTabSz="914446">
              <a:defRPr/>
            </a:pPr>
            <a:r>
              <a:rPr lang="en-US" sz="2400" b="1" cap="all" dirty="0">
                <a:solidFill>
                  <a:prstClr val="white"/>
                </a:solidFill>
                <a:latin typeface="Calibri" panose="020F0502020204030204"/>
              </a:rPr>
              <a:t>Ventura Water</a:t>
            </a:r>
          </a:p>
        </p:txBody>
      </p:sp>
      <p:pic>
        <p:nvPicPr>
          <p:cNvPr id="1026" name="Picture 2">
            <a:extLst>
              <a:ext uri="{FF2B5EF4-FFF2-40B4-BE49-F238E27FC236}">
                <a16:creationId xmlns:a16="http://schemas.microsoft.com/office/drawing/2014/main" id="{F6DED7B3-38F3-4CFB-BBE8-ECFFEF35CC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194" b="7205"/>
          <a:stretch/>
        </p:blipFill>
        <p:spPr bwMode="auto">
          <a:xfrm>
            <a:off x="676275" y="1328928"/>
            <a:ext cx="2371725" cy="251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4924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DF1443-7129-4451-B600-C9896AE13FB7}"/>
              </a:ext>
            </a:extLst>
          </p:cNvPr>
          <p:cNvSpPr>
            <a:spLocks noGrp="1"/>
          </p:cNvSpPr>
          <p:nvPr>
            <p:ph type="title"/>
          </p:nvPr>
        </p:nvSpPr>
        <p:spPr/>
        <p:txBody>
          <a:bodyPr/>
          <a:lstStyle/>
          <a:p>
            <a:r>
              <a:rPr lang="en-US"/>
              <a:t>Agenda</a:t>
            </a:r>
          </a:p>
        </p:txBody>
      </p:sp>
      <p:graphicFrame>
        <p:nvGraphicFramePr>
          <p:cNvPr id="2" name="Diagram 1">
            <a:extLst>
              <a:ext uri="{FF2B5EF4-FFF2-40B4-BE49-F238E27FC236}">
                <a16:creationId xmlns:a16="http://schemas.microsoft.com/office/drawing/2014/main" id="{40E92DF5-2E15-45FE-B724-52BC9D01C9E2}"/>
              </a:ext>
            </a:extLst>
          </p:cNvPr>
          <p:cNvGraphicFramePr/>
          <p:nvPr/>
        </p:nvGraphicFramePr>
        <p:xfrm>
          <a:off x="460651" y="1456514"/>
          <a:ext cx="10689701" cy="3106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299283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rrow: Right 49">
            <a:extLst>
              <a:ext uri="{FF2B5EF4-FFF2-40B4-BE49-F238E27FC236}">
                <a16:creationId xmlns:a16="http://schemas.microsoft.com/office/drawing/2014/main" id="{C7B2225A-2599-4AA1-BD61-FE425922491F}"/>
              </a:ext>
            </a:extLst>
          </p:cNvPr>
          <p:cNvSpPr/>
          <p:nvPr/>
        </p:nvSpPr>
        <p:spPr bwMode="auto">
          <a:xfrm>
            <a:off x="381000" y="2647636"/>
            <a:ext cx="3296285" cy="593844"/>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Title 5"/>
          <p:cNvSpPr>
            <a:spLocks noGrp="1"/>
          </p:cNvSpPr>
          <p:nvPr>
            <p:ph type="title"/>
          </p:nvPr>
        </p:nvSpPr>
        <p:spPr>
          <a:xfrm>
            <a:off x="2057400" y="457200"/>
            <a:ext cx="11430000" cy="914400"/>
          </a:xfrm>
        </p:spPr>
        <p:txBody>
          <a:bodyPr/>
          <a:lstStyle/>
          <a:p>
            <a:r>
              <a:rPr lang="en-US" dirty="0"/>
              <a:t>What happens here matters here</a:t>
            </a:r>
          </a:p>
        </p:txBody>
      </p:sp>
      <p:cxnSp>
        <p:nvCxnSpPr>
          <p:cNvPr id="3" name="Straight Connector 2">
            <a:extLst>
              <a:ext uri="{FF2B5EF4-FFF2-40B4-BE49-F238E27FC236}">
                <a16:creationId xmlns:a16="http://schemas.microsoft.com/office/drawing/2014/main" id="{A13B320F-0320-4BA8-B4A8-FAC5D196F89F}"/>
              </a:ext>
            </a:extLst>
          </p:cNvPr>
          <p:cNvCxnSpPr>
            <a:cxnSpLocks/>
          </p:cNvCxnSpPr>
          <p:nvPr/>
        </p:nvCxnSpPr>
        <p:spPr bwMode="auto">
          <a:xfrm>
            <a:off x="1471295" y="2149794"/>
            <a:ext cx="224790" cy="694693"/>
          </a:xfrm>
          <a:prstGeom prst="line">
            <a:avLst/>
          </a:prstGeom>
          <a:noFill/>
          <a:ln w="57150" cap="flat" cmpd="sng" algn="ctr">
            <a:solidFill>
              <a:schemeClr val="accent4"/>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DBC043F4-02D7-4887-97C5-30F119A28E87}"/>
              </a:ext>
            </a:extLst>
          </p:cNvPr>
          <p:cNvCxnSpPr>
            <a:cxnSpLocks/>
          </p:cNvCxnSpPr>
          <p:nvPr/>
        </p:nvCxnSpPr>
        <p:spPr bwMode="auto">
          <a:xfrm>
            <a:off x="2381885" y="2149794"/>
            <a:ext cx="266700" cy="685801"/>
          </a:xfrm>
          <a:prstGeom prst="line">
            <a:avLst/>
          </a:prstGeom>
          <a:noFill/>
          <a:ln w="57150" cap="flat" cmpd="sng" algn="ctr">
            <a:solidFill>
              <a:schemeClr val="accent4"/>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381D5BAE-A273-4D4C-ADFD-4C87FBAA729A}"/>
              </a:ext>
            </a:extLst>
          </p:cNvPr>
          <p:cNvCxnSpPr>
            <a:cxnSpLocks/>
          </p:cNvCxnSpPr>
          <p:nvPr/>
        </p:nvCxnSpPr>
        <p:spPr bwMode="auto">
          <a:xfrm flipH="1">
            <a:off x="1084580" y="2887666"/>
            <a:ext cx="386715" cy="1059180"/>
          </a:xfrm>
          <a:prstGeom prst="line">
            <a:avLst/>
          </a:prstGeom>
          <a:noFill/>
          <a:ln w="57150" cap="flat" cmpd="sng" algn="ctr">
            <a:solidFill>
              <a:schemeClr val="accent4"/>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58BDA33B-4522-4C33-8BE6-D0BEF343A577}"/>
              </a:ext>
            </a:extLst>
          </p:cNvPr>
          <p:cNvCxnSpPr>
            <a:cxnSpLocks/>
          </p:cNvCxnSpPr>
          <p:nvPr/>
        </p:nvCxnSpPr>
        <p:spPr bwMode="auto">
          <a:xfrm flipH="1">
            <a:off x="2917190" y="2899096"/>
            <a:ext cx="38100" cy="985519"/>
          </a:xfrm>
          <a:prstGeom prst="line">
            <a:avLst/>
          </a:prstGeom>
          <a:noFill/>
          <a:ln w="57150" cap="flat" cmpd="sng" algn="ctr">
            <a:solidFill>
              <a:schemeClr val="accent4"/>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FA331E5F-7A3B-47C8-BCA3-741D035148F3}"/>
              </a:ext>
            </a:extLst>
          </p:cNvPr>
          <p:cNvCxnSpPr>
            <a:cxnSpLocks/>
          </p:cNvCxnSpPr>
          <p:nvPr/>
        </p:nvCxnSpPr>
        <p:spPr bwMode="auto">
          <a:xfrm flipH="1">
            <a:off x="1995171" y="2844487"/>
            <a:ext cx="238124" cy="1525267"/>
          </a:xfrm>
          <a:prstGeom prst="line">
            <a:avLst/>
          </a:prstGeom>
          <a:noFill/>
          <a:ln w="57150" cap="flat" cmpd="sng" algn="ctr">
            <a:solidFill>
              <a:schemeClr val="accent4"/>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41C2183D-F587-47C9-884C-F58F6DF26C53}"/>
              </a:ext>
            </a:extLst>
          </p:cNvPr>
          <p:cNvCxnSpPr>
            <a:cxnSpLocks/>
          </p:cNvCxnSpPr>
          <p:nvPr/>
        </p:nvCxnSpPr>
        <p:spPr bwMode="auto">
          <a:xfrm flipH="1">
            <a:off x="1084580" y="3802067"/>
            <a:ext cx="990601" cy="457200"/>
          </a:xfrm>
          <a:prstGeom prst="line">
            <a:avLst/>
          </a:prstGeom>
          <a:noFill/>
          <a:ln w="57150" cap="flat" cmpd="sng" algn="ctr">
            <a:solidFill>
              <a:schemeClr val="accent4"/>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6192245F-2A54-4C87-BC6A-A43324532F48}"/>
              </a:ext>
            </a:extLst>
          </p:cNvPr>
          <p:cNvSpPr txBox="1"/>
          <p:nvPr/>
        </p:nvSpPr>
        <p:spPr>
          <a:xfrm>
            <a:off x="1164273" y="2767659"/>
            <a:ext cx="15336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Franklin Gothic Medium Cond" panose="020B0606030402020204" pitchFamily="34" charset="0"/>
                <a:ea typeface="+mn-ea"/>
                <a:cs typeface="+mn-cs"/>
              </a:rPr>
              <a:t>Collection System</a:t>
            </a:r>
          </a:p>
        </p:txBody>
      </p:sp>
      <p:cxnSp>
        <p:nvCxnSpPr>
          <p:cNvPr id="35" name="Straight Arrow Connector 34">
            <a:extLst>
              <a:ext uri="{FF2B5EF4-FFF2-40B4-BE49-F238E27FC236}">
                <a16:creationId xmlns:a16="http://schemas.microsoft.com/office/drawing/2014/main" id="{7048A430-9652-49E0-A30E-8FDE5BE48B33}"/>
              </a:ext>
            </a:extLst>
          </p:cNvPr>
          <p:cNvCxnSpPr>
            <a:cxnSpLocks/>
            <a:endCxn id="37" idx="1"/>
          </p:cNvCxnSpPr>
          <p:nvPr/>
        </p:nvCxnSpPr>
        <p:spPr bwMode="auto">
          <a:xfrm>
            <a:off x="5467906" y="2906078"/>
            <a:ext cx="736065" cy="0"/>
          </a:xfrm>
          <a:prstGeom prst="straightConnector1">
            <a:avLst/>
          </a:prstGeom>
          <a:noFill/>
          <a:ln w="57150" cap="flat" cmpd="sng" algn="ctr">
            <a:solidFill>
              <a:schemeClr val="accent1"/>
            </a:solidFill>
            <a:prstDash val="solid"/>
            <a:round/>
            <a:headEnd type="none" w="med" len="med"/>
            <a:tailEnd type="triangle"/>
          </a:ln>
          <a:effectLst/>
        </p:spPr>
      </p:cxnSp>
      <p:cxnSp>
        <p:nvCxnSpPr>
          <p:cNvPr id="41" name="Straight Arrow Connector 40">
            <a:extLst>
              <a:ext uri="{FF2B5EF4-FFF2-40B4-BE49-F238E27FC236}">
                <a16:creationId xmlns:a16="http://schemas.microsoft.com/office/drawing/2014/main" id="{6BEB0471-9110-468A-A7F7-A964427648F6}"/>
              </a:ext>
            </a:extLst>
          </p:cNvPr>
          <p:cNvCxnSpPr>
            <a:cxnSpLocks/>
          </p:cNvCxnSpPr>
          <p:nvPr/>
        </p:nvCxnSpPr>
        <p:spPr bwMode="auto">
          <a:xfrm>
            <a:off x="3985895" y="3736538"/>
            <a:ext cx="0" cy="1059081"/>
          </a:xfrm>
          <a:prstGeom prst="straightConnector1">
            <a:avLst/>
          </a:prstGeom>
          <a:noFill/>
          <a:ln w="57150" cap="flat" cmpd="sng" algn="ctr">
            <a:solidFill>
              <a:schemeClr val="accent1"/>
            </a:solidFill>
            <a:prstDash val="solid"/>
            <a:round/>
            <a:headEnd type="none" w="med" len="med"/>
            <a:tailEnd type="triangle"/>
          </a:ln>
          <a:effectLst/>
        </p:spPr>
      </p:cxnSp>
      <p:sp>
        <p:nvSpPr>
          <p:cNvPr id="43" name="TextBox 42">
            <a:extLst>
              <a:ext uri="{FF2B5EF4-FFF2-40B4-BE49-F238E27FC236}">
                <a16:creationId xmlns:a16="http://schemas.microsoft.com/office/drawing/2014/main" id="{CBD5C3FA-1D68-499F-8261-1374595B1340}"/>
              </a:ext>
            </a:extLst>
          </p:cNvPr>
          <p:cNvSpPr txBox="1"/>
          <p:nvPr/>
        </p:nvSpPr>
        <p:spPr>
          <a:xfrm>
            <a:off x="3580765" y="4795619"/>
            <a:ext cx="16530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rPr>
              <a:t>Discharge to environment</a:t>
            </a:r>
          </a:p>
        </p:txBody>
      </p:sp>
      <p:cxnSp>
        <p:nvCxnSpPr>
          <p:cNvPr id="45" name="Straight Arrow Connector 44">
            <a:extLst>
              <a:ext uri="{FF2B5EF4-FFF2-40B4-BE49-F238E27FC236}">
                <a16:creationId xmlns:a16="http://schemas.microsoft.com/office/drawing/2014/main" id="{159D6CE9-FB58-4BB9-BE6F-F96FCC856EFC}"/>
              </a:ext>
            </a:extLst>
          </p:cNvPr>
          <p:cNvCxnSpPr>
            <a:cxnSpLocks/>
          </p:cNvCxnSpPr>
          <p:nvPr/>
        </p:nvCxnSpPr>
        <p:spPr bwMode="auto">
          <a:xfrm>
            <a:off x="5415836" y="3749675"/>
            <a:ext cx="0" cy="1839279"/>
          </a:xfrm>
          <a:prstGeom prst="straightConnector1">
            <a:avLst/>
          </a:prstGeom>
          <a:noFill/>
          <a:ln w="57150" cap="flat" cmpd="sng" algn="ctr">
            <a:solidFill>
              <a:schemeClr val="accent1"/>
            </a:solidFill>
            <a:prstDash val="solid"/>
            <a:round/>
            <a:headEnd type="none" w="med" len="med"/>
            <a:tailEnd type="triangle"/>
          </a:ln>
          <a:effectLst/>
        </p:spPr>
      </p:cxnSp>
      <p:sp>
        <p:nvSpPr>
          <p:cNvPr id="47" name="TextBox 46">
            <a:extLst>
              <a:ext uri="{FF2B5EF4-FFF2-40B4-BE49-F238E27FC236}">
                <a16:creationId xmlns:a16="http://schemas.microsoft.com/office/drawing/2014/main" id="{525B6FE3-82E9-48EF-8C66-B21101070EB1}"/>
              </a:ext>
            </a:extLst>
          </p:cNvPr>
          <p:cNvSpPr txBox="1"/>
          <p:nvPr/>
        </p:nvSpPr>
        <p:spPr>
          <a:xfrm>
            <a:off x="4745284" y="5628423"/>
            <a:ext cx="16530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rPr>
              <a:t>Non-potable reuse</a:t>
            </a:r>
          </a:p>
        </p:txBody>
      </p:sp>
      <p:cxnSp>
        <p:nvCxnSpPr>
          <p:cNvPr id="48" name="Straight Arrow Connector 47">
            <a:extLst>
              <a:ext uri="{FF2B5EF4-FFF2-40B4-BE49-F238E27FC236}">
                <a16:creationId xmlns:a16="http://schemas.microsoft.com/office/drawing/2014/main" id="{F587F22E-D8FD-4927-B922-B628956125BE}"/>
              </a:ext>
            </a:extLst>
          </p:cNvPr>
          <p:cNvCxnSpPr/>
          <p:nvPr/>
        </p:nvCxnSpPr>
        <p:spPr bwMode="auto">
          <a:xfrm>
            <a:off x="8173085" y="2899096"/>
            <a:ext cx="899953" cy="0"/>
          </a:xfrm>
          <a:prstGeom prst="straightConnector1">
            <a:avLst/>
          </a:prstGeom>
          <a:noFill/>
          <a:ln w="57150" cap="flat" cmpd="sng" algn="ctr">
            <a:solidFill>
              <a:schemeClr val="accent1"/>
            </a:solidFill>
            <a:prstDash val="solid"/>
            <a:round/>
            <a:headEnd type="none" w="med" len="med"/>
            <a:tailEnd type="triangle"/>
          </a:ln>
          <a:effectLst/>
        </p:spPr>
      </p:cxnSp>
      <p:sp>
        <p:nvSpPr>
          <p:cNvPr id="49" name="TextBox 48">
            <a:extLst>
              <a:ext uri="{FF2B5EF4-FFF2-40B4-BE49-F238E27FC236}">
                <a16:creationId xmlns:a16="http://schemas.microsoft.com/office/drawing/2014/main" id="{71691964-F5A4-49FF-9BEC-1966DAF1B21B}"/>
              </a:ext>
            </a:extLst>
          </p:cNvPr>
          <p:cNvSpPr txBox="1"/>
          <p:nvPr/>
        </p:nvSpPr>
        <p:spPr>
          <a:xfrm>
            <a:off x="9089389" y="2506049"/>
            <a:ext cx="3163569"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rPr>
              <a:t>Groundwater augmentation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rPr>
              <a:t>Reservoir water augmentation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rPr>
              <a:t>Raw water augmentation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Franklin Gothic Medium Cond" panose="020B0606030402020204" pitchFamily="34" charset="0"/>
                <a:ea typeface="+mn-ea"/>
                <a:cs typeface="+mn-cs"/>
              </a:rPr>
              <a:t>Treated water augmentation</a:t>
            </a:r>
          </a:p>
        </p:txBody>
      </p:sp>
      <p:cxnSp>
        <p:nvCxnSpPr>
          <p:cNvPr id="52" name="Straight Arrow Connector 51">
            <a:extLst>
              <a:ext uri="{FF2B5EF4-FFF2-40B4-BE49-F238E27FC236}">
                <a16:creationId xmlns:a16="http://schemas.microsoft.com/office/drawing/2014/main" id="{E0DB566A-9B1A-4F6C-B8CA-28F25AC13977}"/>
              </a:ext>
            </a:extLst>
          </p:cNvPr>
          <p:cNvCxnSpPr>
            <a:cxnSpLocks/>
          </p:cNvCxnSpPr>
          <p:nvPr/>
        </p:nvCxnSpPr>
        <p:spPr bwMode="auto">
          <a:xfrm flipH="1">
            <a:off x="5582285" y="3379154"/>
            <a:ext cx="685800" cy="0"/>
          </a:xfrm>
          <a:prstGeom prst="straightConnector1">
            <a:avLst/>
          </a:prstGeom>
          <a:noFill/>
          <a:ln w="38100" cap="flat" cmpd="sng" algn="ctr">
            <a:solidFill>
              <a:schemeClr val="accent1"/>
            </a:solidFill>
            <a:prstDash val="solid"/>
            <a:round/>
            <a:headEnd type="none" w="med" len="med"/>
            <a:tailEnd type="triangle"/>
          </a:ln>
          <a:effectLst/>
        </p:spPr>
      </p:cxnSp>
      <p:cxnSp>
        <p:nvCxnSpPr>
          <p:cNvPr id="4" name="Straight Connector 3">
            <a:extLst>
              <a:ext uri="{FF2B5EF4-FFF2-40B4-BE49-F238E27FC236}">
                <a16:creationId xmlns:a16="http://schemas.microsoft.com/office/drawing/2014/main" id="{751EC1C2-C93F-4F29-9CDA-21708316D248}"/>
              </a:ext>
            </a:extLst>
          </p:cNvPr>
          <p:cNvCxnSpPr>
            <a:cxnSpLocks/>
          </p:cNvCxnSpPr>
          <p:nvPr/>
        </p:nvCxnSpPr>
        <p:spPr bwMode="auto">
          <a:xfrm>
            <a:off x="7696200" y="1219200"/>
            <a:ext cx="848360" cy="0"/>
          </a:xfrm>
          <a:prstGeom prst="line">
            <a:avLst/>
          </a:prstGeom>
          <a:noFill/>
          <a:ln w="76200" cap="flat" cmpd="sng" algn="ctr">
            <a:solidFill>
              <a:schemeClr val="accent2"/>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E726AE25-95B0-4542-A61F-D69F16E3D6B2}"/>
              </a:ext>
            </a:extLst>
          </p:cNvPr>
          <p:cNvCxnSpPr>
            <a:cxnSpLocks/>
          </p:cNvCxnSpPr>
          <p:nvPr/>
        </p:nvCxnSpPr>
        <p:spPr bwMode="auto">
          <a:xfrm>
            <a:off x="5054600" y="1219200"/>
            <a:ext cx="848360" cy="0"/>
          </a:xfrm>
          <a:prstGeom prst="line">
            <a:avLst/>
          </a:prstGeom>
          <a:noFill/>
          <a:ln w="76200" cap="flat" cmpd="sng" algn="ctr">
            <a:solidFill>
              <a:schemeClr val="accent2"/>
            </a:solidFill>
            <a:prstDash val="solid"/>
            <a:round/>
            <a:headEnd type="none" w="med" len="med"/>
            <a:tailEnd type="none" w="med" len="med"/>
          </a:ln>
          <a:effectLst/>
        </p:spPr>
      </p:cxnSp>
      <p:cxnSp>
        <p:nvCxnSpPr>
          <p:cNvPr id="10" name="Connector: Elbow 9">
            <a:extLst>
              <a:ext uri="{FF2B5EF4-FFF2-40B4-BE49-F238E27FC236}">
                <a16:creationId xmlns:a16="http://schemas.microsoft.com/office/drawing/2014/main" id="{5D3237A2-7BD0-46A8-B969-DF988361786B}"/>
              </a:ext>
            </a:extLst>
          </p:cNvPr>
          <p:cNvCxnSpPr>
            <a:cxnSpLocks/>
            <a:endCxn id="31" idx="0"/>
          </p:cNvCxnSpPr>
          <p:nvPr/>
        </p:nvCxnSpPr>
        <p:spPr bwMode="auto">
          <a:xfrm rot="10800000" flipV="1">
            <a:off x="1931086" y="1219197"/>
            <a:ext cx="3484750" cy="1548462"/>
          </a:xfrm>
          <a:prstGeom prst="bentConnector2">
            <a:avLst/>
          </a:prstGeom>
          <a:ln>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0393454B-B348-4938-94B5-A191F5707258}"/>
              </a:ext>
            </a:extLst>
          </p:cNvPr>
          <p:cNvCxnSpPr>
            <a:cxnSpLocks/>
          </p:cNvCxnSpPr>
          <p:nvPr/>
        </p:nvCxnSpPr>
        <p:spPr bwMode="auto">
          <a:xfrm rot="10800000" flipV="1">
            <a:off x="4563745" y="1600200"/>
            <a:ext cx="2708276" cy="462280"/>
          </a:xfrm>
          <a:prstGeom prst="bentConnector2">
            <a:avLst/>
          </a:prstGeom>
          <a:ln>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A51252B1-4F5C-4881-915C-C4DB1273B6AD}"/>
              </a:ext>
            </a:extLst>
          </p:cNvPr>
          <p:cNvCxnSpPr>
            <a:cxnSpLocks/>
          </p:cNvCxnSpPr>
          <p:nvPr/>
        </p:nvCxnSpPr>
        <p:spPr bwMode="auto">
          <a:xfrm rot="10800000" flipV="1">
            <a:off x="7272021" y="1219196"/>
            <a:ext cx="901067" cy="843284"/>
          </a:xfrm>
          <a:prstGeom prst="bentConnector2">
            <a:avLst/>
          </a:prstGeom>
          <a:ln>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0709931E-8670-440D-B302-2A1A8629988B}"/>
              </a:ext>
            </a:extLst>
          </p:cNvPr>
          <p:cNvCxnSpPr>
            <a:cxnSpLocks/>
          </p:cNvCxnSpPr>
          <p:nvPr/>
        </p:nvCxnSpPr>
        <p:spPr bwMode="auto">
          <a:xfrm>
            <a:off x="7272021" y="1609873"/>
            <a:ext cx="3399153" cy="905851"/>
          </a:xfrm>
          <a:prstGeom prst="bentConnector2">
            <a:avLst/>
          </a:prstGeom>
          <a:ln>
            <a:solidFill>
              <a:schemeClr val="accent2"/>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6" name="Trapezoid 35">
            <a:extLst>
              <a:ext uri="{FF2B5EF4-FFF2-40B4-BE49-F238E27FC236}">
                <a16:creationId xmlns:a16="http://schemas.microsoft.com/office/drawing/2014/main" id="{C5A2D9A8-39DB-41B5-AA86-A32D2154E952}"/>
              </a:ext>
            </a:extLst>
          </p:cNvPr>
          <p:cNvSpPr/>
          <p:nvPr/>
        </p:nvSpPr>
        <p:spPr bwMode="auto">
          <a:xfrm>
            <a:off x="3653154" y="2062480"/>
            <a:ext cx="1950800" cy="1687195"/>
          </a:xfrm>
          <a:prstGeom prst="trapezoid">
            <a:avLst>
              <a:gd name="adj" fmla="val 0"/>
            </a:avLst>
          </a:prstGeom>
          <a:solidFill>
            <a:srgbClr val="43525A"/>
          </a:solidFill>
          <a:ln w="9525" cap="flat" cmpd="sng" algn="ctr">
            <a:solidFill>
              <a:schemeClr val="accent3">
                <a:lumMod val="60000"/>
                <a:lumOff val="40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Medium"/>
                <a:ea typeface="+mn-ea"/>
                <a:cs typeface="+mn-cs"/>
              </a:rPr>
              <a:t>WRRF</a:t>
            </a:r>
          </a:p>
        </p:txBody>
      </p:sp>
      <p:sp>
        <p:nvSpPr>
          <p:cNvPr id="37" name="Trapezoid 36">
            <a:extLst>
              <a:ext uri="{FF2B5EF4-FFF2-40B4-BE49-F238E27FC236}">
                <a16:creationId xmlns:a16="http://schemas.microsoft.com/office/drawing/2014/main" id="{CF042913-3567-44D3-B712-412A948E7DDE}"/>
              </a:ext>
            </a:extLst>
          </p:cNvPr>
          <p:cNvSpPr/>
          <p:nvPr/>
        </p:nvSpPr>
        <p:spPr bwMode="auto">
          <a:xfrm>
            <a:off x="6203971" y="2062480"/>
            <a:ext cx="1950800" cy="1687195"/>
          </a:xfrm>
          <a:prstGeom prst="trapezoid">
            <a:avLst>
              <a:gd name="adj" fmla="val 0"/>
            </a:avLst>
          </a:prstGeom>
          <a:solidFill>
            <a:schemeClr val="accent1">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Medium"/>
                <a:ea typeface="+mn-ea"/>
                <a:cs typeface="+mn-cs"/>
              </a:rPr>
              <a:t>AWPF</a:t>
            </a:r>
          </a:p>
        </p:txBody>
      </p:sp>
    </p:spTree>
    <p:extLst>
      <p:ext uri="{BB962C8B-B14F-4D97-AF65-F5344CB8AC3E}">
        <p14:creationId xmlns:p14="http://schemas.microsoft.com/office/powerpoint/2010/main" val="1286878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9D81226-00D8-410B-9412-C44EF04D2AF0}"/>
              </a:ext>
            </a:extLst>
          </p:cNvPr>
          <p:cNvGraphicFramePr>
            <a:graphicFrameLocks noGrp="1"/>
          </p:cNvGraphicFramePr>
          <p:nvPr>
            <p:ph idx="1"/>
          </p:nvPr>
        </p:nvGraphicFramePr>
        <p:xfrm>
          <a:off x="381000" y="1600200"/>
          <a:ext cx="11430000" cy="3513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480FAD8-C552-43E6-9FAF-829755FF5959}"/>
              </a:ext>
            </a:extLst>
          </p:cNvPr>
          <p:cNvSpPr>
            <a:spLocks noGrp="1"/>
          </p:cNvSpPr>
          <p:nvPr>
            <p:ph type="title"/>
          </p:nvPr>
        </p:nvSpPr>
        <p:spPr/>
        <p:txBody>
          <a:bodyPr/>
          <a:lstStyle/>
          <a:p>
            <a:r>
              <a:rPr lang="en-US"/>
              <a:t>A few definitions</a:t>
            </a:r>
          </a:p>
        </p:txBody>
      </p:sp>
      <p:sp>
        <p:nvSpPr>
          <p:cNvPr id="4" name="Footer Placeholder 3">
            <a:extLst>
              <a:ext uri="{FF2B5EF4-FFF2-40B4-BE49-F238E27FC236}">
                <a16:creationId xmlns:a16="http://schemas.microsoft.com/office/drawing/2014/main" id="{19566E9A-9DDA-4DD0-AAE7-E7D3BF6DD6B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B7A9"/>
                </a:solidFill>
                <a:effectLst/>
                <a:uLnTx/>
                <a:uFillTx/>
                <a:latin typeface="Franklin Gothic Book" pitchFamily="34" charset="0"/>
                <a:ea typeface="+mn-ea"/>
                <a:cs typeface="+mn-cs"/>
              </a:rPr>
              <a:t>Brown and Caldwell</a:t>
            </a:r>
          </a:p>
        </p:txBody>
      </p:sp>
      <p:sp>
        <p:nvSpPr>
          <p:cNvPr id="5" name="Slide Number Placeholder 4">
            <a:extLst>
              <a:ext uri="{FF2B5EF4-FFF2-40B4-BE49-F238E27FC236}">
                <a16:creationId xmlns:a16="http://schemas.microsoft.com/office/drawing/2014/main" id="{019BB546-9514-4E7B-9139-ABACE2E8540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8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800" b="0" i="0" u="none" strike="noStrike" kern="1200" cap="none" spc="0" normalizeH="0" baseline="0" noProof="0">
              <a:ln>
                <a:noFill/>
              </a:ln>
              <a:solidFill>
                <a:srgbClr val="B7B7A9"/>
              </a:solidFill>
              <a:effectLst/>
              <a:uLnTx/>
              <a:uFillTx/>
              <a:latin typeface="Franklin Gothic Book" pitchFamily="34" charset="0"/>
              <a:ea typeface="+mn-ea"/>
              <a:cs typeface="+mn-cs"/>
            </a:endParaRPr>
          </a:p>
        </p:txBody>
      </p:sp>
    </p:spTree>
    <p:extLst>
      <p:ext uri="{BB962C8B-B14F-4D97-AF65-F5344CB8AC3E}">
        <p14:creationId xmlns:p14="http://schemas.microsoft.com/office/powerpoint/2010/main" val="215111829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4C63737-2CEA-41A9-9D92-B5D30DEE6EFB}"/>
              </a:ext>
            </a:extLst>
          </p:cNvPr>
          <p:cNvGraphicFramePr>
            <a:graphicFrameLocks noGrp="1"/>
          </p:cNvGraphicFramePr>
          <p:nvPr>
            <p:ph idx="1"/>
          </p:nvPr>
        </p:nvGraphicFramePr>
        <p:xfrm>
          <a:off x="381000" y="1600200"/>
          <a:ext cx="8763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65B4D87C-9481-40AC-B3CB-C238A7EDE8A0}"/>
              </a:ext>
            </a:extLst>
          </p:cNvPr>
          <p:cNvSpPr>
            <a:spLocks noGrp="1"/>
          </p:cNvSpPr>
          <p:nvPr>
            <p:ph type="title"/>
          </p:nvPr>
        </p:nvSpPr>
        <p:spPr/>
        <p:txBody>
          <a:bodyPr>
            <a:normAutofit fontScale="90000"/>
          </a:bodyPr>
          <a:lstStyle/>
          <a:p>
            <a:r>
              <a:rPr lang="en-US" dirty="0" err="1"/>
              <a:t>DiPRRA</a:t>
            </a:r>
            <a:r>
              <a:rPr lang="en-US" dirty="0"/>
              <a:t> must ensure that the municipal wastewater used to supply a DPR project is from a wastewater agency that:</a:t>
            </a:r>
          </a:p>
        </p:txBody>
      </p:sp>
      <p:sp>
        <p:nvSpPr>
          <p:cNvPr id="4" name="Footer Placeholder 3">
            <a:extLst>
              <a:ext uri="{FF2B5EF4-FFF2-40B4-BE49-F238E27FC236}">
                <a16:creationId xmlns:a16="http://schemas.microsoft.com/office/drawing/2014/main" id="{F8F983E3-781B-455D-8DF6-5062098DA49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B7B7A9"/>
                </a:solidFill>
                <a:effectLst/>
                <a:uLnTx/>
                <a:uFillTx/>
                <a:latin typeface="Franklin Gothic Book" pitchFamily="34" charset="0"/>
                <a:ea typeface="+mn-ea"/>
                <a:cs typeface="+mn-cs"/>
              </a:rPr>
              <a:t>Brown and Caldwell</a:t>
            </a:r>
          </a:p>
        </p:txBody>
      </p:sp>
      <p:sp>
        <p:nvSpPr>
          <p:cNvPr id="5" name="Slide Number Placeholder 4">
            <a:extLst>
              <a:ext uri="{FF2B5EF4-FFF2-40B4-BE49-F238E27FC236}">
                <a16:creationId xmlns:a16="http://schemas.microsoft.com/office/drawing/2014/main" id="{6375AAD4-793A-4BAA-B8A4-828CDC2F408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8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800" b="0" i="0" u="none" strike="noStrike" kern="1200" cap="none" spc="0" normalizeH="0" baseline="0" noProof="0" dirty="0">
              <a:ln>
                <a:noFill/>
              </a:ln>
              <a:solidFill>
                <a:srgbClr val="B7B7A9"/>
              </a:solidFill>
              <a:effectLst/>
              <a:uLnTx/>
              <a:uFillTx/>
              <a:latin typeface="Franklin Gothic Book" pitchFamily="34" charset="0"/>
              <a:ea typeface="+mn-ea"/>
              <a:cs typeface="+mn-cs"/>
            </a:endParaRPr>
          </a:p>
        </p:txBody>
      </p:sp>
      <p:grpSp>
        <p:nvGrpSpPr>
          <p:cNvPr id="10" name="Group 9">
            <a:extLst>
              <a:ext uri="{FF2B5EF4-FFF2-40B4-BE49-F238E27FC236}">
                <a16:creationId xmlns:a16="http://schemas.microsoft.com/office/drawing/2014/main" id="{87FB3DEF-C820-4557-83C5-1D371A8064B8}"/>
              </a:ext>
            </a:extLst>
          </p:cNvPr>
          <p:cNvGrpSpPr/>
          <p:nvPr/>
        </p:nvGrpSpPr>
        <p:grpSpPr>
          <a:xfrm>
            <a:off x="9296400" y="1981200"/>
            <a:ext cx="2743200" cy="2286000"/>
            <a:chOff x="9296400" y="2667000"/>
            <a:chExt cx="2743200" cy="2667000"/>
          </a:xfrm>
        </p:grpSpPr>
        <p:sp>
          <p:nvSpPr>
            <p:cNvPr id="7" name="Right Brace 6">
              <a:extLst>
                <a:ext uri="{FF2B5EF4-FFF2-40B4-BE49-F238E27FC236}">
                  <a16:creationId xmlns:a16="http://schemas.microsoft.com/office/drawing/2014/main" id="{2513730B-E675-45BA-BD73-120B9C2EDEC8}"/>
                </a:ext>
              </a:extLst>
            </p:cNvPr>
            <p:cNvSpPr/>
            <p:nvPr/>
          </p:nvSpPr>
          <p:spPr bwMode="auto">
            <a:xfrm>
              <a:off x="9296400" y="2667000"/>
              <a:ext cx="1066800" cy="2667000"/>
            </a:xfrm>
            <a:prstGeom prst="rightBrac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E51FCF2B-D8C1-41C0-B7DA-30C233D21836}"/>
                </a:ext>
              </a:extLst>
            </p:cNvPr>
            <p:cNvSpPr txBox="1"/>
            <p:nvPr/>
          </p:nvSpPr>
          <p:spPr>
            <a:xfrm>
              <a:off x="10363200" y="3353952"/>
              <a:ext cx="1676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a:ea typeface="+mn-ea"/>
                  <a:cs typeface="+mn-cs"/>
                </a:rPr>
                <a:t>Existing Title 22 requirements for IPR projects</a:t>
              </a:r>
            </a:p>
          </p:txBody>
        </p:sp>
      </p:grpSp>
      <p:sp>
        <p:nvSpPr>
          <p:cNvPr id="9" name="Rectangle 8">
            <a:extLst>
              <a:ext uri="{FF2B5EF4-FFF2-40B4-BE49-F238E27FC236}">
                <a16:creationId xmlns:a16="http://schemas.microsoft.com/office/drawing/2014/main" id="{D8ED8FA3-50AC-4A88-8AEB-7F9E586F7EA6}"/>
              </a:ext>
            </a:extLst>
          </p:cNvPr>
          <p:cNvSpPr/>
          <p:nvPr/>
        </p:nvSpPr>
        <p:spPr bwMode="auto">
          <a:xfrm>
            <a:off x="10210800" y="6400800"/>
            <a:ext cx="9144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1" name="Group 10">
            <a:extLst>
              <a:ext uri="{FF2B5EF4-FFF2-40B4-BE49-F238E27FC236}">
                <a16:creationId xmlns:a16="http://schemas.microsoft.com/office/drawing/2014/main" id="{BFA6DB84-4284-4036-BBFF-A1C239839C8A}"/>
              </a:ext>
            </a:extLst>
          </p:cNvPr>
          <p:cNvGrpSpPr/>
          <p:nvPr/>
        </p:nvGrpSpPr>
        <p:grpSpPr>
          <a:xfrm>
            <a:off x="9305925" y="4562475"/>
            <a:ext cx="2743200" cy="1543050"/>
            <a:chOff x="9296400" y="2667000"/>
            <a:chExt cx="2743200" cy="2667000"/>
          </a:xfrm>
        </p:grpSpPr>
        <p:sp>
          <p:nvSpPr>
            <p:cNvPr id="12" name="Right Brace 11">
              <a:extLst>
                <a:ext uri="{FF2B5EF4-FFF2-40B4-BE49-F238E27FC236}">
                  <a16:creationId xmlns:a16="http://schemas.microsoft.com/office/drawing/2014/main" id="{D04821C7-7312-44E4-B643-F20C053DEDE2}"/>
                </a:ext>
              </a:extLst>
            </p:cNvPr>
            <p:cNvSpPr/>
            <p:nvPr/>
          </p:nvSpPr>
          <p:spPr bwMode="auto">
            <a:xfrm>
              <a:off x="9296400" y="2667000"/>
              <a:ext cx="1066800" cy="2667000"/>
            </a:xfrm>
            <a:prstGeom prst="rightBrace">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 name="TextBox 12">
              <a:extLst>
                <a:ext uri="{FF2B5EF4-FFF2-40B4-BE49-F238E27FC236}">
                  <a16:creationId xmlns:a16="http://schemas.microsoft.com/office/drawing/2014/main" id="{8D7C2FA7-A86A-4F39-8061-630B75E2B6C8}"/>
                </a:ext>
              </a:extLst>
            </p:cNvPr>
            <p:cNvSpPr txBox="1"/>
            <p:nvPr/>
          </p:nvSpPr>
          <p:spPr>
            <a:xfrm>
              <a:off x="10363200" y="3353952"/>
              <a:ext cx="1676400" cy="1117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a:ea typeface="+mn-ea"/>
                  <a:cs typeface="+mn-cs"/>
                </a:rPr>
                <a:t>New Draft DPR Criteria</a:t>
              </a:r>
            </a:p>
          </p:txBody>
        </p:sp>
      </p:grpSp>
    </p:spTree>
    <p:extLst>
      <p:ext uri="{BB962C8B-B14F-4D97-AF65-F5344CB8AC3E}">
        <p14:creationId xmlns:p14="http://schemas.microsoft.com/office/powerpoint/2010/main" val="1680408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1DBF8-400D-4AD9-B70B-7E29E9A3001B}"/>
              </a:ext>
            </a:extLst>
          </p:cNvPr>
          <p:cNvSpPr>
            <a:spLocks noGrp="1"/>
          </p:cNvSpPr>
          <p:nvPr>
            <p:ph type="title"/>
          </p:nvPr>
        </p:nvSpPr>
        <p:spPr/>
        <p:txBody>
          <a:bodyPr/>
          <a:lstStyle/>
          <a:p>
            <a:r>
              <a:rPr lang="en-US"/>
              <a:t>Minimum source control program requirements for DPR</a:t>
            </a:r>
          </a:p>
        </p:txBody>
      </p:sp>
      <p:sp>
        <p:nvSpPr>
          <p:cNvPr id="4" name="Footer Placeholder 3">
            <a:extLst>
              <a:ext uri="{FF2B5EF4-FFF2-40B4-BE49-F238E27FC236}">
                <a16:creationId xmlns:a16="http://schemas.microsoft.com/office/drawing/2014/main" id="{6F67FDEF-C0FD-497B-AB34-F2971E6B1E0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B7A9"/>
                </a:solidFill>
                <a:effectLst/>
                <a:uLnTx/>
                <a:uFillTx/>
                <a:latin typeface="Franklin Gothic Book" pitchFamily="34" charset="0"/>
                <a:ea typeface="+mn-ea"/>
                <a:cs typeface="+mn-cs"/>
              </a:rPr>
              <a:t>Brown and Caldwell</a:t>
            </a:r>
          </a:p>
        </p:txBody>
      </p:sp>
      <p:sp>
        <p:nvSpPr>
          <p:cNvPr id="5" name="Slide Number Placeholder 4">
            <a:extLst>
              <a:ext uri="{FF2B5EF4-FFF2-40B4-BE49-F238E27FC236}">
                <a16:creationId xmlns:a16="http://schemas.microsoft.com/office/drawing/2014/main" id="{48EB2663-6931-470C-B31F-6699CBE793B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8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800" b="0" i="0" u="none" strike="noStrike" kern="1200" cap="none" spc="0" normalizeH="0" baseline="0" noProof="0">
              <a:ln>
                <a:noFill/>
              </a:ln>
              <a:solidFill>
                <a:srgbClr val="B7B7A9"/>
              </a:solidFill>
              <a:effectLst/>
              <a:uLnTx/>
              <a:uFillTx/>
              <a:latin typeface="Franklin Gothic Book" pitchFamily="34" charset="0"/>
              <a:ea typeface="+mn-ea"/>
              <a:cs typeface="+mn-cs"/>
            </a:endParaRPr>
          </a:p>
        </p:txBody>
      </p:sp>
      <p:grpSp>
        <p:nvGrpSpPr>
          <p:cNvPr id="6" name="Group 5">
            <a:extLst>
              <a:ext uri="{FF2B5EF4-FFF2-40B4-BE49-F238E27FC236}">
                <a16:creationId xmlns:a16="http://schemas.microsoft.com/office/drawing/2014/main" id="{7C37596D-A7CE-4523-BE17-CF37C222D209}"/>
              </a:ext>
            </a:extLst>
          </p:cNvPr>
          <p:cNvGrpSpPr/>
          <p:nvPr/>
        </p:nvGrpSpPr>
        <p:grpSpPr>
          <a:xfrm>
            <a:off x="784742" y="1371600"/>
            <a:ext cx="7813441" cy="600267"/>
            <a:chOff x="882738" y="3000278"/>
            <a:chExt cx="7813441" cy="600267"/>
          </a:xfrm>
        </p:grpSpPr>
        <p:sp>
          <p:nvSpPr>
            <p:cNvPr id="8" name="Rectangle 7">
              <a:extLst>
                <a:ext uri="{FF2B5EF4-FFF2-40B4-BE49-F238E27FC236}">
                  <a16:creationId xmlns:a16="http://schemas.microsoft.com/office/drawing/2014/main" id="{CA6026E1-5B2E-4331-A9E6-FA19871D9203}"/>
                </a:ext>
              </a:extLst>
            </p:cNvPr>
            <p:cNvSpPr/>
            <p:nvPr/>
          </p:nvSpPr>
          <p:spPr>
            <a:xfrm>
              <a:off x="882738" y="3000278"/>
              <a:ext cx="7813441" cy="60026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a:extLst>
                <a:ext uri="{FF2B5EF4-FFF2-40B4-BE49-F238E27FC236}">
                  <a16:creationId xmlns:a16="http://schemas.microsoft.com/office/drawing/2014/main" id="{C1112116-2BB0-44C9-9986-BAC3B6BF8110}"/>
                </a:ext>
              </a:extLst>
            </p:cNvPr>
            <p:cNvSpPr txBox="1"/>
            <p:nvPr/>
          </p:nvSpPr>
          <p:spPr>
            <a:xfrm>
              <a:off x="882738" y="3000278"/>
              <a:ext cx="7813441" cy="600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462" tIns="48260" rIns="48260" bIns="48260"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Franklin Gothic Book"/>
                  <a:ea typeface="+mn-ea"/>
                  <a:cs typeface="+mn-cs"/>
                </a:rPr>
                <a:t>Implements and maintains a source control program that contains enhancements</a:t>
              </a:r>
            </a:p>
          </p:txBody>
        </p:sp>
      </p:grpSp>
      <p:sp>
        <p:nvSpPr>
          <p:cNvPr id="7" name="Oval 6">
            <a:extLst>
              <a:ext uri="{FF2B5EF4-FFF2-40B4-BE49-F238E27FC236}">
                <a16:creationId xmlns:a16="http://schemas.microsoft.com/office/drawing/2014/main" id="{243D854E-F51C-475B-BE95-9CAA175A4DA7}"/>
              </a:ext>
            </a:extLst>
          </p:cNvPr>
          <p:cNvSpPr/>
          <p:nvPr/>
        </p:nvSpPr>
        <p:spPr>
          <a:xfrm>
            <a:off x="409575" y="1296567"/>
            <a:ext cx="750333" cy="75033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12" name="Diagram 11">
            <a:extLst>
              <a:ext uri="{FF2B5EF4-FFF2-40B4-BE49-F238E27FC236}">
                <a16:creationId xmlns:a16="http://schemas.microsoft.com/office/drawing/2014/main" id="{A5E67D3E-4F04-4B1B-9B39-52FC3947641B}"/>
              </a:ext>
            </a:extLst>
          </p:cNvPr>
          <p:cNvGraphicFramePr/>
          <p:nvPr/>
        </p:nvGraphicFramePr>
        <p:xfrm>
          <a:off x="1754712" y="2511066"/>
          <a:ext cx="8128000" cy="3783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a:extLst>
              <a:ext uri="{FF2B5EF4-FFF2-40B4-BE49-F238E27FC236}">
                <a16:creationId xmlns:a16="http://schemas.microsoft.com/office/drawing/2014/main" id="{9D79BC97-D19E-4EB1-BE67-715AD39BD2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004" y="4257719"/>
            <a:ext cx="962025" cy="9715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A451340-CFBC-4680-89B2-555D67D045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004" y="5352350"/>
            <a:ext cx="9715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CBDCF119-C77F-46C0-AA8B-9ECC53763DD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479" y="2351232"/>
            <a:ext cx="9715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10F1150-5110-4825-A7DB-949EFB975B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309" y="3309238"/>
            <a:ext cx="962025"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03389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51324B-19F7-432F-9ABC-966ECE9CF9DF}"/>
              </a:ext>
            </a:extLst>
          </p:cNvPr>
          <p:cNvSpPr>
            <a:spLocks noGrp="1"/>
          </p:cNvSpPr>
          <p:nvPr>
            <p:ph type="title"/>
          </p:nvPr>
        </p:nvSpPr>
        <p:spPr/>
        <p:txBody>
          <a:bodyPr/>
          <a:lstStyle/>
          <a:p>
            <a:r>
              <a:rPr lang="en-US"/>
              <a:t>DPR Draft Criteria for Source Control</a:t>
            </a:r>
          </a:p>
        </p:txBody>
      </p:sp>
      <p:sp>
        <p:nvSpPr>
          <p:cNvPr id="4" name="Footer Placeholder 3">
            <a:extLst>
              <a:ext uri="{FF2B5EF4-FFF2-40B4-BE49-F238E27FC236}">
                <a16:creationId xmlns:a16="http://schemas.microsoft.com/office/drawing/2014/main" id="{451D8BE4-250A-47C1-981D-659DFB532BD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B7A9"/>
                </a:solidFill>
                <a:effectLst/>
                <a:uLnTx/>
                <a:uFillTx/>
                <a:latin typeface="Franklin Gothic Book" pitchFamily="34" charset="0"/>
                <a:ea typeface="+mn-ea"/>
                <a:cs typeface="+mn-cs"/>
              </a:rPr>
              <a:t>Brown and Caldwell</a:t>
            </a:r>
          </a:p>
        </p:txBody>
      </p:sp>
      <p:sp>
        <p:nvSpPr>
          <p:cNvPr id="5" name="Slide Number Placeholder 4">
            <a:extLst>
              <a:ext uri="{FF2B5EF4-FFF2-40B4-BE49-F238E27FC236}">
                <a16:creationId xmlns:a16="http://schemas.microsoft.com/office/drawing/2014/main" id="{BE000905-1388-4364-9888-AED139B8E8C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8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800" b="0" i="0" u="none" strike="noStrike" kern="1200" cap="none" spc="0" normalizeH="0" baseline="0" noProof="0">
              <a:ln>
                <a:noFill/>
              </a:ln>
              <a:solidFill>
                <a:srgbClr val="B7B7A9"/>
              </a:solidFill>
              <a:effectLst/>
              <a:uLnTx/>
              <a:uFillTx/>
              <a:latin typeface="Franklin Gothic Book" pitchFamily="34" charset="0"/>
              <a:ea typeface="+mn-ea"/>
              <a:cs typeface="+mn-cs"/>
            </a:endParaRPr>
          </a:p>
        </p:txBody>
      </p:sp>
      <p:graphicFrame>
        <p:nvGraphicFramePr>
          <p:cNvPr id="6" name="Content Placeholder 5">
            <a:extLst>
              <a:ext uri="{FF2B5EF4-FFF2-40B4-BE49-F238E27FC236}">
                <a16:creationId xmlns:a16="http://schemas.microsoft.com/office/drawing/2014/main" id="{0B8CE529-51FF-450C-BF01-7B3095B92052}"/>
              </a:ext>
            </a:extLst>
          </p:cNvPr>
          <p:cNvGraphicFramePr>
            <a:graphicFrameLocks/>
          </p:cNvGraphicFramePr>
          <p:nvPr/>
        </p:nvGraphicFramePr>
        <p:xfrm>
          <a:off x="914400" y="1371600"/>
          <a:ext cx="8763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a:extLst>
              <a:ext uri="{FF2B5EF4-FFF2-40B4-BE49-F238E27FC236}">
                <a16:creationId xmlns:a16="http://schemas.microsoft.com/office/drawing/2014/main" id="{525BF2E2-92C4-478B-89CE-805348B2FA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946" y="4300636"/>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0238D92-DE2E-4685-A4A0-E833CE68CA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7553" y="2482444"/>
            <a:ext cx="773393" cy="7810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FB8E4C9-D5C8-4C0D-9FC2-84FA75EA9A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2041" y="5177229"/>
            <a:ext cx="804863" cy="80486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28CEFF6-D980-4ABA-9B3F-44DBFCD7FE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7540" y="1597120"/>
            <a:ext cx="773393" cy="77339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68499EA1-BAA8-4ED3-B00B-EA9158B59C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2854" y="3386139"/>
            <a:ext cx="781050" cy="78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742619"/>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6DC4A14-E377-4543-8318-79F80E74B0C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B7A9"/>
                </a:solidFill>
                <a:effectLst/>
                <a:uLnTx/>
                <a:uFillTx/>
                <a:latin typeface="Franklin Gothic Book" pitchFamily="34" charset="0"/>
                <a:ea typeface="+mn-ea"/>
                <a:cs typeface="+mn-cs"/>
              </a:rPr>
              <a:t>Brown and Caldwell</a:t>
            </a:r>
            <a:endParaRPr kumimoji="0" lang="en-US" sz="1000" b="0" i="0" u="none" strike="noStrike" kern="1200" cap="none" spc="0" normalizeH="0" baseline="0" noProof="0" dirty="0">
              <a:ln>
                <a:noFill/>
              </a:ln>
              <a:solidFill>
                <a:srgbClr val="B7B7A9"/>
              </a:solidFill>
              <a:effectLst/>
              <a:uLnTx/>
              <a:uFillTx/>
              <a:latin typeface="Franklin Gothic Book" pitchFamily="34" charset="0"/>
              <a:ea typeface="+mn-ea"/>
              <a:cs typeface="+mn-cs"/>
            </a:endParaRPr>
          </a:p>
        </p:txBody>
      </p:sp>
      <p:sp>
        <p:nvSpPr>
          <p:cNvPr id="4" name="Slide Number Placeholder 3">
            <a:extLst>
              <a:ext uri="{FF2B5EF4-FFF2-40B4-BE49-F238E27FC236}">
                <a16:creationId xmlns:a16="http://schemas.microsoft.com/office/drawing/2014/main" id="{53C4AFD2-60CA-4871-84D1-D4351F98F9E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8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800" b="0" i="0" u="none" strike="noStrike" kern="1200" cap="none" spc="0" normalizeH="0" baseline="0" noProof="0" dirty="0">
              <a:ln>
                <a:noFill/>
              </a:ln>
              <a:solidFill>
                <a:srgbClr val="B7B7A9"/>
              </a:solidFill>
              <a:effectLst/>
              <a:uLnTx/>
              <a:uFillTx/>
              <a:latin typeface="Franklin Gothic Book" pitchFamily="34" charset="0"/>
              <a:ea typeface="+mn-ea"/>
              <a:cs typeface="+mn-cs"/>
            </a:endParaRPr>
          </a:p>
        </p:txBody>
      </p:sp>
      <p:pic>
        <p:nvPicPr>
          <p:cNvPr id="5" name="Picture 4">
            <a:extLst>
              <a:ext uri="{FF2B5EF4-FFF2-40B4-BE49-F238E27FC236}">
                <a16:creationId xmlns:a16="http://schemas.microsoft.com/office/drawing/2014/main" id="{0330846A-C530-4161-9457-24D7498611C2}"/>
              </a:ext>
            </a:extLst>
          </p:cNvPr>
          <p:cNvPicPr>
            <a:picLocks noChangeAspect="1"/>
          </p:cNvPicPr>
          <p:nvPr/>
        </p:nvPicPr>
        <p:blipFill rotWithShape="1">
          <a:blip r:embed="rId2"/>
          <a:srcRect l="11874" r="10001"/>
          <a:stretch/>
        </p:blipFill>
        <p:spPr>
          <a:xfrm>
            <a:off x="6443710" y="416069"/>
            <a:ext cx="5523390" cy="2295056"/>
          </a:xfrm>
          <a:prstGeom prst="rect">
            <a:avLst/>
          </a:prstGeom>
        </p:spPr>
      </p:pic>
      <p:sp>
        <p:nvSpPr>
          <p:cNvPr id="6" name="Title 2">
            <a:extLst>
              <a:ext uri="{FF2B5EF4-FFF2-40B4-BE49-F238E27FC236}">
                <a16:creationId xmlns:a16="http://schemas.microsoft.com/office/drawing/2014/main" id="{A1333675-2382-43E1-AFF0-F14BDB40F609}"/>
              </a:ext>
            </a:extLst>
          </p:cNvPr>
          <p:cNvSpPr>
            <a:spLocks noGrp="1"/>
          </p:cNvSpPr>
          <p:nvPr>
            <p:ph type="title"/>
          </p:nvPr>
        </p:nvSpPr>
        <p:spPr>
          <a:xfrm>
            <a:off x="381000" y="457200"/>
            <a:ext cx="4724400" cy="1600200"/>
          </a:xfrm>
        </p:spPr>
        <p:txBody>
          <a:bodyPr>
            <a:normAutofit/>
          </a:bodyPr>
          <a:lstStyle/>
          <a:p>
            <a:r>
              <a:rPr lang="en-US" dirty="0" err="1"/>
              <a:t>Sewershed</a:t>
            </a:r>
            <a:r>
              <a:rPr lang="en-US" dirty="0"/>
              <a:t> surveillance program</a:t>
            </a:r>
          </a:p>
        </p:txBody>
      </p:sp>
      <p:grpSp>
        <p:nvGrpSpPr>
          <p:cNvPr id="7" name="Group 6">
            <a:extLst>
              <a:ext uri="{FF2B5EF4-FFF2-40B4-BE49-F238E27FC236}">
                <a16:creationId xmlns:a16="http://schemas.microsoft.com/office/drawing/2014/main" id="{DB07EED5-42AD-4638-9679-416DE60FBA30}"/>
              </a:ext>
            </a:extLst>
          </p:cNvPr>
          <p:cNvGrpSpPr/>
          <p:nvPr/>
        </p:nvGrpSpPr>
        <p:grpSpPr>
          <a:xfrm>
            <a:off x="527567" y="1903833"/>
            <a:ext cx="4648200" cy="600267"/>
            <a:chOff x="1014754" y="2100166"/>
            <a:chExt cx="7681424" cy="600267"/>
          </a:xfrm>
        </p:grpSpPr>
        <p:sp>
          <p:nvSpPr>
            <p:cNvPr id="8" name="Rectangle 7">
              <a:extLst>
                <a:ext uri="{FF2B5EF4-FFF2-40B4-BE49-F238E27FC236}">
                  <a16:creationId xmlns:a16="http://schemas.microsoft.com/office/drawing/2014/main" id="{009AF5D2-C0B0-4BC5-91DC-70FA289EC2EE}"/>
                </a:ext>
              </a:extLst>
            </p:cNvPr>
            <p:cNvSpPr/>
            <p:nvPr/>
          </p:nvSpPr>
          <p:spPr>
            <a:xfrm>
              <a:off x="1014754" y="2100166"/>
              <a:ext cx="7681424" cy="60026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a:extLst>
                <a:ext uri="{FF2B5EF4-FFF2-40B4-BE49-F238E27FC236}">
                  <a16:creationId xmlns:a16="http://schemas.microsoft.com/office/drawing/2014/main" id="{E5A936F9-2E70-4B29-88AF-CE822493E04B}"/>
                </a:ext>
              </a:extLst>
            </p:cNvPr>
            <p:cNvSpPr txBox="1"/>
            <p:nvPr/>
          </p:nvSpPr>
          <p:spPr>
            <a:xfrm>
              <a:off x="1014754" y="2100166"/>
              <a:ext cx="7681424" cy="6002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76462" tIns="38100" rIns="38100" bIns="3810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Franklin Gothic Book"/>
                  <a:ea typeface="+mn-ea"/>
                  <a:cs typeface="+mn-cs"/>
                </a:rPr>
                <a:t>Joint Plan (</a:t>
              </a:r>
              <a:r>
                <a:rPr kumimoji="0" lang="en-US" sz="1500" b="0" i="0" u="none" strike="noStrike" kern="1200" cap="none" spc="0" normalizeH="0" baseline="0" noProof="0" dirty="0" err="1">
                  <a:ln>
                    <a:noFill/>
                  </a:ln>
                  <a:solidFill>
                    <a:prstClr val="white"/>
                  </a:solidFill>
                  <a:effectLst/>
                  <a:uLnTx/>
                  <a:uFillTx/>
                  <a:latin typeface="Franklin Gothic Book"/>
                  <a:ea typeface="+mn-ea"/>
                  <a:cs typeface="+mn-cs"/>
                </a:rPr>
                <a:t>DiPRRA</a:t>
              </a:r>
              <a:r>
                <a:rPr kumimoji="0" lang="en-US" sz="1500" b="0" i="0" u="none" strike="noStrike" kern="1200" cap="none" spc="0" normalizeH="0" baseline="0" noProof="0" dirty="0">
                  <a:ln>
                    <a:noFill/>
                  </a:ln>
                  <a:solidFill>
                    <a:prstClr val="white"/>
                  </a:solidFill>
                  <a:effectLst/>
                  <a:uLnTx/>
                  <a:uFillTx/>
                  <a:latin typeface="Franklin Gothic Book"/>
                  <a:ea typeface="+mn-ea"/>
                  <a:cs typeface="+mn-cs"/>
                </a:rPr>
                <a:t> &amp; partner agencies) to implement a </a:t>
              </a:r>
              <a:r>
                <a:rPr kumimoji="0" lang="en-US" sz="1500" b="0" i="0" u="none" strike="noStrike" kern="1200" cap="none" spc="0" normalizeH="0" baseline="0" noProof="0" dirty="0" err="1">
                  <a:ln>
                    <a:noFill/>
                  </a:ln>
                  <a:solidFill>
                    <a:prstClr val="white"/>
                  </a:solidFill>
                  <a:effectLst/>
                  <a:uLnTx/>
                  <a:uFillTx/>
                  <a:latin typeface="Franklin Gothic Book"/>
                  <a:ea typeface="+mn-ea"/>
                  <a:cs typeface="+mn-cs"/>
                </a:rPr>
                <a:t>sewershed</a:t>
              </a:r>
              <a:r>
                <a:rPr kumimoji="0" lang="en-US" sz="1500" b="0" i="0" u="none" strike="noStrike" kern="1200" cap="none" spc="0" normalizeH="0" baseline="0" noProof="0" dirty="0">
                  <a:ln>
                    <a:noFill/>
                  </a:ln>
                  <a:solidFill>
                    <a:prstClr val="white"/>
                  </a:solidFill>
                  <a:effectLst/>
                  <a:uLnTx/>
                  <a:uFillTx/>
                  <a:latin typeface="Franklin Gothic Book"/>
                  <a:ea typeface="+mn-ea"/>
                  <a:cs typeface="+mn-cs"/>
                </a:rPr>
                <a:t> surveillance program</a:t>
              </a:r>
            </a:p>
          </p:txBody>
        </p:sp>
      </p:grpSp>
      <p:sp>
        <p:nvSpPr>
          <p:cNvPr id="10" name="Oval 9">
            <a:extLst>
              <a:ext uri="{FF2B5EF4-FFF2-40B4-BE49-F238E27FC236}">
                <a16:creationId xmlns:a16="http://schemas.microsoft.com/office/drawing/2014/main" id="{D1DA8DB6-7FAD-4534-BF2D-295AB68DB4B1}"/>
              </a:ext>
            </a:extLst>
          </p:cNvPr>
          <p:cNvSpPr/>
          <p:nvPr/>
        </p:nvSpPr>
        <p:spPr>
          <a:xfrm>
            <a:off x="152400" y="1828800"/>
            <a:ext cx="750333" cy="750333"/>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aphicFrame>
        <p:nvGraphicFramePr>
          <p:cNvPr id="11" name="Diagram 10">
            <a:extLst>
              <a:ext uri="{FF2B5EF4-FFF2-40B4-BE49-F238E27FC236}">
                <a16:creationId xmlns:a16="http://schemas.microsoft.com/office/drawing/2014/main" id="{0A27D452-C5A3-4F7D-912E-7DA8298B35C4}"/>
              </a:ext>
            </a:extLst>
          </p:cNvPr>
          <p:cNvGraphicFramePr/>
          <p:nvPr/>
        </p:nvGraphicFramePr>
        <p:xfrm>
          <a:off x="1219200" y="2785000"/>
          <a:ext cx="9939043" cy="3879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661DA894-000A-4A81-A49E-853B7FD5DD0E}"/>
              </a:ext>
            </a:extLst>
          </p:cNvPr>
          <p:cNvPicPr>
            <a:picLocks noChangeAspect="1"/>
          </p:cNvPicPr>
          <p:nvPr/>
        </p:nvPicPr>
        <p:blipFill>
          <a:blip r:embed="rId8"/>
          <a:stretch>
            <a:fillRect/>
          </a:stretch>
        </p:blipFill>
        <p:spPr>
          <a:xfrm>
            <a:off x="195544" y="2741596"/>
            <a:ext cx="914400" cy="914400"/>
          </a:xfrm>
          <a:prstGeom prst="rect">
            <a:avLst/>
          </a:prstGeom>
        </p:spPr>
      </p:pic>
      <p:pic>
        <p:nvPicPr>
          <p:cNvPr id="14" name="Picture 13">
            <a:extLst>
              <a:ext uri="{FF2B5EF4-FFF2-40B4-BE49-F238E27FC236}">
                <a16:creationId xmlns:a16="http://schemas.microsoft.com/office/drawing/2014/main" id="{1DC68BA2-926A-4F3C-A046-69D20FB91344}"/>
              </a:ext>
            </a:extLst>
          </p:cNvPr>
          <p:cNvPicPr>
            <a:picLocks noChangeAspect="1"/>
          </p:cNvPicPr>
          <p:nvPr/>
        </p:nvPicPr>
        <p:blipFill>
          <a:blip r:embed="rId9"/>
          <a:stretch>
            <a:fillRect/>
          </a:stretch>
        </p:blipFill>
        <p:spPr>
          <a:xfrm>
            <a:off x="160043" y="3732998"/>
            <a:ext cx="914400" cy="914400"/>
          </a:xfrm>
          <a:prstGeom prst="rect">
            <a:avLst/>
          </a:prstGeom>
        </p:spPr>
      </p:pic>
      <p:pic>
        <p:nvPicPr>
          <p:cNvPr id="15" name="Picture 14">
            <a:extLst>
              <a:ext uri="{FF2B5EF4-FFF2-40B4-BE49-F238E27FC236}">
                <a16:creationId xmlns:a16="http://schemas.microsoft.com/office/drawing/2014/main" id="{4891A8E4-266B-4D53-BD9B-A7AED3CC7A75}"/>
              </a:ext>
            </a:extLst>
          </p:cNvPr>
          <p:cNvPicPr>
            <a:picLocks noChangeAspect="1"/>
          </p:cNvPicPr>
          <p:nvPr/>
        </p:nvPicPr>
        <p:blipFill>
          <a:blip r:embed="rId10"/>
          <a:stretch>
            <a:fillRect/>
          </a:stretch>
        </p:blipFill>
        <p:spPr>
          <a:xfrm>
            <a:off x="195544" y="5649300"/>
            <a:ext cx="914400" cy="914400"/>
          </a:xfrm>
          <a:prstGeom prst="rect">
            <a:avLst/>
          </a:prstGeom>
        </p:spPr>
      </p:pic>
      <p:pic>
        <p:nvPicPr>
          <p:cNvPr id="16" name="Picture 15">
            <a:extLst>
              <a:ext uri="{FF2B5EF4-FFF2-40B4-BE49-F238E27FC236}">
                <a16:creationId xmlns:a16="http://schemas.microsoft.com/office/drawing/2014/main" id="{77839B21-A2AD-4867-B053-008B37B722ED}"/>
              </a:ext>
            </a:extLst>
          </p:cNvPr>
          <p:cNvPicPr>
            <a:picLocks noChangeAspect="1"/>
          </p:cNvPicPr>
          <p:nvPr/>
        </p:nvPicPr>
        <p:blipFill>
          <a:blip r:embed="rId11"/>
          <a:stretch>
            <a:fillRect/>
          </a:stretch>
        </p:blipFill>
        <p:spPr>
          <a:xfrm>
            <a:off x="195544" y="4702306"/>
            <a:ext cx="914400" cy="914400"/>
          </a:xfrm>
          <a:prstGeom prst="rect">
            <a:avLst/>
          </a:prstGeom>
        </p:spPr>
      </p:pic>
      <p:pic>
        <p:nvPicPr>
          <p:cNvPr id="2" name="Picture 1">
            <a:extLst>
              <a:ext uri="{FF2B5EF4-FFF2-40B4-BE49-F238E27FC236}">
                <a16:creationId xmlns:a16="http://schemas.microsoft.com/office/drawing/2014/main" id="{5DB7A12C-5A51-46B2-81AD-B9E2CB046D31}"/>
              </a:ext>
            </a:extLst>
          </p:cNvPr>
          <p:cNvPicPr>
            <a:picLocks noChangeAspect="1"/>
          </p:cNvPicPr>
          <p:nvPr/>
        </p:nvPicPr>
        <p:blipFill>
          <a:blip r:embed="rId12"/>
          <a:stretch>
            <a:fillRect/>
          </a:stretch>
        </p:blipFill>
        <p:spPr>
          <a:xfrm>
            <a:off x="115495" y="1786291"/>
            <a:ext cx="824144" cy="830582"/>
          </a:xfrm>
          <a:prstGeom prst="rect">
            <a:avLst/>
          </a:prstGeom>
        </p:spPr>
      </p:pic>
    </p:spTree>
    <p:extLst>
      <p:ext uri="{BB962C8B-B14F-4D97-AF65-F5344CB8AC3E}">
        <p14:creationId xmlns:p14="http://schemas.microsoft.com/office/powerpoint/2010/main" val="313182975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FCD68C-8ACB-4121-895C-8B8AD731DA4C}"/>
              </a:ext>
            </a:extLst>
          </p:cNvPr>
          <p:cNvSpPr>
            <a:spLocks noGrp="1"/>
          </p:cNvSpPr>
          <p:nvPr>
            <p:ph type="title"/>
          </p:nvPr>
        </p:nvSpPr>
        <p:spPr/>
        <p:txBody>
          <a:bodyPr/>
          <a:lstStyle/>
          <a:p>
            <a:r>
              <a:rPr lang="en-US" dirty="0"/>
              <a:t>Research Needs Related to ESCP for DPR</a:t>
            </a:r>
          </a:p>
        </p:txBody>
      </p:sp>
      <p:sp>
        <p:nvSpPr>
          <p:cNvPr id="4" name="Footer Placeholder 3">
            <a:extLst>
              <a:ext uri="{FF2B5EF4-FFF2-40B4-BE49-F238E27FC236}">
                <a16:creationId xmlns:a16="http://schemas.microsoft.com/office/drawing/2014/main" id="{8107F552-7D87-4F6E-94AB-77167243A2D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B7A9"/>
                </a:solidFill>
                <a:effectLst/>
                <a:uLnTx/>
                <a:uFillTx/>
                <a:latin typeface="Franklin Gothic Book" pitchFamily="34" charset="0"/>
                <a:ea typeface="+mn-ea"/>
                <a:cs typeface="+mn-cs"/>
              </a:rPr>
              <a:t>Brown and Caldwell</a:t>
            </a:r>
          </a:p>
        </p:txBody>
      </p:sp>
      <p:sp>
        <p:nvSpPr>
          <p:cNvPr id="5" name="Slide Number Placeholder 4">
            <a:extLst>
              <a:ext uri="{FF2B5EF4-FFF2-40B4-BE49-F238E27FC236}">
                <a16:creationId xmlns:a16="http://schemas.microsoft.com/office/drawing/2014/main" id="{AA8DB958-BFCD-4058-A622-0C9E7348D69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8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800" b="0" i="0" u="none" strike="noStrike" kern="1200" cap="none" spc="0" normalizeH="0" baseline="0" noProof="0">
              <a:ln>
                <a:noFill/>
              </a:ln>
              <a:solidFill>
                <a:srgbClr val="B7B7A9"/>
              </a:solidFill>
              <a:effectLst/>
              <a:uLnTx/>
              <a:uFillTx/>
              <a:latin typeface="Franklin Gothic Book" pitchFamily="34" charset="0"/>
              <a:ea typeface="+mn-ea"/>
              <a:cs typeface="+mn-cs"/>
            </a:endParaRPr>
          </a:p>
        </p:txBody>
      </p:sp>
      <p:graphicFrame>
        <p:nvGraphicFramePr>
          <p:cNvPr id="10" name="Diagram 9">
            <a:extLst>
              <a:ext uri="{FF2B5EF4-FFF2-40B4-BE49-F238E27FC236}">
                <a16:creationId xmlns:a16="http://schemas.microsoft.com/office/drawing/2014/main" id="{9EB326BA-D8E1-4DC2-B9E7-41B5EBB66405}"/>
              </a:ext>
            </a:extLst>
          </p:cNvPr>
          <p:cNvGraphicFramePr/>
          <p:nvPr/>
        </p:nvGraphicFramePr>
        <p:xfrm>
          <a:off x="674703" y="1500325"/>
          <a:ext cx="9658905" cy="4900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304257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701E0E-FD26-4D41-87D2-C97560F1E565}"/>
              </a:ext>
            </a:extLst>
          </p:cNvPr>
          <p:cNvSpPr>
            <a:spLocks noGrp="1"/>
          </p:cNvSpPr>
          <p:nvPr>
            <p:ph type="title"/>
          </p:nvPr>
        </p:nvSpPr>
        <p:spPr>
          <a:xfrm>
            <a:off x="381000" y="331154"/>
            <a:ext cx="11430000" cy="914400"/>
          </a:xfrm>
        </p:spPr>
        <p:txBody>
          <a:bodyPr/>
          <a:lstStyle/>
          <a:p>
            <a:r>
              <a:rPr lang="en-US" dirty="0"/>
              <a:t>Helpful Resources</a:t>
            </a:r>
          </a:p>
        </p:txBody>
      </p:sp>
      <p:sp>
        <p:nvSpPr>
          <p:cNvPr id="4" name="Footer Placeholder 3">
            <a:extLst>
              <a:ext uri="{FF2B5EF4-FFF2-40B4-BE49-F238E27FC236}">
                <a16:creationId xmlns:a16="http://schemas.microsoft.com/office/drawing/2014/main" id="{690AAA75-E783-439E-8941-FD19E771B0E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B7B7A9"/>
                </a:solidFill>
                <a:effectLst/>
                <a:uLnTx/>
                <a:uFillTx/>
                <a:latin typeface="Franklin Gothic Book" pitchFamily="34" charset="0"/>
                <a:ea typeface="+mn-ea"/>
                <a:cs typeface="+mn-cs"/>
              </a:rPr>
              <a:t>Brown and Caldwell</a:t>
            </a:r>
          </a:p>
        </p:txBody>
      </p:sp>
      <p:sp>
        <p:nvSpPr>
          <p:cNvPr id="5" name="Slide Number Placeholder 4">
            <a:extLst>
              <a:ext uri="{FF2B5EF4-FFF2-40B4-BE49-F238E27FC236}">
                <a16:creationId xmlns:a16="http://schemas.microsoft.com/office/drawing/2014/main" id="{03368FFB-54FF-4086-AFA5-320A77031BA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D12EE2-0A52-405F-9235-0A5D75AB581D}" type="slidenum">
              <a:rPr kumimoji="0" lang="en-US" sz="800" b="0" i="0" u="none" strike="noStrike" kern="1200" cap="none" spc="0" normalizeH="0" baseline="0" noProof="0" smtClean="0">
                <a:ln>
                  <a:noFill/>
                </a:ln>
                <a:solidFill>
                  <a:srgbClr val="B7B7A9"/>
                </a:solidFill>
                <a:effectLst/>
                <a:uLnTx/>
                <a:uFillTx/>
                <a:latin typeface="Franklin Gothic Book"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800" b="0" i="0" u="none" strike="noStrike" kern="1200" cap="none" spc="0" normalizeH="0" baseline="0" noProof="0">
              <a:ln>
                <a:noFill/>
              </a:ln>
              <a:solidFill>
                <a:srgbClr val="B7B7A9"/>
              </a:solidFill>
              <a:effectLst/>
              <a:uLnTx/>
              <a:uFillTx/>
              <a:latin typeface="Franklin Gothic Book" pitchFamily="34" charset="0"/>
              <a:ea typeface="+mn-ea"/>
              <a:cs typeface="+mn-cs"/>
            </a:endParaRPr>
          </a:p>
        </p:txBody>
      </p:sp>
      <p:grpSp>
        <p:nvGrpSpPr>
          <p:cNvPr id="43" name="Group 42">
            <a:extLst>
              <a:ext uri="{FF2B5EF4-FFF2-40B4-BE49-F238E27FC236}">
                <a16:creationId xmlns:a16="http://schemas.microsoft.com/office/drawing/2014/main" id="{2705C70F-6285-46FF-8190-3B5FE3179034}"/>
              </a:ext>
            </a:extLst>
          </p:cNvPr>
          <p:cNvGrpSpPr/>
          <p:nvPr/>
        </p:nvGrpSpPr>
        <p:grpSpPr>
          <a:xfrm>
            <a:off x="2218164" y="1269714"/>
            <a:ext cx="7095272" cy="5368807"/>
            <a:chOff x="2507674" y="1087071"/>
            <a:chExt cx="7095272" cy="5368807"/>
          </a:xfrm>
        </p:grpSpPr>
        <p:pic>
          <p:nvPicPr>
            <p:cNvPr id="40" name="Picture 39">
              <a:hlinkClick r:id="rId2"/>
              <a:extLst>
                <a:ext uri="{FF2B5EF4-FFF2-40B4-BE49-F238E27FC236}">
                  <a16:creationId xmlns:a16="http://schemas.microsoft.com/office/drawing/2014/main" id="{E26C657F-5209-4B6F-ACAA-F3E4BFBF796A}"/>
                </a:ext>
              </a:extLst>
            </p:cNvPr>
            <p:cNvPicPr>
              <a:picLocks noChangeAspect="1"/>
            </p:cNvPicPr>
            <p:nvPr/>
          </p:nvPicPr>
          <p:blipFill rotWithShape="1">
            <a:blip r:embed="rId3"/>
            <a:srcRect b="36282"/>
            <a:stretch/>
          </p:blipFill>
          <p:spPr>
            <a:xfrm>
              <a:off x="2507674" y="1087071"/>
              <a:ext cx="3104183" cy="2290840"/>
            </a:xfrm>
            <a:prstGeom prst="rect">
              <a:avLst/>
            </a:prstGeom>
            <a:ln>
              <a:solidFill>
                <a:schemeClr val="tx1"/>
              </a:solidFill>
            </a:ln>
          </p:spPr>
        </p:pic>
        <p:pic>
          <p:nvPicPr>
            <p:cNvPr id="37" name="Picture 36">
              <a:hlinkClick r:id="rId4"/>
              <a:extLst>
                <a:ext uri="{FF2B5EF4-FFF2-40B4-BE49-F238E27FC236}">
                  <a16:creationId xmlns:a16="http://schemas.microsoft.com/office/drawing/2014/main" id="{B0A28C31-A3E5-40D6-8B00-F1C742AC5046}"/>
                </a:ext>
              </a:extLst>
            </p:cNvPr>
            <p:cNvPicPr>
              <a:picLocks noChangeAspect="1"/>
            </p:cNvPicPr>
            <p:nvPr/>
          </p:nvPicPr>
          <p:blipFill>
            <a:blip r:embed="rId5"/>
            <a:stretch>
              <a:fillRect/>
            </a:stretch>
          </p:blipFill>
          <p:spPr>
            <a:xfrm>
              <a:off x="6300624" y="1087071"/>
              <a:ext cx="3104183" cy="2290840"/>
            </a:xfrm>
            <a:prstGeom prst="rect">
              <a:avLst/>
            </a:prstGeom>
            <a:ln>
              <a:solidFill>
                <a:schemeClr val="tx1"/>
              </a:solidFill>
            </a:ln>
          </p:spPr>
        </p:pic>
        <p:grpSp>
          <p:nvGrpSpPr>
            <p:cNvPr id="42" name="Group 41">
              <a:extLst>
                <a:ext uri="{FF2B5EF4-FFF2-40B4-BE49-F238E27FC236}">
                  <a16:creationId xmlns:a16="http://schemas.microsoft.com/office/drawing/2014/main" id="{C97A685B-E930-4708-B46E-B1B96ED2B838}"/>
                </a:ext>
              </a:extLst>
            </p:cNvPr>
            <p:cNvGrpSpPr/>
            <p:nvPr/>
          </p:nvGrpSpPr>
          <p:grpSpPr>
            <a:xfrm>
              <a:off x="2507674" y="2961970"/>
              <a:ext cx="7095272" cy="3493908"/>
              <a:chOff x="2507674" y="2961970"/>
              <a:chExt cx="7095272" cy="3493908"/>
            </a:xfrm>
          </p:grpSpPr>
          <p:sp>
            <p:nvSpPr>
              <p:cNvPr id="27" name="Freeform: Shape 26">
                <a:extLst>
                  <a:ext uri="{FF2B5EF4-FFF2-40B4-BE49-F238E27FC236}">
                    <a16:creationId xmlns:a16="http://schemas.microsoft.com/office/drawing/2014/main" id="{28C7EE9D-1878-435F-A35F-FC9C28A2C151}"/>
                  </a:ext>
                </a:extLst>
              </p:cNvPr>
              <p:cNvSpPr/>
              <p:nvPr/>
            </p:nvSpPr>
            <p:spPr>
              <a:xfrm>
                <a:off x="3135116" y="2961970"/>
                <a:ext cx="2674881" cy="642818"/>
              </a:xfrm>
              <a:custGeom>
                <a:avLst/>
                <a:gdLst>
                  <a:gd name="connsiteX0" fmla="*/ 0 w 2674881"/>
                  <a:gd name="connsiteY0" fmla="*/ 0 h 642818"/>
                  <a:gd name="connsiteX1" fmla="*/ 2674881 w 2674881"/>
                  <a:gd name="connsiteY1" fmla="*/ 0 h 642818"/>
                  <a:gd name="connsiteX2" fmla="*/ 2674881 w 2674881"/>
                  <a:gd name="connsiteY2" fmla="*/ 642818 h 642818"/>
                  <a:gd name="connsiteX3" fmla="*/ 0 w 2674881"/>
                  <a:gd name="connsiteY3" fmla="*/ 642818 h 642818"/>
                  <a:gd name="connsiteX4" fmla="*/ 0 w 2674881"/>
                  <a:gd name="connsiteY4" fmla="*/ 0 h 642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881" h="642818">
                    <a:moveTo>
                      <a:pt x="0" y="0"/>
                    </a:moveTo>
                    <a:lnTo>
                      <a:pt x="2674881" y="0"/>
                    </a:lnTo>
                    <a:lnTo>
                      <a:pt x="2674881" y="642818"/>
                    </a:lnTo>
                    <a:lnTo>
                      <a:pt x="0" y="64281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5" tIns="28575" rIns="28575" bIns="28575" numCol="1" spcCol="1270" anchor="ctr" anchorCtr="0">
                <a:noAutofit/>
              </a:bodyPr>
              <a:lstStyle/>
              <a:p>
                <a:pPr marL="0" marR="0" lvl="0" indent="0" algn="ctr" defTabSz="666750" rtl="0" eaLnBrk="1" fontAlgn="auto" latinLnBrk="0" hangingPunct="1">
                  <a:lnSpc>
                    <a:spcPct val="90000"/>
                  </a:lnSpc>
                  <a:spcBef>
                    <a:spcPct val="0"/>
                  </a:spcBef>
                  <a:spcAft>
                    <a:spcPct val="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Franklin Gothic Book"/>
                    <a:ea typeface="+mn-ea"/>
                    <a:cs typeface="+mn-cs"/>
                  </a:rPr>
                  <a:t>8-17-2021 DPR Draft Criteria</a:t>
                </a:r>
              </a:p>
            </p:txBody>
          </p:sp>
          <p:sp>
            <p:nvSpPr>
              <p:cNvPr id="29" name="Freeform: Shape 28">
                <a:extLst>
                  <a:ext uri="{FF2B5EF4-FFF2-40B4-BE49-F238E27FC236}">
                    <a16:creationId xmlns:a16="http://schemas.microsoft.com/office/drawing/2014/main" id="{261B97C8-38E4-45D3-BDD0-9988D225FC21}"/>
                  </a:ext>
                </a:extLst>
              </p:cNvPr>
              <p:cNvSpPr/>
              <p:nvPr/>
            </p:nvSpPr>
            <p:spPr>
              <a:xfrm>
                <a:off x="6928065" y="2961970"/>
                <a:ext cx="2674881" cy="642818"/>
              </a:xfrm>
              <a:custGeom>
                <a:avLst/>
                <a:gdLst>
                  <a:gd name="connsiteX0" fmla="*/ 0 w 2674881"/>
                  <a:gd name="connsiteY0" fmla="*/ 0 h 642818"/>
                  <a:gd name="connsiteX1" fmla="*/ 2674881 w 2674881"/>
                  <a:gd name="connsiteY1" fmla="*/ 0 h 642818"/>
                  <a:gd name="connsiteX2" fmla="*/ 2674881 w 2674881"/>
                  <a:gd name="connsiteY2" fmla="*/ 642818 h 642818"/>
                  <a:gd name="connsiteX3" fmla="*/ 0 w 2674881"/>
                  <a:gd name="connsiteY3" fmla="*/ 642818 h 642818"/>
                  <a:gd name="connsiteX4" fmla="*/ 0 w 2674881"/>
                  <a:gd name="connsiteY4" fmla="*/ 0 h 642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881" h="642818">
                    <a:moveTo>
                      <a:pt x="0" y="0"/>
                    </a:moveTo>
                    <a:lnTo>
                      <a:pt x="2674881" y="0"/>
                    </a:lnTo>
                    <a:lnTo>
                      <a:pt x="2674881" y="642818"/>
                    </a:lnTo>
                    <a:lnTo>
                      <a:pt x="0" y="64281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5" tIns="28575" rIns="28575" bIns="28575" numCol="1" spcCol="1270" anchor="ctr" anchorCtr="0">
                <a:noAutofit/>
              </a:bodyPr>
              <a:lstStyle/>
              <a:p>
                <a:pPr marL="0" marR="0" lvl="0" indent="0" algn="ctr" defTabSz="666750" rtl="0" eaLnBrk="1" fontAlgn="auto" latinLnBrk="0" hangingPunct="1">
                  <a:lnSpc>
                    <a:spcPct val="90000"/>
                  </a:lnSpc>
                  <a:spcBef>
                    <a:spcPct val="0"/>
                  </a:spcBef>
                  <a:spcAft>
                    <a:spcPct val="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Franklin Gothic Book"/>
                    <a:ea typeface="+mn-ea"/>
                    <a:cs typeface="+mn-cs"/>
                  </a:rPr>
                  <a:t>NWRI ESCP Recommendations for DPR in CA</a:t>
                </a:r>
              </a:p>
            </p:txBody>
          </p:sp>
          <p:sp>
            <p:nvSpPr>
              <p:cNvPr id="30" name="Rectangle 29">
                <a:hlinkClick r:id="rId6"/>
                <a:extLst>
                  <a:ext uri="{FF2B5EF4-FFF2-40B4-BE49-F238E27FC236}">
                    <a16:creationId xmlns:a16="http://schemas.microsoft.com/office/drawing/2014/main" id="{0B6B7474-D2FF-41F6-A3AC-341F93B92E1C}"/>
                  </a:ext>
                </a:extLst>
              </p:cNvPr>
              <p:cNvSpPr/>
              <p:nvPr/>
            </p:nvSpPr>
            <p:spPr>
              <a:xfrm>
                <a:off x="2507674" y="3935021"/>
                <a:ext cx="3104183" cy="2293979"/>
              </a:xfrm>
              <a:prstGeom prst="rect">
                <a:avLst/>
              </a:prstGeom>
              <a:blipFill rotWithShape="1">
                <a:blip r:embed="rId7"/>
                <a:srcRect/>
                <a:stretch>
                  <a:fillRect l="-6000" r="-6000"/>
                </a:stretch>
              </a:blipFill>
              <a:ln>
                <a:solidFill>
                  <a:schemeClr val="tx1"/>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1" name="Freeform: Shape 30">
                <a:extLst>
                  <a:ext uri="{FF2B5EF4-FFF2-40B4-BE49-F238E27FC236}">
                    <a16:creationId xmlns:a16="http://schemas.microsoft.com/office/drawing/2014/main" id="{B3E9BA9F-ED74-4CC9-B940-8C43DBF4DEA1}"/>
                  </a:ext>
                </a:extLst>
              </p:cNvPr>
              <p:cNvSpPr/>
              <p:nvPr/>
            </p:nvSpPr>
            <p:spPr>
              <a:xfrm>
                <a:off x="3135116" y="5813060"/>
                <a:ext cx="2674881" cy="642818"/>
              </a:xfrm>
              <a:custGeom>
                <a:avLst/>
                <a:gdLst>
                  <a:gd name="connsiteX0" fmla="*/ 0 w 2674881"/>
                  <a:gd name="connsiteY0" fmla="*/ 0 h 642818"/>
                  <a:gd name="connsiteX1" fmla="*/ 2674881 w 2674881"/>
                  <a:gd name="connsiteY1" fmla="*/ 0 h 642818"/>
                  <a:gd name="connsiteX2" fmla="*/ 2674881 w 2674881"/>
                  <a:gd name="connsiteY2" fmla="*/ 642818 h 642818"/>
                  <a:gd name="connsiteX3" fmla="*/ 0 w 2674881"/>
                  <a:gd name="connsiteY3" fmla="*/ 642818 h 642818"/>
                  <a:gd name="connsiteX4" fmla="*/ 0 w 2674881"/>
                  <a:gd name="connsiteY4" fmla="*/ 0 h 642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881" h="642818">
                    <a:moveTo>
                      <a:pt x="0" y="0"/>
                    </a:moveTo>
                    <a:lnTo>
                      <a:pt x="2674881" y="0"/>
                    </a:lnTo>
                    <a:lnTo>
                      <a:pt x="2674881" y="642818"/>
                    </a:lnTo>
                    <a:lnTo>
                      <a:pt x="0" y="64281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5" tIns="28575" rIns="28575" bIns="28575" numCol="1" spcCol="1270" anchor="ctr" anchorCtr="0">
                <a:noAutofit/>
              </a:bodyPr>
              <a:lstStyle/>
              <a:p>
                <a:pPr marL="0" marR="0" lvl="0" indent="0" algn="ctr" defTabSz="666750" rtl="0" eaLnBrk="1" fontAlgn="auto" latinLnBrk="0" hangingPunct="1">
                  <a:lnSpc>
                    <a:spcPct val="90000"/>
                  </a:lnSpc>
                  <a:spcBef>
                    <a:spcPct val="0"/>
                  </a:spcBef>
                  <a:spcAft>
                    <a:spcPct val="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Franklin Gothic Book"/>
                    <a:ea typeface="+mn-ea"/>
                    <a:cs typeface="+mn-cs"/>
                  </a:rPr>
                  <a:t>WRF 4960 – Completion 2022</a:t>
                </a:r>
              </a:p>
            </p:txBody>
          </p:sp>
          <p:sp>
            <p:nvSpPr>
              <p:cNvPr id="32" name="Rectangle 31">
                <a:hlinkClick r:id="rId8"/>
                <a:extLst>
                  <a:ext uri="{FF2B5EF4-FFF2-40B4-BE49-F238E27FC236}">
                    <a16:creationId xmlns:a16="http://schemas.microsoft.com/office/drawing/2014/main" id="{2C01E744-E233-4B93-A147-8E3EE0619392}"/>
                  </a:ext>
                </a:extLst>
              </p:cNvPr>
              <p:cNvSpPr/>
              <p:nvPr/>
            </p:nvSpPr>
            <p:spPr>
              <a:xfrm>
                <a:off x="6300624" y="3935021"/>
                <a:ext cx="3104183" cy="2293979"/>
              </a:xfrm>
              <a:prstGeom prst="rect">
                <a:avLst/>
              </a:prstGeom>
              <a:blipFill rotWithShape="1">
                <a:blip r:embed="rId9"/>
                <a:srcRect/>
                <a:stretch>
                  <a:fillRect l="-2000" r="-2000"/>
                </a:stretch>
              </a:blipFill>
              <a:ln>
                <a:solidFill>
                  <a:schemeClr val="tx1"/>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3" name="Freeform: Shape 32">
                <a:extLst>
                  <a:ext uri="{FF2B5EF4-FFF2-40B4-BE49-F238E27FC236}">
                    <a16:creationId xmlns:a16="http://schemas.microsoft.com/office/drawing/2014/main" id="{5368B73E-383D-4F49-92B6-0FEC34C86F7F}"/>
                  </a:ext>
                </a:extLst>
              </p:cNvPr>
              <p:cNvSpPr/>
              <p:nvPr/>
            </p:nvSpPr>
            <p:spPr>
              <a:xfrm>
                <a:off x="6928065" y="5813060"/>
                <a:ext cx="2674881" cy="642818"/>
              </a:xfrm>
              <a:custGeom>
                <a:avLst/>
                <a:gdLst>
                  <a:gd name="connsiteX0" fmla="*/ 0 w 2674881"/>
                  <a:gd name="connsiteY0" fmla="*/ 0 h 642818"/>
                  <a:gd name="connsiteX1" fmla="*/ 2674881 w 2674881"/>
                  <a:gd name="connsiteY1" fmla="*/ 0 h 642818"/>
                  <a:gd name="connsiteX2" fmla="*/ 2674881 w 2674881"/>
                  <a:gd name="connsiteY2" fmla="*/ 642818 h 642818"/>
                  <a:gd name="connsiteX3" fmla="*/ 0 w 2674881"/>
                  <a:gd name="connsiteY3" fmla="*/ 642818 h 642818"/>
                  <a:gd name="connsiteX4" fmla="*/ 0 w 2674881"/>
                  <a:gd name="connsiteY4" fmla="*/ 0 h 642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4881" h="642818">
                    <a:moveTo>
                      <a:pt x="0" y="0"/>
                    </a:moveTo>
                    <a:lnTo>
                      <a:pt x="2674881" y="0"/>
                    </a:lnTo>
                    <a:lnTo>
                      <a:pt x="2674881" y="642818"/>
                    </a:lnTo>
                    <a:lnTo>
                      <a:pt x="0" y="642818"/>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5" tIns="28575" rIns="28575" bIns="28575" numCol="1" spcCol="1270" anchor="ctr" anchorCtr="0">
                <a:noAutofit/>
              </a:bodyPr>
              <a:lstStyle/>
              <a:p>
                <a:pPr marL="0" marR="0" lvl="0" indent="0" algn="ctr" defTabSz="666750" rtl="0" eaLnBrk="1" fontAlgn="auto" latinLnBrk="0" hangingPunct="1">
                  <a:lnSpc>
                    <a:spcPct val="90000"/>
                  </a:lnSpc>
                  <a:spcBef>
                    <a:spcPct val="0"/>
                  </a:spcBef>
                  <a:spcAft>
                    <a:spcPct val="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Franklin Gothic Book"/>
                    <a:ea typeface="+mn-ea"/>
                    <a:cs typeface="+mn-cs"/>
                  </a:rPr>
                  <a:t> WRF 5048 – Completion 2022</a:t>
                </a:r>
              </a:p>
            </p:txBody>
          </p:sp>
        </p:grpSp>
      </p:grpSp>
    </p:spTree>
    <p:extLst>
      <p:ext uri="{BB962C8B-B14F-4D97-AF65-F5344CB8AC3E}">
        <p14:creationId xmlns:p14="http://schemas.microsoft.com/office/powerpoint/2010/main" val="77105424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381000" y="1352458"/>
            <a:ext cx="9305104" cy="1295400"/>
          </a:xfrm>
        </p:spPr>
        <p:txBody>
          <a:bodyPr/>
          <a:lstStyle/>
          <a:p>
            <a:r>
              <a:rPr lang="en-US" dirty="0"/>
              <a:t>Overview of Enhanced Source Control Research and Criteria for DPR</a:t>
            </a:r>
          </a:p>
        </p:txBody>
      </p:sp>
      <p:sp>
        <p:nvSpPr>
          <p:cNvPr id="24" name="Text Placeholder 23"/>
          <p:cNvSpPr>
            <a:spLocks noGrp="1"/>
          </p:cNvSpPr>
          <p:nvPr>
            <p:ph type="body" idx="14"/>
          </p:nvPr>
        </p:nvSpPr>
        <p:spPr>
          <a:xfrm>
            <a:off x="381000" y="933450"/>
            <a:ext cx="9305104" cy="495300"/>
          </a:xfrm>
        </p:spPr>
        <p:txBody>
          <a:bodyPr>
            <a:normAutofit fontScale="92500" lnSpcReduction="10000"/>
          </a:bodyPr>
          <a:lstStyle/>
          <a:p>
            <a:r>
              <a:rPr lang="en-US" dirty="0"/>
              <a:t>CWEA ECI Toolbelt Training – DPR and Enhanced Source Control</a:t>
            </a:r>
          </a:p>
          <a:p>
            <a:r>
              <a:rPr lang="en-US" dirty="0"/>
              <a:t>Austa Parker, PhD</a:t>
            </a:r>
          </a:p>
        </p:txBody>
      </p:sp>
      <p:sp>
        <p:nvSpPr>
          <p:cNvPr id="25" name="Text Placeholder 24"/>
          <p:cNvSpPr>
            <a:spLocks noGrp="1"/>
          </p:cNvSpPr>
          <p:nvPr>
            <p:ph type="body" idx="15"/>
          </p:nvPr>
        </p:nvSpPr>
        <p:spPr/>
        <p:txBody>
          <a:bodyPr>
            <a:normAutofit fontScale="92500" lnSpcReduction="10000"/>
          </a:bodyPr>
          <a:lstStyle/>
          <a:p>
            <a:r>
              <a:rPr lang="en-US"/>
              <a:t>October 13, 2021</a:t>
            </a:r>
          </a:p>
        </p:txBody>
      </p:sp>
      <p:pic>
        <p:nvPicPr>
          <p:cNvPr id="13" name="Picture Placeholder 12"/>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t="12401" b="12401"/>
          <a:stretch/>
        </p:blipFill>
        <p:spPr/>
      </p:pic>
      <p:pic>
        <p:nvPicPr>
          <p:cNvPr id="15" name="Picture Placeholder 14"/>
          <p:cNvPicPr>
            <a:picLocks noGrp="1" noChangeAspect="1"/>
          </p:cNvPicPr>
          <p:nvPr>
            <p:ph type="pic" idx="11"/>
          </p:nvPr>
        </p:nvPicPr>
        <p:blipFill>
          <a:blip r:embed="rId4" cstate="print">
            <a:extLst>
              <a:ext uri="{28A0092B-C50C-407E-A947-70E740481C1C}">
                <a14:useLocalDpi xmlns:a14="http://schemas.microsoft.com/office/drawing/2010/main" val="0"/>
              </a:ext>
            </a:extLst>
          </a:blip>
          <a:srcRect t="12659" b="12659"/>
          <a:stretch>
            <a:fillRect/>
          </a:stretch>
        </p:blipFill>
        <p:spPr/>
      </p:pic>
      <p:pic>
        <p:nvPicPr>
          <p:cNvPr id="7" name="Picture Placeholder 6"/>
          <p:cNvPicPr>
            <a:picLocks noGrp="1" noChangeAspect="1"/>
          </p:cNvPicPr>
          <p:nvPr>
            <p:ph type="pic" idx="12"/>
          </p:nvPr>
        </p:nvPicPr>
        <p:blipFill>
          <a:blip r:embed="rId5" cstate="print">
            <a:extLst>
              <a:ext uri="{28A0092B-C50C-407E-A947-70E740481C1C}">
                <a14:useLocalDpi xmlns:a14="http://schemas.microsoft.com/office/drawing/2010/main" val="0"/>
              </a:ext>
            </a:extLst>
          </a:blip>
          <a:srcRect t="23137" b="23137"/>
          <a:stretch>
            <a:fillRect/>
          </a:stretch>
        </p:blipFill>
        <p:spPr/>
      </p:pic>
      <p:cxnSp>
        <p:nvCxnSpPr>
          <p:cNvPr id="10" name="Straight Connector 9"/>
          <p:cNvCxnSpPr/>
          <p:nvPr/>
        </p:nvCxnSpPr>
        <p:spPr bwMode="auto">
          <a:xfrm>
            <a:off x="10096500" y="1257300"/>
            <a:ext cx="0" cy="1371600"/>
          </a:xfrm>
          <a:prstGeom prst="line">
            <a:avLst/>
          </a:prstGeom>
          <a:noFill/>
          <a:ln w="9525" cap="flat" cmpd="sng" algn="ctr">
            <a:solidFill>
              <a:srgbClr val="C0CAC7"/>
            </a:solidFill>
            <a:prstDash val="solid"/>
            <a:round/>
            <a:headEnd type="none" w="med" len="med"/>
            <a:tailEnd type="none" w="med" len="med"/>
          </a:ln>
          <a:effectLst/>
        </p:spPr>
      </p:cxn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442" y="1257300"/>
            <a:ext cx="1371600" cy="1371600"/>
          </a:xfrm>
          <a:prstGeom prst="rect">
            <a:avLst/>
          </a:prstGeom>
        </p:spPr>
      </p:pic>
    </p:spTree>
    <p:extLst>
      <p:ext uri="{BB962C8B-B14F-4D97-AF65-F5344CB8AC3E}">
        <p14:creationId xmlns:p14="http://schemas.microsoft.com/office/powerpoint/2010/main" val="3300812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CWEA Colors">
      <a:dk1>
        <a:sysClr val="windowText" lastClr="000000"/>
      </a:dk1>
      <a:lt1>
        <a:sysClr val="window" lastClr="FFFFFF"/>
      </a:lt1>
      <a:dk2>
        <a:srgbClr val="44546A"/>
      </a:dk2>
      <a:lt2>
        <a:srgbClr val="E7E6E6"/>
      </a:lt2>
      <a:accent1>
        <a:srgbClr val="29246D"/>
      </a:accent1>
      <a:accent2>
        <a:srgbClr val="0086D6"/>
      </a:accent2>
      <a:accent3>
        <a:srgbClr val="F2F1EC"/>
      </a:accent3>
      <a:accent4>
        <a:srgbClr val="ED8B00"/>
      </a:accent4>
      <a:accent5>
        <a:srgbClr val="00A9E0"/>
      </a:accent5>
      <a:accent6>
        <a:srgbClr val="857874"/>
      </a:accent6>
      <a:hlink>
        <a:srgbClr val="0086D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WEA Colors">
      <a:dk1>
        <a:sysClr val="windowText" lastClr="000000"/>
      </a:dk1>
      <a:lt1>
        <a:sysClr val="window" lastClr="FFFFFF"/>
      </a:lt1>
      <a:dk2>
        <a:srgbClr val="44546A"/>
      </a:dk2>
      <a:lt2>
        <a:srgbClr val="E7E6E6"/>
      </a:lt2>
      <a:accent1>
        <a:srgbClr val="29246D"/>
      </a:accent1>
      <a:accent2>
        <a:srgbClr val="0086D6"/>
      </a:accent2>
      <a:accent3>
        <a:srgbClr val="F2F1EC"/>
      </a:accent3>
      <a:accent4>
        <a:srgbClr val="ED8B00"/>
      </a:accent4>
      <a:accent5>
        <a:srgbClr val="00A9E0"/>
      </a:accent5>
      <a:accent6>
        <a:srgbClr val="857874"/>
      </a:accent6>
      <a:hlink>
        <a:srgbClr val="0086D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urple">
  <a:themeElements>
    <a:clrScheme name="BC2018 SmartArt">
      <a:dk1>
        <a:sysClr val="windowText" lastClr="000000"/>
      </a:dk1>
      <a:lt1>
        <a:sysClr val="window" lastClr="FFFFFF"/>
      </a:lt1>
      <a:dk2>
        <a:srgbClr val="000000"/>
      </a:dk2>
      <a:lt2>
        <a:srgbClr val="FFFFFF"/>
      </a:lt2>
      <a:accent1>
        <a:srgbClr val="009ED1"/>
      </a:accent1>
      <a:accent2>
        <a:srgbClr val="76B043"/>
      </a:accent2>
      <a:accent3>
        <a:srgbClr val="43525A"/>
      </a:accent3>
      <a:accent4>
        <a:srgbClr val="F58220"/>
      </a:accent4>
      <a:accent5>
        <a:srgbClr val="909D93"/>
      </a:accent5>
      <a:accent6>
        <a:srgbClr val="332A86"/>
      </a:accent6>
      <a:hlink>
        <a:srgbClr val="009ED1"/>
      </a:hlink>
      <a:folHlink>
        <a:srgbClr val="009ED1"/>
      </a:folHlink>
    </a:clrScheme>
    <a:fontScheme name="BC PPT TEMPLATE">
      <a:majorFont>
        <a:latin typeface="Franklin Gothic Medium"/>
        <a:ea typeface=""/>
        <a:cs typeface=""/>
      </a:majorFont>
      <a:minorFont>
        <a:latin typeface="Franklin Gothic Book"/>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Lst>
    <a:ext uri="{05A4C25C-085E-4340-85A3-A5531E510DB2}">
      <thm15:themeFamily xmlns:thm15="http://schemas.microsoft.com/office/thememl/2012/main" name="BC_Template-Widescreen.potx" id="{86E7FF0A-6F7F-473D-9367-C3C58041B25F}" vid="{5A98F7C2-7FF9-4A2D-BECF-23E10621989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3033</TotalTime>
  <Words>4093</Words>
  <Application>Microsoft Office PowerPoint</Application>
  <PresentationFormat>Widescreen</PresentationFormat>
  <Paragraphs>703</Paragraphs>
  <Slides>101</Slides>
  <Notes>91</Notes>
  <HiddenSlides>17</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101</vt:i4>
      </vt:variant>
    </vt:vector>
  </HeadingPairs>
  <TitlesOfParts>
    <vt:vector size="120" baseType="lpstr">
      <vt:lpstr>Arial</vt:lpstr>
      <vt:lpstr>Avenir</vt:lpstr>
      <vt:lpstr>Calibri</vt:lpstr>
      <vt:lpstr>Calibri Light</vt:lpstr>
      <vt:lpstr>Century Gothic</vt:lpstr>
      <vt:lpstr>Franklin Gothic Book</vt:lpstr>
      <vt:lpstr>Franklin Gothic Medium</vt:lpstr>
      <vt:lpstr>Franklin Gothic Medium Cond</vt:lpstr>
      <vt:lpstr>Gotham Book</vt:lpstr>
      <vt:lpstr>Helvetica Neue</vt:lpstr>
      <vt:lpstr>Montserrat SemiBold</vt:lpstr>
      <vt:lpstr>Times New Roman</vt:lpstr>
      <vt:lpstr>Wingdings</vt:lpstr>
      <vt:lpstr>Office Theme</vt:lpstr>
      <vt:lpstr>1_Office Theme</vt:lpstr>
      <vt:lpstr>2_Office Theme</vt:lpstr>
      <vt:lpstr>3_Office Theme</vt:lpstr>
      <vt:lpstr>1_Purple</vt:lpstr>
      <vt:lpstr>Acrobat Document</vt:lpstr>
      <vt:lpstr>October 2021 Virtual ECI Tool Belt Training</vt:lpstr>
      <vt:lpstr>Theodore Higgins</vt:lpstr>
      <vt:lpstr>P3S Conference 2022 LONG BEACH</vt:lpstr>
      <vt:lpstr>Call for Proposals</vt:lpstr>
      <vt:lpstr>Call for Nominations</vt:lpstr>
      <vt:lpstr>Learn more at awtoperator.org</vt:lpstr>
      <vt:lpstr>PowerPoint Presentation</vt:lpstr>
      <vt:lpstr>PowerPoint Presentation</vt:lpstr>
      <vt:lpstr>Jeremy Grant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ESCP PROGRAM REQUIREMENTS</vt:lpstr>
      <vt:lpstr>PROPOSED ESCP PLAN</vt:lpstr>
      <vt:lpstr>SOURCE MAPPING &amp; RESPONSE PLAN</vt:lpstr>
      <vt:lpstr>CECs are defined by SWRCB (2018, draft) as constituents in: </vt:lpstr>
      <vt:lpstr>CEC MONITORING  Excerpt from SWRCB Recycled Water Policy  Effective April 8, 2018</vt:lpstr>
      <vt:lpstr>HOSPITAL DISCHARGE PROGRAM</vt:lpstr>
      <vt:lpstr>CURRENT RESIDENTIAL OUTREACH</vt:lpstr>
      <vt:lpstr>PowerPoint Presentation</vt:lpstr>
      <vt:lpstr>RAGS, 3 P’S AND SENSORS</vt:lpstr>
      <vt:lpstr>PowerPoint Presentation</vt:lpstr>
      <vt:lpstr>INDUSTRIAL OUTREACH</vt:lpstr>
      <vt:lpstr>PowerPoint Presentation</vt:lpstr>
      <vt:lpstr>Anne-li Steutel-Maron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Austa Parker</vt:lpstr>
      <vt:lpstr>Overview of Enhanced Source Control Research and Criteria for DPR</vt:lpstr>
      <vt:lpstr>Agenda</vt:lpstr>
      <vt:lpstr>What happens here matters here</vt:lpstr>
      <vt:lpstr>A few definitions</vt:lpstr>
      <vt:lpstr>DiPRRA must ensure that the municipal wastewater used to supply a DPR project is from a wastewater agency that:</vt:lpstr>
      <vt:lpstr>Minimum source control program requirements for DPR</vt:lpstr>
      <vt:lpstr>DPR Draft Criteria for Source Control</vt:lpstr>
      <vt:lpstr>Sewershed surveillance program</vt:lpstr>
      <vt:lpstr>Research Needs Related to ESCP for DPR</vt:lpstr>
      <vt:lpstr>Helpful Resources</vt:lpstr>
      <vt:lpstr>Overview of Enhanced Source Control Research and Criteria for DPR</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Alec Mackie</dc:creator>
  <cp:lastModifiedBy>Nicholas Bailey</cp:lastModifiedBy>
  <cp:revision>119</cp:revision>
  <dcterms:created xsi:type="dcterms:W3CDTF">2020-07-20T16:36:05Z</dcterms:created>
  <dcterms:modified xsi:type="dcterms:W3CDTF">2021-10-13T23:15:49Z</dcterms:modified>
</cp:coreProperties>
</file>