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 id="2147483737" r:id="rId3"/>
    <p:sldMasterId id="2147483770" r:id="rId4"/>
  </p:sldMasterIdLst>
  <p:notesMasterIdLst>
    <p:notesMasterId r:id="rId74"/>
  </p:notesMasterIdLst>
  <p:sldIdLst>
    <p:sldId id="2991" r:id="rId5"/>
    <p:sldId id="2933" r:id="rId6"/>
    <p:sldId id="2993" r:id="rId7"/>
    <p:sldId id="3001" r:id="rId8"/>
    <p:sldId id="2995" r:id="rId9"/>
    <p:sldId id="2996" r:id="rId10"/>
    <p:sldId id="2997" r:id="rId11"/>
    <p:sldId id="2998" r:id="rId12"/>
    <p:sldId id="2999" r:id="rId13"/>
    <p:sldId id="2992" r:id="rId14"/>
    <p:sldId id="256" r:id="rId15"/>
    <p:sldId id="257" r:id="rId16"/>
    <p:sldId id="259" r:id="rId17"/>
    <p:sldId id="260" r:id="rId18"/>
    <p:sldId id="261" r:id="rId19"/>
    <p:sldId id="262" r:id="rId20"/>
    <p:sldId id="377" r:id="rId21"/>
    <p:sldId id="263" r:id="rId22"/>
    <p:sldId id="264" r:id="rId23"/>
    <p:sldId id="265" r:id="rId24"/>
    <p:sldId id="266" r:id="rId25"/>
    <p:sldId id="267" r:id="rId26"/>
    <p:sldId id="268" r:id="rId27"/>
    <p:sldId id="271" r:id="rId28"/>
    <p:sldId id="269" r:id="rId29"/>
    <p:sldId id="273" r:id="rId30"/>
    <p:sldId id="274" r:id="rId31"/>
    <p:sldId id="275" r:id="rId32"/>
    <p:sldId id="276" r:id="rId33"/>
    <p:sldId id="277" r:id="rId34"/>
    <p:sldId id="272" r:id="rId35"/>
    <p:sldId id="278" r:id="rId36"/>
    <p:sldId id="283" r:id="rId37"/>
    <p:sldId id="279" r:id="rId38"/>
    <p:sldId id="284" r:id="rId39"/>
    <p:sldId id="280" r:id="rId40"/>
    <p:sldId id="281" r:id="rId41"/>
    <p:sldId id="285" r:id="rId42"/>
    <p:sldId id="286" r:id="rId43"/>
    <p:sldId id="282" r:id="rId44"/>
    <p:sldId id="288" r:id="rId45"/>
    <p:sldId id="287" r:id="rId46"/>
    <p:sldId id="289" r:id="rId47"/>
    <p:sldId id="290" r:id="rId48"/>
    <p:sldId id="291" r:id="rId49"/>
    <p:sldId id="292" r:id="rId50"/>
    <p:sldId id="293" r:id="rId51"/>
    <p:sldId id="294" r:id="rId52"/>
    <p:sldId id="295" r:id="rId53"/>
    <p:sldId id="296" r:id="rId54"/>
    <p:sldId id="307" r:id="rId55"/>
    <p:sldId id="299" r:id="rId56"/>
    <p:sldId id="300" r:id="rId57"/>
    <p:sldId id="297" r:id="rId58"/>
    <p:sldId id="298" r:id="rId59"/>
    <p:sldId id="308" r:id="rId60"/>
    <p:sldId id="302" r:id="rId61"/>
    <p:sldId id="303" r:id="rId62"/>
    <p:sldId id="301" r:id="rId63"/>
    <p:sldId id="304" r:id="rId64"/>
    <p:sldId id="305" r:id="rId65"/>
    <p:sldId id="309" r:id="rId66"/>
    <p:sldId id="306" r:id="rId67"/>
    <p:sldId id="379" r:id="rId68"/>
    <p:sldId id="380" r:id="rId69"/>
    <p:sldId id="381" r:id="rId70"/>
    <p:sldId id="2932" r:id="rId71"/>
    <p:sldId id="2987" r:id="rId72"/>
    <p:sldId id="2899"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7110F-BDCC-4488-A1D2-BD6712E90A46}" v="1614" dt="2022-03-21T04:56:20.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8CB76-3C5A-4470-B246-64BB94E0E577}"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90F55-F6F4-484D-B2FB-DAF9ADF5BA9F}" type="slidenum">
              <a:rPr lang="en-US" smtClean="0"/>
              <a:t>‹#›</a:t>
            </a:fld>
            <a:endParaRPr lang="en-US"/>
          </a:p>
        </p:txBody>
      </p:sp>
    </p:spTree>
    <p:extLst>
      <p:ext uri="{BB962C8B-B14F-4D97-AF65-F5344CB8AC3E}">
        <p14:creationId xmlns:p14="http://schemas.microsoft.com/office/powerpoint/2010/main" val="230961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DON’T put speakers agency logo on the slide. It will not look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8EA09-D1DB-4C59-8D43-2E16160C7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24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2E8EA09-D1DB-4C59-8D43-2E16160C7B6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48507"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4144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94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127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86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574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2E8EA09-D1DB-4C59-8D43-2E16160C7B6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4850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9668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45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DON’T put speakers agency logo on the slide. It will not look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8EA09-D1DB-4C59-8D43-2E16160C7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DON’T put speakers agency logo on the slide. It will not look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8EA09-D1DB-4C59-8D43-2E16160C7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0395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3.wdp"/></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3.wdp"/></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03B5E-A22D-4E3C-A1FD-7AD4BA330C7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2F8AB83-3770-461C-8893-CB429D3F7DE8}" type="slidenum">
              <a:rPr lang="en-US" smtClean="0"/>
              <a:t>‹#›</a:t>
            </a:fld>
            <a:endParaRPr lang="en-US"/>
          </a:p>
        </p:txBody>
      </p:sp>
    </p:spTree>
    <p:extLst>
      <p:ext uri="{BB962C8B-B14F-4D97-AF65-F5344CB8AC3E}">
        <p14:creationId xmlns:p14="http://schemas.microsoft.com/office/powerpoint/2010/main" val="23167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03B5E-A22D-4E3C-A1FD-7AD4BA330C7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164903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03B5E-A22D-4E3C-A1FD-7AD4BA330C7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132467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2F1E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42D1BE-D62F-A243-9056-B7DDE35583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027"/>
            <a:ext cx="12191999" cy="6829946"/>
          </a:xfrm>
          <a:prstGeom prst="rect">
            <a:avLst/>
          </a:prstGeom>
        </p:spPr>
      </p:pic>
      <p:sp>
        <p:nvSpPr>
          <p:cNvPr id="2" name="Title 1">
            <a:extLst>
              <a:ext uri="{FF2B5EF4-FFF2-40B4-BE49-F238E27FC236}">
                <a16:creationId xmlns:a16="http://schemas.microsoft.com/office/drawing/2014/main" id="{FF704530-01B1-744C-BDE7-B2BB46E7CAC0}"/>
              </a:ext>
            </a:extLst>
          </p:cNvPr>
          <p:cNvSpPr>
            <a:spLocks noGrp="1"/>
          </p:cNvSpPr>
          <p:nvPr>
            <p:ph type="ctrTitle" hasCustomPrompt="1"/>
          </p:nvPr>
        </p:nvSpPr>
        <p:spPr>
          <a:xfrm>
            <a:off x="1524000" y="1997007"/>
            <a:ext cx="9144000" cy="2387600"/>
          </a:xfrm>
        </p:spPr>
        <p:txBody>
          <a:bodyPr anchor="b"/>
          <a:lstStyle>
            <a:lvl1pPr algn="ctr">
              <a:defRPr sz="6000" b="1" spc="0">
                <a:solidFill>
                  <a:schemeClr val="accent1"/>
                </a:solidFill>
              </a:defRPr>
            </a:lvl1pPr>
          </a:lstStyle>
          <a:p>
            <a:r>
              <a:rPr lang="en-US" noProof="0" dirty="0"/>
              <a:t>PRESENTATION</a:t>
            </a:r>
            <a:br>
              <a:rPr lang="en-US" noProof="0" dirty="0"/>
            </a:br>
            <a:r>
              <a:rPr lang="en-US" noProof="0" dirty="0"/>
              <a:t>TITLE</a:t>
            </a:r>
            <a:endParaRPr lang="en-US" dirty="0"/>
          </a:p>
        </p:txBody>
      </p:sp>
      <p:sp>
        <p:nvSpPr>
          <p:cNvPr id="3" name="Subtitle 2">
            <a:extLst>
              <a:ext uri="{FF2B5EF4-FFF2-40B4-BE49-F238E27FC236}">
                <a16:creationId xmlns:a16="http://schemas.microsoft.com/office/drawing/2014/main" id="{8B7DFC8A-FA75-7F41-8518-87444787FA29}"/>
              </a:ext>
            </a:extLst>
          </p:cNvPr>
          <p:cNvSpPr>
            <a:spLocks noGrp="1"/>
          </p:cNvSpPr>
          <p:nvPr>
            <p:ph type="subTitle" idx="1" hasCustomPrompt="1"/>
          </p:nvPr>
        </p:nvSpPr>
        <p:spPr>
          <a:xfrm>
            <a:off x="1524000" y="4645645"/>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TAGLINE</a:t>
            </a:r>
          </a:p>
        </p:txBody>
      </p:sp>
      <p:sp>
        <p:nvSpPr>
          <p:cNvPr id="10" name="Slide Number Placeholder 5">
            <a:extLst>
              <a:ext uri="{FF2B5EF4-FFF2-40B4-BE49-F238E27FC236}">
                <a16:creationId xmlns:a16="http://schemas.microsoft.com/office/drawing/2014/main" id="{C0509061-01D7-4D39-9352-C76221DF5EE0}"/>
              </a:ext>
            </a:extLst>
          </p:cNvPr>
          <p:cNvSpPr>
            <a:spLocks noGrp="1"/>
          </p:cNvSpPr>
          <p:nvPr>
            <p:ph type="sldNum" sz="quarter" idx="4"/>
          </p:nvPr>
        </p:nvSpPr>
        <p:spPr>
          <a:xfrm>
            <a:off x="4724399" y="6356350"/>
            <a:ext cx="2743200" cy="365125"/>
          </a:xfrm>
          <a:prstGeom prst="rect">
            <a:avLst/>
          </a:prstGeom>
        </p:spPr>
        <p:txBody>
          <a:bodyPr vert="horz" lIns="91440" tIns="45720" rIns="91440" bIns="45720" rtlCol="0" anchor="ctr"/>
          <a:lstStyle>
            <a:lvl1pPr algn="ct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202872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5F27F-651E-5541-A578-233CC9C154A5}"/>
              </a:ext>
              <a:ext uri="{C183D7F6-B498-43B3-948B-1728B52AA6E4}">
                <adec:decorative xmlns:adec="http://schemas.microsoft.com/office/drawing/2017/decorative" val="1"/>
              </a:ext>
            </a:extLst>
          </p:cNvPr>
          <p:cNvSpPr/>
          <p:nvPr userDrawn="1"/>
        </p:nvSpPr>
        <p:spPr>
          <a:xfrm>
            <a:off x="0" y="4870173"/>
            <a:ext cx="12192000" cy="1987825"/>
          </a:xfrm>
          <a:prstGeom prst="rect">
            <a:avLst/>
          </a:prstGeom>
          <a:solidFill>
            <a:srgbClr val="29256C">
              <a:alpha val="89804"/>
            </a:srgbClr>
          </a:solidFill>
          <a:ln w="12700" cap="flat">
            <a:noFill/>
            <a:prstDash val="solid"/>
            <a:miter/>
          </a:ln>
        </p:spPr>
        <p:txBody>
          <a:bodyPr rtlCol="0" anchor="ctr"/>
          <a:lstStyle/>
          <a:p>
            <a:pPr algn="l"/>
            <a:endParaRPr lang="en-US" b="1" i="0" noProof="0" dirty="0">
              <a:solidFill>
                <a:schemeClr val="tx1"/>
              </a:solidFill>
              <a:latin typeface="Century Gothic" panose="020B0502020202020204" pitchFamily="34" charset="0"/>
            </a:endParaRPr>
          </a:p>
        </p:txBody>
      </p:sp>
      <p:sp>
        <p:nvSpPr>
          <p:cNvPr id="2" name="Title 1">
            <a:extLst>
              <a:ext uri="{FF2B5EF4-FFF2-40B4-BE49-F238E27FC236}">
                <a16:creationId xmlns:a16="http://schemas.microsoft.com/office/drawing/2014/main" id="{E5404556-924E-0A44-B0D5-378451D87B0A}"/>
              </a:ext>
            </a:extLst>
          </p:cNvPr>
          <p:cNvSpPr>
            <a:spLocks noGrp="1"/>
          </p:cNvSpPr>
          <p:nvPr>
            <p:ph type="title" hasCustomPrompt="1"/>
          </p:nvPr>
        </p:nvSpPr>
        <p:spPr>
          <a:xfrm>
            <a:off x="838200" y="4927186"/>
            <a:ext cx="10515600" cy="1325563"/>
          </a:xfrm>
        </p:spPr>
        <p:txBody>
          <a:bodyPr>
            <a:normAutofit/>
          </a:bodyPr>
          <a:lstStyle>
            <a:lvl1pPr>
              <a:defRPr sz="4000" spc="0">
                <a:solidFill>
                  <a:srgbClr val="FFFFFF"/>
                </a:solidFill>
              </a:defRPr>
            </a:lvl1pPr>
          </a:lstStyle>
          <a:p>
            <a:r>
              <a:rPr lang="en-US" sz="4000" dirty="0"/>
              <a:t>SECTION DIVIDER SLIDE</a:t>
            </a:r>
          </a:p>
        </p:txBody>
      </p:sp>
    </p:spTree>
    <p:extLst>
      <p:ext uri="{BB962C8B-B14F-4D97-AF65-F5344CB8AC3E}">
        <p14:creationId xmlns:p14="http://schemas.microsoft.com/office/powerpoint/2010/main" val="399869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0BBE-95FD-9644-B174-1B77CBE90EA8}"/>
              </a:ext>
            </a:extLst>
          </p:cNvPr>
          <p:cNvSpPr>
            <a:spLocks noGrp="1"/>
          </p:cNvSpPr>
          <p:nvPr>
            <p:ph type="title" hasCustomPrompt="1"/>
          </p:nvPr>
        </p:nvSpPr>
        <p:spPr>
          <a:xfrm>
            <a:off x="831850" y="1709738"/>
            <a:ext cx="10515600" cy="2852737"/>
          </a:xfrm>
        </p:spPr>
        <p:txBody>
          <a:bodyPr anchor="b"/>
          <a:lstStyle>
            <a:lvl1pPr>
              <a:defRPr sz="6000" b="1" i="0" spc="0">
                <a:solidFill>
                  <a:srgbClr val="29256C"/>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2381F66-0A59-0A41-AF4D-07C980BAB6C2}"/>
              </a:ext>
            </a:extLst>
          </p:cNvPr>
          <p:cNvSpPr>
            <a:spLocks noGrp="1"/>
          </p:cNvSpPr>
          <p:nvPr>
            <p:ph type="body" idx="1" hasCustomPrompt="1"/>
          </p:nvPr>
        </p:nvSpPr>
        <p:spPr>
          <a:xfrm>
            <a:off x="831850" y="4589463"/>
            <a:ext cx="10515600" cy="1500187"/>
          </a:xfrm>
        </p:spPr>
        <p:txBody>
          <a:bodyPr/>
          <a:lstStyle>
            <a:lvl1pPr marL="0" indent="0" algn="ctr">
              <a:buNone/>
              <a:defRPr sz="2400">
                <a:solidFill>
                  <a:srgbClr val="2925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4" name="Slide Number Placeholder 5">
            <a:extLst>
              <a:ext uri="{FF2B5EF4-FFF2-40B4-BE49-F238E27FC236}">
                <a16:creationId xmlns:a16="http://schemas.microsoft.com/office/drawing/2014/main" id="{1BCB3D99-E4BC-4B05-B935-CA3C534DA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385116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ayout 1-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nchor="t"/>
          <a:lstStyle>
            <a:lvl1pPr>
              <a:defRPr b="1" spc="0">
                <a:solidFill>
                  <a:srgbClr val="29246D"/>
                </a:solidFill>
              </a:defRPr>
            </a:lvl1pPr>
          </a:lstStyle>
          <a:p>
            <a:r>
              <a:rPr lang="en-US" dirty="0"/>
              <a:t>TEXT LAYOUT 1</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981ADCA-1254-DC48-9E28-55C3AF1BCA62}"/>
              </a:ext>
            </a:extLst>
          </p:cNvPr>
          <p:cNvSpPr>
            <a:spLocks noGrp="1"/>
          </p:cNvSpPr>
          <p:nvPr>
            <p:ph type="sldNum" sz="quarter" idx="12"/>
          </p:nvPr>
        </p:nvSpPr>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72EF2C82-41A2-A441-A1EF-3882C05E58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Text Placeholder 5">
            <a:extLst>
              <a:ext uri="{FF2B5EF4-FFF2-40B4-BE49-F238E27FC236}">
                <a16:creationId xmlns:a16="http://schemas.microsoft.com/office/drawing/2014/main" id="{0BCB02E4-7136-EB47-AA80-4D8C56BD82A7}"/>
              </a:ext>
            </a:extLst>
          </p:cNvPr>
          <p:cNvSpPr>
            <a:spLocks noGrp="1"/>
          </p:cNvSpPr>
          <p:nvPr>
            <p:ph type="body" sz="quarter" idx="13" hasCustomPrompt="1"/>
          </p:nvPr>
        </p:nvSpPr>
        <p:spPr>
          <a:xfrm>
            <a:off x="838200" y="1122363"/>
            <a:ext cx="10515600" cy="568325"/>
          </a:xfrm>
        </p:spPr>
        <p:txBody>
          <a:bodyPr>
            <a:normAutofit/>
          </a:bodyPr>
          <a:lstStyle>
            <a:lvl1pPr marL="0" indent="0" algn="ctr">
              <a:buNone/>
              <a:defRPr sz="2400"/>
            </a:lvl1pPr>
          </a:lstStyle>
          <a:p>
            <a:pPr lvl="0"/>
            <a:r>
              <a:rPr lang="en-US" dirty="0"/>
              <a:t>SUBHEAD HERE</a:t>
            </a:r>
          </a:p>
        </p:txBody>
      </p:sp>
    </p:spTree>
    <p:extLst>
      <p:ext uri="{BB962C8B-B14F-4D97-AF65-F5344CB8AC3E}">
        <p14:creationId xmlns:p14="http://schemas.microsoft.com/office/powerpoint/2010/main" val="162482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377B-2D9E-5C4C-917B-24588C2D5D57}"/>
              </a:ext>
            </a:extLst>
          </p:cNvPr>
          <p:cNvSpPr>
            <a:spLocks noGrp="1"/>
          </p:cNvSpPr>
          <p:nvPr>
            <p:ph type="title" hasCustomPrompt="1"/>
          </p:nvPr>
        </p:nvSpPr>
        <p:spPr>
          <a:xfrm>
            <a:off x="839788" y="365125"/>
            <a:ext cx="10515600" cy="1325563"/>
          </a:xfrm>
        </p:spPr>
        <p:txBody>
          <a:bodyPr/>
          <a:lstStyle>
            <a:lvl1pPr algn="l">
              <a:defRPr b="1" spc="0">
                <a:solidFill>
                  <a:schemeClr val="accent1"/>
                </a:solidFill>
              </a:defRPr>
            </a:lvl1pPr>
          </a:lstStyle>
          <a:p>
            <a:r>
              <a:rPr lang="en-US" dirty="0"/>
              <a:t>TEXT LAYOUT 2</a:t>
            </a:r>
          </a:p>
        </p:txBody>
      </p:sp>
      <p:sp>
        <p:nvSpPr>
          <p:cNvPr id="3" name="Text Placeholder 2">
            <a:extLst>
              <a:ext uri="{FF2B5EF4-FFF2-40B4-BE49-F238E27FC236}">
                <a16:creationId xmlns:a16="http://schemas.microsoft.com/office/drawing/2014/main" id="{B98A2F9D-F2DB-3D4C-A0D7-FB0D4631ED16}"/>
              </a:ext>
            </a:extLst>
          </p:cNvPr>
          <p:cNvSpPr>
            <a:spLocks noGrp="1"/>
          </p:cNvSpPr>
          <p:nvPr>
            <p:ph type="body" idx="1"/>
          </p:nvPr>
        </p:nvSpPr>
        <p:spPr>
          <a:xfrm>
            <a:off x="839788" y="1755305"/>
            <a:ext cx="5157787" cy="823912"/>
          </a:xfrm>
        </p:spPr>
        <p:txBody>
          <a:bodyPr anchor="b"/>
          <a:lstStyle>
            <a:lvl1pPr marL="0" indent="0">
              <a:buNone/>
              <a:defRPr sz="2400" b="0" i="0">
                <a:solidFill>
                  <a:schemeClr val="accent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3D683A-4A90-8743-9E3B-1682A35357F6}"/>
              </a:ext>
            </a:extLst>
          </p:cNvPr>
          <p:cNvSpPr>
            <a:spLocks noGrp="1"/>
          </p:cNvSpPr>
          <p:nvPr>
            <p:ph sz="half" idx="2"/>
          </p:nvPr>
        </p:nvSpPr>
        <p:spPr>
          <a:xfrm>
            <a:off x="839788" y="2715141"/>
            <a:ext cx="5157787" cy="3684588"/>
          </a:xfrm>
        </p:spPr>
        <p:txBody>
          <a:bodyPr>
            <a:normAutofit/>
          </a:bodyPr>
          <a:lstStyle>
            <a:lvl1pPr>
              <a:defRPr sz="2400" b="0" i="0">
                <a:solidFill>
                  <a:schemeClr val="accent1"/>
                </a:solidFill>
                <a:latin typeface="Century Gothic" panose="020B0502020202020204" pitchFamily="34" charset="0"/>
              </a:defRPr>
            </a:lvl1pPr>
            <a:lvl2pPr>
              <a:defRPr b="0" i="0">
                <a:solidFill>
                  <a:srgbClr val="FFFFFF"/>
                </a:solidFill>
                <a:latin typeface="Gotham Book" pitchFamily="2" charset="0"/>
              </a:defRPr>
            </a:lvl2pPr>
            <a:lvl3pPr marL="914400" indent="0">
              <a:buNone/>
              <a:defRPr b="0" i="0">
                <a:solidFill>
                  <a:srgbClr val="FFFFFF"/>
                </a:solidFill>
                <a:latin typeface="Gotham Book" pitchFamily="2" charset="0"/>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BEF7ADD9-188B-904A-BC93-64C9FA9CE5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Slide Number Placeholder 6">
            <a:extLst>
              <a:ext uri="{FF2B5EF4-FFF2-40B4-BE49-F238E27FC236}">
                <a16:creationId xmlns:a16="http://schemas.microsoft.com/office/drawing/2014/main" id="{0C0BD959-C273-4A14-9D14-2951D6048646}"/>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50681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95496"/>
            <a:ext cx="10515600" cy="1325563"/>
          </a:xfrm>
        </p:spPr>
        <p:txBody>
          <a:bodyPr/>
          <a:lstStyle>
            <a:lvl1pPr>
              <a:defRPr b="1" spc="0">
                <a:solidFill>
                  <a:schemeClr val="accent1"/>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1036845"/>
          </a:xfrm>
        </p:spPr>
        <p:txBody>
          <a:bodyPr/>
          <a:lstStyle>
            <a:lvl1pPr marL="0" indent="0">
              <a:buNone/>
              <a:defRPr sz="3000">
                <a:solidFill>
                  <a:schemeClr val="accent1"/>
                </a:solidFill>
              </a:defRPr>
            </a:lvl1pPr>
            <a:lvl2pPr marL="457200"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1036845"/>
          </a:xfrm>
        </p:spPr>
        <p:txBody>
          <a:bodyPr/>
          <a:lstStyle>
            <a:lvl1pPr marL="0" indent="0">
              <a:buNone/>
              <a:defRPr sz="3000">
                <a:solidFill>
                  <a:schemeClr val="accent1"/>
                </a:solidFill>
              </a:defRPr>
            </a:lvl1pPr>
            <a:lvl2pPr marL="457200"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C31C7A6-8F1E-7D4F-970E-E559FB7597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8" name="Slide Number Placeholder 6">
            <a:extLst>
              <a:ext uri="{FF2B5EF4-FFF2-40B4-BE49-F238E27FC236}">
                <a16:creationId xmlns:a16="http://schemas.microsoft.com/office/drawing/2014/main" id="{779F4C8C-F457-4D19-A694-65925D7FA7CD}"/>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
        <p:nvSpPr>
          <p:cNvPr id="6" name="Text Placeholder 5">
            <a:extLst>
              <a:ext uri="{FF2B5EF4-FFF2-40B4-BE49-F238E27FC236}">
                <a16:creationId xmlns:a16="http://schemas.microsoft.com/office/drawing/2014/main" id="{4020A715-B1F2-1044-8672-06D6A5A0CFCD}"/>
              </a:ext>
            </a:extLst>
          </p:cNvPr>
          <p:cNvSpPr>
            <a:spLocks noGrp="1"/>
          </p:cNvSpPr>
          <p:nvPr>
            <p:ph type="body" sz="quarter" idx="13" hasCustomPrompt="1"/>
          </p:nvPr>
        </p:nvSpPr>
        <p:spPr>
          <a:xfrm>
            <a:off x="838200" y="1073701"/>
            <a:ext cx="10515600" cy="436563"/>
          </a:xfrm>
        </p:spPr>
        <p:txBody>
          <a:bodyPr/>
          <a:lstStyle>
            <a:lvl1pPr marL="0" indent="0" algn="ctr">
              <a:buNone/>
              <a:defRPr sz="2400"/>
            </a:lvl1pPr>
            <a:lvl2pPr marL="457200" indent="0">
              <a:buNone/>
              <a:defRPr/>
            </a:lvl2pPr>
          </a:lstStyle>
          <a:p>
            <a:pPr lvl="0"/>
            <a:r>
              <a:rPr lang="en-US" dirty="0"/>
              <a:t>SUBHEAD HERE</a:t>
            </a:r>
          </a:p>
          <a:p>
            <a:pPr lvl="1"/>
            <a:endParaRPr lang="en-US" dirty="0"/>
          </a:p>
        </p:txBody>
      </p:sp>
      <p:sp>
        <p:nvSpPr>
          <p:cNvPr id="12" name="Text Placeholder 11">
            <a:extLst>
              <a:ext uri="{FF2B5EF4-FFF2-40B4-BE49-F238E27FC236}">
                <a16:creationId xmlns:a16="http://schemas.microsoft.com/office/drawing/2014/main" id="{B211169E-F7CB-7840-90D7-2625B11670F8}"/>
              </a:ext>
            </a:extLst>
          </p:cNvPr>
          <p:cNvSpPr>
            <a:spLocks noGrp="1"/>
          </p:cNvSpPr>
          <p:nvPr>
            <p:ph type="body" sz="quarter" idx="14" hasCustomPrompt="1"/>
          </p:nvPr>
        </p:nvSpPr>
        <p:spPr>
          <a:xfrm>
            <a:off x="838200" y="2886646"/>
            <a:ext cx="5181600" cy="3233737"/>
          </a:xfrm>
        </p:spPr>
        <p:txBody>
          <a:bodyPr/>
          <a:lstStyle>
            <a:lvl2pPr>
              <a:defRPr b="0" i="0">
                <a:latin typeface="Century Gothic" panose="020B0502020202020204" pitchFamily="34" charset="0"/>
              </a:defRPr>
            </a:lvl2pPr>
          </a:lstStyle>
          <a:p>
            <a:pPr lvl="1"/>
            <a:r>
              <a:rPr lang="en-US" dirty="0"/>
              <a:t>Second level</a:t>
            </a:r>
          </a:p>
        </p:txBody>
      </p:sp>
      <p:sp>
        <p:nvSpPr>
          <p:cNvPr id="14" name="Text Placeholder 13">
            <a:extLst>
              <a:ext uri="{FF2B5EF4-FFF2-40B4-BE49-F238E27FC236}">
                <a16:creationId xmlns:a16="http://schemas.microsoft.com/office/drawing/2014/main" id="{D0C53856-E411-544B-B32B-89EFFE1B3744}"/>
              </a:ext>
            </a:extLst>
          </p:cNvPr>
          <p:cNvSpPr>
            <a:spLocks noGrp="1"/>
          </p:cNvSpPr>
          <p:nvPr>
            <p:ph type="body" sz="quarter" idx="15" hasCustomPrompt="1"/>
          </p:nvPr>
        </p:nvSpPr>
        <p:spPr>
          <a:xfrm>
            <a:off x="6172200" y="2911031"/>
            <a:ext cx="5181600" cy="3209352"/>
          </a:xfrm>
        </p:spPr>
        <p:txBody>
          <a:bodyPr/>
          <a:lstStyle>
            <a:lvl2pPr marL="800100" indent="-342900">
              <a:buFont typeface="Arial" panose="020B0604020202020204" pitchFamily="34" charset="0"/>
              <a:buChar char="•"/>
              <a:defRPr b="0" i="0">
                <a:latin typeface="Century Gothic" panose="020B0502020202020204" pitchFamily="34" charset="0"/>
              </a:defRPr>
            </a:lvl2pPr>
          </a:lstStyle>
          <a:p>
            <a:pPr lvl="1"/>
            <a:r>
              <a:rPr lang="en-US" dirty="0"/>
              <a:t>Second level</a:t>
            </a:r>
          </a:p>
        </p:txBody>
      </p:sp>
    </p:spTree>
    <p:extLst>
      <p:ext uri="{BB962C8B-B14F-4D97-AF65-F5344CB8AC3E}">
        <p14:creationId xmlns:p14="http://schemas.microsoft.com/office/powerpoint/2010/main" val="1137153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130665"/>
            <a:ext cx="10515600" cy="1325563"/>
          </a:xfrm>
        </p:spPr>
        <p:txBody>
          <a:bodyPr/>
          <a:lstStyle>
            <a:lvl1pPr>
              <a:defRPr b="1" spc="0">
                <a:solidFill>
                  <a:srgbClr val="29256C"/>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28D7819-5C86-1949-965F-3CE9BE0BFE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8" name="Slide Number Placeholder 6">
            <a:extLst>
              <a:ext uri="{FF2B5EF4-FFF2-40B4-BE49-F238E27FC236}">
                <a16:creationId xmlns:a16="http://schemas.microsoft.com/office/drawing/2014/main" id="{0D6AE961-305F-4C81-8582-6FA9C8ACE555}"/>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1210660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hart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839788" y="967871"/>
            <a:ext cx="3932237" cy="625215"/>
          </a:xfrm>
        </p:spPr>
        <p:txBody>
          <a:bodyPr anchor="t"/>
          <a:lstStyle>
            <a:lvl1pPr algn="l">
              <a:defRPr sz="3200" b="1">
                <a:solidFill>
                  <a:schemeClr val="accent1"/>
                </a:solidFill>
              </a:defRPr>
            </a:lvl1pPr>
          </a:lstStyle>
          <a:p>
            <a:r>
              <a:rPr lang="en-US" dirty="0"/>
              <a:t>CHART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5183188" y="987425"/>
            <a:ext cx="6172200" cy="4873625"/>
          </a:xfrm>
        </p:spPr>
        <p:txBody>
          <a:bodyPr/>
          <a:lstStyle>
            <a:lvl1pPr>
              <a:defRPr sz="3200">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chart</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839788" y="2057400"/>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4C193C8F-3E1D-D846-8435-3F8DDF1973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Slide Number Placeholder 6">
            <a:extLst>
              <a:ext uri="{FF2B5EF4-FFF2-40B4-BE49-F238E27FC236}">
                <a16:creationId xmlns:a16="http://schemas.microsoft.com/office/drawing/2014/main" id="{6BC2CF49-C3AD-47BD-AE02-032F71A6566D}"/>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26618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03B5E-A22D-4E3C-A1FD-7AD4BA330C7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3260873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bleSlide-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79" y="981632"/>
            <a:ext cx="3932237" cy="826477"/>
          </a:xfrm>
        </p:spPr>
        <p:txBody>
          <a:bodyPr anchor="t"/>
          <a:lstStyle>
            <a:lvl1pPr algn="l">
              <a:defRPr sz="3200" b="1">
                <a:solidFill>
                  <a:schemeClr val="accent1"/>
                </a:solidFill>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7"/>
            <a:ext cx="6172200" cy="4873625"/>
          </a:xfrm>
        </p:spPr>
        <p:txBody>
          <a:bodyPr/>
          <a:lstStyle>
            <a:lvl1pPr>
              <a:defRPr sz="3200">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79" y="2047794"/>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BC0DB9C0-BC40-6147-AA83-28E2D2F99C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Slide Number Placeholder 6">
            <a:extLst>
              <a:ext uri="{FF2B5EF4-FFF2-40B4-BE49-F238E27FC236}">
                <a16:creationId xmlns:a16="http://schemas.microsoft.com/office/drawing/2014/main" id="{0EA80533-7C44-4ABF-98E5-2E61B9DEEB7A}"/>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1584619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bleSlide-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79" y="981632"/>
            <a:ext cx="3932237" cy="826477"/>
          </a:xfrm>
        </p:spPr>
        <p:txBody>
          <a:bodyPr anchor="t"/>
          <a:lstStyle>
            <a:lvl1pPr algn="l">
              <a:defRPr sz="3200" b="1" i="0">
                <a:solidFill>
                  <a:srgbClr val="29256C"/>
                </a:solidFill>
                <a:latin typeface="Century Gothic" panose="020B0502020202020204" pitchFamily="34" charset="0"/>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7"/>
            <a:ext cx="6172200" cy="4873625"/>
          </a:xfrm>
        </p:spPr>
        <p:txBody>
          <a:bodyPr/>
          <a:lstStyle>
            <a:lvl1pPr>
              <a:defRPr sz="3200">
                <a:solidFill>
                  <a:srgbClr val="29256C"/>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79" y="2047794"/>
            <a:ext cx="3932237" cy="3811588"/>
          </a:xfrm>
        </p:spPr>
        <p:txBody>
          <a:bodyPr>
            <a:normAutofit/>
          </a:bodyPr>
          <a:lstStyle>
            <a:lvl1pPr marL="0" indent="0">
              <a:buNone/>
              <a:defRPr sz="2000" b="0" i="0">
                <a:solidFill>
                  <a:srgbClr val="29256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C56174D1-51B6-374E-A47C-92E2CC0FC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Slide Number Placeholder 6">
            <a:extLst>
              <a:ext uri="{FF2B5EF4-FFF2-40B4-BE49-F238E27FC236}">
                <a16:creationId xmlns:a16="http://schemas.microsoft.com/office/drawing/2014/main" id="{9BFC6F02-8417-4237-9735-B5761C2E966C}"/>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118628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ImageSlide">
    <p:bg>
      <p:bgPr>
        <a:solidFill>
          <a:srgbClr val="F2F1E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EA556D-9A89-DE45-9B41-0E3C3456DA34}"/>
              </a:ext>
            </a:extLst>
          </p:cNvPr>
          <p:cNvSpPr>
            <a:spLocks noGrp="1"/>
          </p:cNvSpPr>
          <p:nvPr>
            <p:ph type="pic" idx="1"/>
          </p:nvPr>
        </p:nvSpPr>
        <p:spPr>
          <a:xfrm>
            <a:off x="-11727" y="1292225"/>
            <a:ext cx="12203724" cy="5565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82062"/>
            <a:ext cx="12238896" cy="1374287"/>
          </a:xfrm>
          <a:solidFill>
            <a:srgbClr val="29256C"/>
          </a:solidFill>
        </p:spPr>
        <p:txBody>
          <a:bodyPr anchor="ctr">
            <a:normAutofit/>
          </a:bodyPr>
          <a:lstStyle>
            <a:lvl1pPr algn="ctr">
              <a:defRPr sz="4400" b="1">
                <a:solidFill>
                  <a:schemeClr val="bg1"/>
                </a:solidFill>
              </a:defRPr>
            </a:lvl1pPr>
          </a:lstStyle>
          <a:p>
            <a:pPr algn="ctr"/>
            <a:r>
              <a:rPr lang="en-US" dirty="0">
                <a:solidFill>
                  <a:schemeClr val="bg1"/>
                </a:solidFill>
              </a:rPr>
              <a:t>BIG IMAGE SLIDE </a:t>
            </a:r>
          </a:p>
        </p:txBody>
      </p:sp>
      <p:pic>
        <p:nvPicPr>
          <p:cNvPr id="5" name="Picture 4">
            <a:extLst>
              <a:ext uri="{FF2B5EF4-FFF2-40B4-BE49-F238E27FC236}">
                <a16:creationId xmlns:a16="http://schemas.microsoft.com/office/drawing/2014/main" id="{502A382F-CCC6-FE43-848B-E2D14390BD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Tree>
    <p:extLst>
      <p:ext uri="{BB962C8B-B14F-4D97-AF65-F5344CB8AC3E}">
        <p14:creationId xmlns:p14="http://schemas.microsoft.com/office/powerpoint/2010/main" val="280220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16331"/>
            <a:ext cx="12227171" cy="1275894"/>
          </a:xfrm>
          <a:solidFill>
            <a:srgbClr val="29256C"/>
          </a:solidFill>
        </p:spPr>
        <p:txBody>
          <a:bodyPr anchor="ctr">
            <a:normAutofit/>
          </a:bodyPr>
          <a:lstStyle>
            <a:lvl1pPr algn="ctr">
              <a:defRPr sz="4400" b="1">
                <a:solidFill>
                  <a:schemeClr val="bg1"/>
                </a:solidFill>
              </a:defRPr>
            </a:lvl1pPr>
          </a:lstStyle>
          <a:p>
            <a:pPr algn="ctr"/>
            <a:r>
              <a:rPr lang="en-US" dirty="0">
                <a:solidFill>
                  <a:schemeClr val="bg1"/>
                </a:solidFill>
              </a:rPr>
              <a:t>VIDEO SLIDE</a:t>
            </a:r>
          </a:p>
        </p:txBody>
      </p:sp>
      <p:pic>
        <p:nvPicPr>
          <p:cNvPr id="7" name="Picture 6">
            <a:extLst>
              <a:ext uri="{FF2B5EF4-FFF2-40B4-BE49-F238E27FC236}">
                <a16:creationId xmlns:a16="http://schemas.microsoft.com/office/drawing/2014/main" id="{65E5E95B-922E-5644-97BD-28171DAD3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8" name="Content Placeholder 3">
            <a:extLst>
              <a:ext uri="{FF2B5EF4-FFF2-40B4-BE49-F238E27FC236}">
                <a16:creationId xmlns:a16="http://schemas.microsoft.com/office/drawing/2014/main" id="{D527CB41-6617-D64B-8EED-74A5433880C1}"/>
              </a:ext>
            </a:extLst>
          </p:cNvPr>
          <p:cNvSpPr>
            <a:spLocks noGrp="1"/>
          </p:cNvSpPr>
          <p:nvPr>
            <p:ph sz="half" idx="2" hasCustomPrompt="1"/>
          </p:nvPr>
        </p:nvSpPr>
        <p:spPr>
          <a:xfrm>
            <a:off x="1820873" y="1547446"/>
            <a:ext cx="8671281" cy="4568385"/>
          </a:xfrm>
        </p:spPr>
        <p:txBody>
          <a:bodyPr/>
          <a:lstStyle>
            <a:lvl1pPr marL="0" indent="0">
              <a:buNone/>
              <a:defRPr>
                <a:solidFill>
                  <a:srgbClr val="29256C"/>
                </a:solidFill>
              </a:defRPr>
            </a:lvl1pPr>
            <a:lvl2pPr>
              <a:defRPr b="0" i="0">
                <a:solidFill>
                  <a:srgbClr val="29256C"/>
                </a:solidFill>
                <a:latin typeface="Gotham Book" pitchFamily="2"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icon to add video</a:t>
            </a:r>
          </a:p>
        </p:txBody>
      </p:sp>
      <p:sp>
        <p:nvSpPr>
          <p:cNvPr id="5" name="Slide Number Placeholder 6">
            <a:extLst>
              <a:ext uri="{FF2B5EF4-FFF2-40B4-BE49-F238E27FC236}">
                <a16:creationId xmlns:a16="http://schemas.microsoft.com/office/drawing/2014/main" id="{0B84A67F-292C-4452-9F88-471F11F3C7DC}"/>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78744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Question and Answer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lstStyle>
            <a:lvl1pPr>
              <a:defRPr b="1" spc="0">
                <a:solidFill>
                  <a:srgbClr val="29256C"/>
                </a:solidFill>
              </a:defRPr>
            </a:lvl1pPr>
          </a:lstStyle>
          <a:p>
            <a:r>
              <a:rPr lang="en-US" dirty="0"/>
              <a:t>Q &amp; A</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marL="914400" indent="0">
              <a:buNone/>
              <a:defRPr b="0" i="0">
                <a:solidFill>
                  <a:srgbClr val="29256C"/>
                </a:solidFill>
                <a:latin typeface="Century Gothic" panose="020B0502020202020204" pitchFamily="34"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a:p>
            <a:pPr lvl="2"/>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528D7819-5C86-1949-965F-3CE9BE0BFE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
        <p:nvSpPr>
          <p:cNvPr id="6" name="Slide Number Placeholder 6">
            <a:extLst>
              <a:ext uri="{FF2B5EF4-FFF2-40B4-BE49-F238E27FC236}">
                <a16:creationId xmlns:a16="http://schemas.microsoft.com/office/drawing/2014/main" id="{B9EC1333-850D-4FCA-B9C4-22843CDD7B94}"/>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648283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hank You Slide">
    <p:bg>
      <p:bgPr>
        <a:solidFill>
          <a:srgbClr val="F2F1EC"/>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5D06E7-A895-8546-9621-FF61DCA139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027"/>
            <a:ext cx="12192000" cy="6829946"/>
          </a:xfrm>
          <a:prstGeom prst="rect">
            <a:avLst/>
          </a:prstGeom>
        </p:spPr>
      </p:pic>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1725000"/>
            <a:ext cx="10515600" cy="1325563"/>
          </a:xfrm>
        </p:spPr>
        <p:txBody>
          <a:bodyPr/>
          <a:lstStyle>
            <a:lvl1pPr>
              <a:defRPr b="1" spc="0">
                <a:solidFill>
                  <a:schemeClr val="tx1"/>
                </a:solidFill>
              </a:defRPr>
            </a:lvl1pPr>
          </a:lstStyle>
          <a:p>
            <a:r>
              <a:rPr lang="en-US" dirty="0"/>
              <a:t>THANK YOU</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hasCustomPrompt="1"/>
          </p:nvPr>
        </p:nvSpPr>
        <p:spPr>
          <a:xfrm>
            <a:off x="838200" y="3185500"/>
            <a:ext cx="5181600" cy="1902313"/>
          </a:xfrm>
        </p:spPr>
        <p:txBody>
          <a:bodyPr>
            <a:normAutofit/>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hasCustomPrompt="1"/>
          </p:nvPr>
        </p:nvSpPr>
        <p:spPr>
          <a:xfrm>
            <a:off x="6172200" y="3185500"/>
            <a:ext cx="5181600" cy="1902313"/>
          </a:xfrm>
        </p:spPr>
        <p:txBody>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a:p>
            <a:pPr lvl="1"/>
            <a:endParaRPr lang="en-US" dirty="0"/>
          </a:p>
        </p:txBody>
      </p:sp>
      <p:sp>
        <p:nvSpPr>
          <p:cNvPr id="12" name="Title 1">
            <a:extLst>
              <a:ext uri="{FF2B5EF4-FFF2-40B4-BE49-F238E27FC236}">
                <a16:creationId xmlns:a16="http://schemas.microsoft.com/office/drawing/2014/main" id="{56604E71-E87F-BB4E-A168-CD3640495A54}"/>
              </a:ext>
            </a:extLst>
          </p:cNvPr>
          <p:cNvSpPr txBox="1">
            <a:spLocks/>
          </p:cNvSpPr>
          <p:nvPr userDrawn="1"/>
        </p:nvSpPr>
        <p:spPr>
          <a:xfrm>
            <a:off x="838200" y="5881396"/>
            <a:ext cx="10515600" cy="782638"/>
          </a:xfrm>
          <a:prstGeom prst="rect">
            <a:avLst/>
          </a:prstGeom>
        </p:spPr>
        <p:txBody>
          <a:bodyPr/>
          <a:lstStyle>
            <a:lvl1pPr algn="ctr" defTabSz="914400" rtl="0" eaLnBrk="1" latinLnBrk="0" hangingPunct="1">
              <a:lnSpc>
                <a:spcPct val="90000"/>
              </a:lnSpc>
              <a:spcBef>
                <a:spcPct val="0"/>
              </a:spcBef>
              <a:buNone/>
              <a:defRPr sz="6000" b="1" i="0" kern="1200">
                <a:solidFill>
                  <a:schemeClr val="bg1"/>
                </a:solidFill>
                <a:latin typeface="Gotham"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0" i="0" dirty="0">
                <a:solidFill>
                  <a:schemeClr val="tx1"/>
                </a:solidFill>
                <a:effectLst/>
                <a:latin typeface="Century Gothic" panose="020B0502020202020204" pitchFamily="34" charset="0"/>
              </a:rPr>
              <a:t>7677 </a:t>
            </a:r>
            <a:r>
              <a:rPr lang="en-US" sz="1800" b="0" i="0" dirty="0">
                <a:solidFill>
                  <a:schemeClr val="tx1"/>
                </a:solidFill>
                <a:latin typeface="Century Gothic" panose="020B0502020202020204" pitchFamily="34" charset="0"/>
              </a:rPr>
              <a:t>Oakport Street Suite 600 Oakland CA 94621</a:t>
            </a:r>
            <a:br>
              <a:rPr lang="en-US" sz="1800" b="0" i="0" dirty="0">
                <a:solidFill>
                  <a:schemeClr val="tx1"/>
                </a:solidFill>
                <a:latin typeface="Century Gothic" panose="020B0502020202020204" pitchFamily="34" charset="0"/>
              </a:rPr>
            </a:br>
            <a:r>
              <a:rPr lang="en-US" sz="1800" b="0" i="0" dirty="0">
                <a:solidFill>
                  <a:schemeClr val="tx1"/>
                </a:solidFill>
                <a:latin typeface="Century Gothic" panose="020B0502020202020204" pitchFamily="34" charset="0"/>
              </a:rPr>
              <a:t>510.382.7800 | </a:t>
            </a:r>
            <a:r>
              <a:rPr lang="en-US" sz="1800" b="1" i="0" dirty="0">
                <a:solidFill>
                  <a:schemeClr val="accent2"/>
                </a:solidFill>
                <a:latin typeface="Century Gothic" panose="020B0502020202020204" pitchFamily="34" charset="0"/>
              </a:rPr>
              <a:t>www.cwea.org </a:t>
            </a:r>
          </a:p>
          <a:p>
            <a:pPr algn="ctr"/>
            <a:endParaRPr lang="en-US" sz="12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E273C60B-365E-8846-9C7E-53C003F292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82929" y="5210201"/>
            <a:ext cx="2178541" cy="671195"/>
          </a:xfrm>
          <a:prstGeom prst="rect">
            <a:avLst/>
          </a:prstGeom>
        </p:spPr>
      </p:pic>
    </p:spTree>
    <p:extLst>
      <p:ext uri="{BB962C8B-B14F-4D97-AF65-F5344CB8AC3E}">
        <p14:creationId xmlns:p14="http://schemas.microsoft.com/office/powerpoint/2010/main" val="4014311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C43-91A4-1543-B0A7-9DB73D6380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F3071-3F81-7C4E-A325-A9B279AF8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17235-3B39-334F-8E26-F4388AA4F34B}"/>
              </a:ext>
            </a:extLst>
          </p:cNvPr>
          <p:cNvSpPr>
            <a:spLocks noGrp="1"/>
          </p:cNvSpPr>
          <p:nvPr>
            <p:ph type="sldNum" sz="quarter" idx="12"/>
          </p:nvPr>
        </p:nvSpPr>
        <p:spPr/>
        <p:txBody>
          <a:bodyPr/>
          <a:lstStyle>
            <a:lvl1pPr>
              <a:defRPr/>
            </a:lvl1pPr>
          </a:lstStyle>
          <a:p>
            <a:r>
              <a:rPr lang="en-US" dirty="0"/>
              <a:t>www.cwea.org</a:t>
            </a:r>
          </a:p>
        </p:txBody>
      </p:sp>
      <p:pic>
        <p:nvPicPr>
          <p:cNvPr id="7" name="Picture 6">
            <a:extLst>
              <a:ext uri="{FF2B5EF4-FFF2-40B4-BE49-F238E27FC236}">
                <a16:creationId xmlns:a16="http://schemas.microsoft.com/office/drawing/2014/main" id="{CAD6D73E-86C6-154F-8573-0F26FA0E7D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Tree>
    <p:extLst>
      <p:ext uri="{BB962C8B-B14F-4D97-AF65-F5344CB8AC3E}">
        <p14:creationId xmlns:p14="http://schemas.microsoft.com/office/powerpoint/2010/main" val="649441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2F1EC"/>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F66D8-A0DF-8C4C-A21F-6A9101BB9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18C23-A7C2-1242-B189-23B88FE64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9FE9F08-900D-1749-A052-85CED057192F}"/>
              </a:ext>
            </a:extLst>
          </p:cNvPr>
          <p:cNvSpPr>
            <a:spLocks noGrp="1"/>
          </p:cNvSpPr>
          <p:nvPr>
            <p:ph type="sldNum" sz="quarter" idx="12"/>
          </p:nvPr>
        </p:nvSpPr>
        <p:spPr/>
        <p:txBody>
          <a:bodyPr/>
          <a:lstStyle/>
          <a:p>
            <a:r>
              <a:rPr lang="en-US" dirty="0"/>
              <a:t>www.cwea.org</a:t>
            </a:r>
          </a:p>
        </p:txBody>
      </p:sp>
      <p:pic>
        <p:nvPicPr>
          <p:cNvPr id="7" name="Picture 6">
            <a:extLst>
              <a:ext uri="{FF2B5EF4-FFF2-40B4-BE49-F238E27FC236}">
                <a16:creationId xmlns:a16="http://schemas.microsoft.com/office/drawing/2014/main" id="{E5D4D3E1-1543-EC4F-8F55-9A30D15D28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3"/>
            <a:ext cx="1567052" cy="482799"/>
          </a:xfrm>
          <a:prstGeom prst="rect">
            <a:avLst/>
          </a:prstGeom>
        </p:spPr>
      </p:pic>
    </p:spTree>
    <p:extLst>
      <p:ext uri="{BB962C8B-B14F-4D97-AF65-F5344CB8AC3E}">
        <p14:creationId xmlns:p14="http://schemas.microsoft.com/office/powerpoint/2010/main" val="866031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A7A3-652E-41DF-B0DC-9616A2AED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C7A51-8ED0-428E-82C8-147F0D9D1F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E3B61-B579-4A54-9ED7-FB8AFE65E871}"/>
              </a:ext>
            </a:extLst>
          </p:cNvPr>
          <p:cNvSpPr>
            <a:spLocks noGrp="1"/>
          </p:cNvSpPr>
          <p:nvPr>
            <p:ph type="dt" sz="half" idx="10"/>
          </p:nvPr>
        </p:nvSpPr>
        <p:spPr/>
        <p:txBody>
          <a:bodyPr/>
          <a:lstStyle/>
          <a:p>
            <a:fld id="{C1B7FA1C-80D7-4086-8731-BF87BEF20C2A}" type="datetimeFigureOut">
              <a:rPr lang="en-US" smtClean="0"/>
              <a:t>3/23/2022</a:t>
            </a:fld>
            <a:endParaRPr lang="en-US" dirty="0"/>
          </a:p>
        </p:txBody>
      </p:sp>
      <p:sp>
        <p:nvSpPr>
          <p:cNvPr id="5" name="Footer Placeholder 4">
            <a:extLst>
              <a:ext uri="{FF2B5EF4-FFF2-40B4-BE49-F238E27FC236}">
                <a16:creationId xmlns:a16="http://schemas.microsoft.com/office/drawing/2014/main" id="{7C0D5E52-8888-4536-A77A-6F81B013C4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CB60ED-744F-4333-9079-B199551E7B08}"/>
              </a:ext>
            </a:extLst>
          </p:cNvPr>
          <p:cNvSpPr>
            <a:spLocks noGrp="1"/>
          </p:cNvSpPr>
          <p:nvPr>
            <p:ph type="sldNum" sz="quarter" idx="12"/>
          </p:nvPr>
        </p:nvSpPr>
        <p:spPr/>
        <p:txBody>
          <a:bodyPr/>
          <a:lstStyle/>
          <a:p>
            <a:fld id="{12031BB6-39F0-49B1-9F53-6CCF08932836}" type="slidenum">
              <a:rPr lang="en-US" smtClean="0"/>
              <a:t>‹#›</a:t>
            </a:fld>
            <a:endParaRPr lang="en-US" dirty="0"/>
          </a:p>
        </p:txBody>
      </p:sp>
    </p:spTree>
    <p:extLst>
      <p:ext uri="{BB962C8B-B14F-4D97-AF65-F5344CB8AC3E}">
        <p14:creationId xmlns:p14="http://schemas.microsoft.com/office/powerpoint/2010/main" val="1556081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2F1E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42D1BE-D62F-A243-9056-B7DDE35583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4027"/>
            <a:ext cx="12191999" cy="6829946"/>
          </a:xfrm>
          <a:prstGeom prst="rect">
            <a:avLst/>
          </a:prstGeom>
        </p:spPr>
      </p:pic>
      <p:sp>
        <p:nvSpPr>
          <p:cNvPr id="2" name="Title 1">
            <a:extLst>
              <a:ext uri="{FF2B5EF4-FFF2-40B4-BE49-F238E27FC236}">
                <a16:creationId xmlns:a16="http://schemas.microsoft.com/office/drawing/2014/main" id="{FF704530-01B1-744C-BDE7-B2BB46E7CAC0}"/>
              </a:ext>
            </a:extLst>
          </p:cNvPr>
          <p:cNvSpPr>
            <a:spLocks noGrp="1"/>
          </p:cNvSpPr>
          <p:nvPr>
            <p:ph type="ctrTitle" hasCustomPrompt="1"/>
          </p:nvPr>
        </p:nvSpPr>
        <p:spPr>
          <a:xfrm>
            <a:off x="1524000" y="1997007"/>
            <a:ext cx="9144000" cy="2387600"/>
          </a:xfrm>
        </p:spPr>
        <p:txBody>
          <a:bodyPr anchor="b"/>
          <a:lstStyle>
            <a:lvl1pPr algn="ctr">
              <a:defRPr sz="5999" b="1" spc="0">
                <a:solidFill>
                  <a:schemeClr val="accent1"/>
                </a:solidFill>
              </a:defRPr>
            </a:lvl1pPr>
          </a:lstStyle>
          <a:p>
            <a:r>
              <a:rPr lang="en-US" noProof="0" dirty="0"/>
              <a:t>PRESENTATION</a:t>
            </a:r>
            <a:br>
              <a:rPr lang="en-US" noProof="0" dirty="0"/>
            </a:br>
            <a:r>
              <a:rPr lang="en-US" noProof="0" dirty="0"/>
              <a:t>TITLE</a:t>
            </a:r>
            <a:endParaRPr lang="en-US" dirty="0"/>
          </a:p>
        </p:txBody>
      </p:sp>
      <p:sp>
        <p:nvSpPr>
          <p:cNvPr id="3" name="Subtitle 2">
            <a:extLst>
              <a:ext uri="{FF2B5EF4-FFF2-40B4-BE49-F238E27FC236}">
                <a16:creationId xmlns:a16="http://schemas.microsoft.com/office/drawing/2014/main" id="{8B7DFC8A-FA75-7F41-8518-87444787FA29}"/>
              </a:ext>
            </a:extLst>
          </p:cNvPr>
          <p:cNvSpPr>
            <a:spLocks noGrp="1"/>
          </p:cNvSpPr>
          <p:nvPr>
            <p:ph type="subTitle" idx="1" hasCustomPrompt="1"/>
          </p:nvPr>
        </p:nvSpPr>
        <p:spPr>
          <a:xfrm>
            <a:off x="1524000" y="4645645"/>
            <a:ext cx="9144000" cy="1655762"/>
          </a:xfrm>
        </p:spPr>
        <p:txBody>
          <a:bodyPr/>
          <a:lstStyle>
            <a:lvl1pPr marL="0" indent="0" algn="ctr">
              <a:buNone/>
              <a:defRPr sz="2400">
                <a:solidFill>
                  <a:schemeClr val="accent1"/>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PRESENTATION TAGLINE</a:t>
            </a:r>
          </a:p>
        </p:txBody>
      </p:sp>
      <p:sp>
        <p:nvSpPr>
          <p:cNvPr id="10" name="Slide Number Placeholder 5">
            <a:extLst>
              <a:ext uri="{FF2B5EF4-FFF2-40B4-BE49-F238E27FC236}">
                <a16:creationId xmlns:a16="http://schemas.microsoft.com/office/drawing/2014/main" id="{C0509061-01D7-4D39-9352-C76221DF5EE0}"/>
              </a:ext>
            </a:extLst>
          </p:cNvPr>
          <p:cNvSpPr>
            <a:spLocks noGrp="1"/>
          </p:cNvSpPr>
          <p:nvPr>
            <p:ph type="sldNum" sz="quarter" idx="4"/>
          </p:nvPr>
        </p:nvSpPr>
        <p:spPr>
          <a:xfrm>
            <a:off x="4724399" y="6356351"/>
            <a:ext cx="2743200" cy="365125"/>
          </a:xfrm>
          <a:prstGeom prst="rect">
            <a:avLst/>
          </a:prstGeom>
        </p:spPr>
        <p:txBody>
          <a:bodyPr vert="horz" lIns="91440" tIns="45720" rIns="91440" bIns="45720" rtlCol="0" anchor="ctr"/>
          <a:lstStyle>
            <a:lvl1pPr algn="ct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177809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D803B5E-A22D-4E3C-A1FD-7AD4BA330C71}" type="datetimeFigureOut">
              <a:rPr lang="en-US" smtClean="0"/>
              <a:t>3/23/2022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2F8AB83-3770-461C-8893-CB429D3F7DE8}" type="slidenum">
              <a:rPr lang="en-US" smtClean="0"/>
              <a:t>‹#›</a:t>
            </a:fld>
            <a:endParaRPr lang="en-US"/>
          </a:p>
        </p:txBody>
      </p:sp>
    </p:spTree>
    <p:extLst>
      <p:ext uri="{BB962C8B-B14F-4D97-AF65-F5344CB8AC3E}">
        <p14:creationId xmlns:p14="http://schemas.microsoft.com/office/powerpoint/2010/main" val="228180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5F27F-651E-5541-A578-233CC9C154A5}"/>
              </a:ext>
              <a:ext uri="{C183D7F6-B498-43B3-948B-1728B52AA6E4}">
                <adec:decorative xmlns:adec="http://schemas.microsoft.com/office/drawing/2017/decorative" val="1"/>
              </a:ext>
            </a:extLst>
          </p:cNvPr>
          <p:cNvSpPr/>
          <p:nvPr userDrawn="1"/>
        </p:nvSpPr>
        <p:spPr>
          <a:xfrm>
            <a:off x="0" y="4870174"/>
            <a:ext cx="12192000" cy="1987825"/>
          </a:xfrm>
          <a:prstGeom prst="rect">
            <a:avLst/>
          </a:prstGeom>
          <a:solidFill>
            <a:srgbClr val="29256C">
              <a:alpha val="89804"/>
            </a:srgbClr>
          </a:solidFill>
          <a:ln w="12700" cap="flat">
            <a:noFill/>
            <a:prstDash val="solid"/>
            <a:miter/>
          </a:ln>
        </p:spPr>
        <p:txBody>
          <a:bodyPr rtlCol="0" anchor="ctr"/>
          <a:lstStyle/>
          <a:p>
            <a:pPr algn="l"/>
            <a:endParaRPr lang="en-US" sz="1400" b="1" i="0" noProof="0" dirty="0">
              <a:solidFill>
                <a:schemeClr val="tx1"/>
              </a:solidFill>
              <a:latin typeface="Century Gothic" panose="020B0502020202020204" pitchFamily="34" charset="0"/>
            </a:endParaRPr>
          </a:p>
        </p:txBody>
      </p:sp>
      <p:sp>
        <p:nvSpPr>
          <p:cNvPr id="2" name="Title 1">
            <a:extLst>
              <a:ext uri="{FF2B5EF4-FFF2-40B4-BE49-F238E27FC236}">
                <a16:creationId xmlns:a16="http://schemas.microsoft.com/office/drawing/2014/main" id="{E5404556-924E-0A44-B0D5-378451D87B0A}"/>
              </a:ext>
            </a:extLst>
          </p:cNvPr>
          <p:cNvSpPr>
            <a:spLocks noGrp="1"/>
          </p:cNvSpPr>
          <p:nvPr>
            <p:ph type="title" hasCustomPrompt="1"/>
          </p:nvPr>
        </p:nvSpPr>
        <p:spPr>
          <a:xfrm>
            <a:off x="838201" y="4927187"/>
            <a:ext cx="10515600" cy="1325563"/>
          </a:xfrm>
        </p:spPr>
        <p:txBody>
          <a:bodyPr>
            <a:normAutofit/>
          </a:bodyPr>
          <a:lstStyle>
            <a:lvl1pPr>
              <a:defRPr sz="3999" spc="0">
                <a:solidFill>
                  <a:srgbClr val="FFFFFF"/>
                </a:solidFill>
              </a:defRPr>
            </a:lvl1pPr>
          </a:lstStyle>
          <a:p>
            <a:r>
              <a:rPr lang="en-US" sz="3999" dirty="0"/>
              <a:t>SECTION DIVIDER SLIDE</a:t>
            </a:r>
          </a:p>
        </p:txBody>
      </p:sp>
    </p:spTree>
    <p:extLst>
      <p:ext uri="{BB962C8B-B14F-4D97-AF65-F5344CB8AC3E}">
        <p14:creationId xmlns:p14="http://schemas.microsoft.com/office/powerpoint/2010/main" val="3767028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0BBE-95FD-9644-B174-1B77CBE90EA8}"/>
              </a:ext>
            </a:extLst>
          </p:cNvPr>
          <p:cNvSpPr>
            <a:spLocks noGrp="1"/>
          </p:cNvSpPr>
          <p:nvPr>
            <p:ph type="title" hasCustomPrompt="1"/>
          </p:nvPr>
        </p:nvSpPr>
        <p:spPr>
          <a:xfrm>
            <a:off x="831850" y="1709739"/>
            <a:ext cx="10515600" cy="2852737"/>
          </a:xfrm>
        </p:spPr>
        <p:txBody>
          <a:bodyPr anchor="b"/>
          <a:lstStyle>
            <a:lvl1pPr>
              <a:defRPr sz="5999" b="1" i="0" spc="0">
                <a:solidFill>
                  <a:srgbClr val="29256C"/>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2381F66-0A59-0A41-AF4D-07C980BAB6C2}"/>
              </a:ext>
            </a:extLst>
          </p:cNvPr>
          <p:cNvSpPr>
            <a:spLocks noGrp="1"/>
          </p:cNvSpPr>
          <p:nvPr>
            <p:ph type="body" idx="1" hasCustomPrompt="1"/>
          </p:nvPr>
        </p:nvSpPr>
        <p:spPr>
          <a:xfrm>
            <a:off x="831850" y="4589464"/>
            <a:ext cx="10515600" cy="1500187"/>
          </a:xfrm>
        </p:spPr>
        <p:txBody>
          <a:bodyPr/>
          <a:lstStyle>
            <a:lvl1pPr marL="0" indent="0" algn="ctr">
              <a:buNone/>
              <a:defRPr sz="2400">
                <a:solidFill>
                  <a:srgbClr val="29256C"/>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dirty="0"/>
              <a:t>Subtitle Here</a:t>
            </a:r>
          </a:p>
        </p:txBody>
      </p:sp>
      <p:sp>
        <p:nvSpPr>
          <p:cNvPr id="4" name="Slide Number Placeholder 5">
            <a:extLst>
              <a:ext uri="{FF2B5EF4-FFF2-40B4-BE49-F238E27FC236}">
                <a16:creationId xmlns:a16="http://schemas.microsoft.com/office/drawing/2014/main" id="{1BCB3D99-E4BC-4B05-B935-CA3C534DA6F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2910396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ayout 1-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nchor="t"/>
          <a:lstStyle>
            <a:lvl1pPr>
              <a:defRPr b="1" spc="0">
                <a:solidFill>
                  <a:srgbClr val="29246D"/>
                </a:solidFill>
              </a:defRPr>
            </a:lvl1pPr>
          </a:lstStyle>
          <a:p>
            <a:r>
              <a:rPr lang="en-US" dirty="0"/>
              <a:t>TEXT LAYOUT 1</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981ADCA-1254-DC48-9E28-55C3AF1BCA62}"/>
              </a:ext>
            </a:extLst>
          </p:cNvPr>
          <p:cNvSpPr>
            <a:spLocks noGrp="1"/>
          </p:cNvSpPr>
          <p:nvPr>
            <p:ph type="sldNum" sz="quarter" idx="12"/>
          </p:nvPr>
        </p:nvSpPr>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72EF2C82-41A2-A441-A1EF-3882C05E58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Text Placeholder 5">
            <a:extLst>
              <a:ext uri="{FF2B5EF4-FFF2-40B4-BE49-F238E27FC236}">
                <a16:creationId xmlns:a16="http://schemas.microsoft.com/office/drawing/2014/main" id="{0BCB02E4-7136-EB47-AA80-4D8C56BD82A7}"/>
              </a:ext>
            </a:extLst>
          </p:cNvPr>
          <p:cNvSpPr>
            <a:spLocks noGrp="1"/>
          </p:cNvSpPr>
          <p:nvPr>
            <p:ph type="body" sz="quarter" idx="13" hasCustomPrompt="1"/>
          </p:nvPr>
        </p:nvSpPr>
        <p:spPr>
          <a:xfrm>
            <a:off x="838201" y="1122364"/>
            <a:ext cx="10515600" cy="568325"/>
          </a:xfrm>
        </p:spPr>
        <p:txBody>
          <a:bodyPr>
            <a:normAutofit/>
          </a:bodyPr>
          <a:lstStyle>
            <a:lvl1pPr marL="0" indent="0" algn="ctr">
              <a:buNone/>
              <a:defRPr sz="2400"/>
            </a:lvl1pPr>
          </a:lstStyle>
          <a:p>
            <a:pPr lvl="0"/>
            <a:r>
              <a:rPr lang="en-US" dirty="0"/>
              <a:t>SUBHEAD HERE</a:t>
            </a:r>
          </a:p>
        </p:txBody>
      </p:sp>
    </p:spTree>
    <p:extLst>
      <p:ext uri="{BB962C8B-B14F-4D97-AF65-F5344CB8AC3E}">
        <p14:creationId xmlns:p14="http://schemas.microsoft.com/office/powerpoint/2010/main" val="3324169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377B-2D9E-5C4C-917B-24588C2D5D57}"/>
              </a:ext>
            </a:extLst>
          </p:cNvPr>
          <p:cNvSpPr>
            <a:spLocks noGrp="1"/>
          </p:cNvSpPr>
          <p:nvPr>
            <p:ph type="title" hasCustomPrompt="1"/>
          </p:nvPr>
        </p:nvSpPr>
        <p:spPr>
          <a:xfrm>
            <a:off x="839788" y="365126"/>
            <a:ext cx="10515600" cy="1325563"/>
          </a:xfrm>
        </p:spPr>
        <p:txBody>
          <a:bodyPr/>
          <a:lstStyle>
            <a:lvl1pPr algn="l">
              <a:defRPr b="1" spc="0">
                <a:solidFill>
                  <a:schemeClr val="accent1"/>
                </a:solidFill>
              </a:defRPr>
            </a:lvl1pPr>
          </a:lstStyle>
          <a:p>
            <a:r>
              <a:rPr lang="en-US" dirty="0"/>
              <a:t>TEXT LAYOUT 2</a:t>
            </a:r>
          </a:p>
        </p:txBody>
      </p:sp>
      <p:sp>
        <p:nvSpPr>
          <p:cNvPr id="3" name="Text Placeholder 2">
            <a:extLst>
              <a:ext uri="{FF2B5EF4-FFF2-40B4-BE49-F238E27FC236}">
                <a16:creationId xmlns:a16="http://schemas.microsoft.com/office/drawing/2014/main" id="{B98A2F9D-F2DB-3D4C-A0D7-FB0D4631ED16}"/>
              </a:ext>
            </a:extLst>
          </p:cNvPr>
          <p:cNvSpPr>
            <a:spLocks noGrp="1"/>
          </p:cNvSpPr>
          <p:nvPr>
            <p:ph type="body" idx="1"/>
          </p:nvPr>
        </p:nvSpPr>
        <p:spPr>
          <a:xfrm>
            <a:off x="839788" y="1755305"/>
            <a:ext cx="5157787" cy="823912"/>
          </a:xfrm>
        </p:spPr>
        <p:txBody>
          <a:bodyPr anchor="b"/>
          <a:lstStyle>
            <a:lvl1pPr marL="0" indent="0">
              <a:buNone/>
              <a:defRPr sz="2400" b="0" i="0">
                <a:solidFill>
                  <a:schemeClr val="accent1"/>
                </a:solidFill>
                <a:latin typeface="Century Gothic" panose="020B0502020202020204" pitchFamily="34" charset="0"/>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3D683A-4A90-8743-9E3B-1682A35357F6}"/>
              </a:ext>
            </a:extLst>
          </p:cNvPr>
          <p:cNvSpPr>
            <a:spLocks noGrp="1"/>
          </p:cNvSpPr>
          <p:nvPr>
            <p:ph sz="half" idx="2"/>
          </p:nvPr>
        </p:nvSpPr>
        <p:spPr>
          <a:xfrm>
            <a:off x="839788" y="2715141"/>
            <a:ext cx="5157787" cy="3684588"/>
          </a:xfrm>
        </p:spPr>
        <p:txBody>
          <a:bodyPr>
            <a:normAutofit/>
          </a:bodyPr>
          <a:lstStyle>
            <a:lvl1pPr>
              <a:defRPr sz="2400" b="0" i="0">
                <a:solidFill>
                  <a:schemeClr val="accent1"/>
                </a:solidFill>
                <a:latin typeface="Century Gothic" panose="020B0502020202020204" pitchFamily="34" charset="0"/>
              </a:defRPr>
            </a:lvl1pPr>
            <a:lvl2pPr>
              <a:defRPr b="0" i="0">
                <a:solidFill>
                  <a:srgbClr val="FFFFFF"/>
                </a:solidFill>
                <a:latin typeface="Gotham Book" pitchFamily="2" charset="0"/>
              </a:defRPr>
            </a:lvl2pPr>
            <a:lvl3pPr marL="914172" indent="0">
              <a:buNone/>
              <a:defRPr b="0" i="0">
                <a:solidFill>
                  <a:srgbClr val="FFFFFF"/>
                </a:solidFill>
                <a:latin typeface="Gotham Book" pitchFamily="2" charset="0"/>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8" name="Picture 7">
            <a:extLst>
              <a:ext uri="{FF2B5EF4-FFF2-40B4-BE49-F238E27FC236}">
                <a16:creationId xmlns:a16="http://schemas.microsoft.com/office/drawing/2014/main" id="{BEF7ADD9-188B-904A-BC93-64C9FA9CE5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Slide Number Placeholder 6">
            <a:extLst>
              <a:ext uri="{FF2B5EF4-FFF2-40B4-BE49-F238E27FC236}">
                <a16:creationId xmlns:a16="http://schemas.microsoft.com/office/drawing/2014/main" id="{0C0BD959-C273-4A14-9D14-2951D6048646}"/>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626309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1" y="95497"/>
            <a:ext cx="10515600" cy="1325563"/>
          </a:xfrm>
        </p:spPr>
        <p:txBody>
          <a:bodyPr/>
          <a:lstStyle>
            <a:lvl1pPr>
              <a:defRPr b="1" spc="0">
                <a:solidFill>
                  <a:schemeClr val="accent1"/>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6"/>
            <a:ext cx="5181600" cy="1036845"/>
          </a:xfrm>
        </p:spPr>
        <p:txBody>
          <a:bodyPr/>
          <a:lstStyle>
            <a:lvl1pPr marL="0" indent="0">
              <a:buNone/>
              <a:defRPr sz="3000">
                <a:solidFill>
                  <a:schemeClr val="accent1"/>
                </a:solidFill>
              </a:defRPr>
            </a:lvl1pPr>
            <a:lvl2pPr marL="457086"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6"/>
            <a:ext cx="5181600" cy="1036845"/>
          </a:xfrm>
        </p:spPr>
        <p:txBody>
          <a:bodyPr/>
          <a:lstStyle>
            <a:lvl1pPr marL="0" indent="0">
              <a:buNone/>
              <a:defRPr sz="3000">
                <a:solidFill>
                  <a:schemeClr val="accent1"/>
                </a:solidFill>
              </a:defRPr>
            </a:lvl1pPr>
            <a:lvl2pPr marL="457086"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C31C7A6-8F1E-7D4F-970E-E559FB7597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8" name="Slide Number Placeholder 6">
            <a:extLst>
              <a:ext uri="{FF2B5EF4-FFF2-40B4-BE49-F238E27FC236}">
                <a16:creationId xmlns:a16="http://schemas.microsoft.com/office/drawing/2014/main" id="{779F4C8C-F457-4D19-A694-65925D7FA7CD}"/>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
        <p:nvSpPr>
          <p:cNvPr id="6" name="Text Placeholder 5">
            <a:extLst>
              <a:ext uri="{FF2B5EF4-FFF2-40B4-BE49-F238E27FC236}">
                <a16:creationId xmlns:a16="http://schemas.microsoft.com/office/drawing/2014/main" id="{4020A715-B1F2-1044-8672-06D6A5A0CFCD}"/>
              </a:ext>
            </a:extLst>
          </p:cNvPr>
          <p:cNvSpPr>
            <a:spLocks noGrp="1"/>
          </p:cNvSpPr>
          <p:nvPr>
            <p:ph type="body" sz="quarter" idx="13" hasCustomPrompt="1"/>
          </p:nvPr>
        </p:nvSpPr>
        <p:spPr>
          <a:xfrm>
            <a:off x="838201" y="1073702"/>
            <a:ext cx="10515600" cy="436563"/>
          </a:xfrm>
        </p:spPr>
        <p:txBody>
          <a:bodyPr/>
          <a:lstStyle>
            <a:lvl1pPr marL="0" indent="0" algn="ctr">
              <a:buNone/>
              <a:defRPr sz="2400"/>
            </a:lvl1pPr>
            <a:lvl2pPr marL="457086" indent="0">
              <a:buNone/>
              <a:defRPr/>
            </a:lvl2pPr>
          </a:lstStyle>
          <a:p>
            <a:pPr lvl="0"/>
            <a:r>
              <a:rPr lang="en-US" dirty="0"/>
              <a:t>SUBHEAD HERE</a:t>
            </a:r>
          </a:p>
          <a:p>
            <a:pPr lvl="1"/>
            <a:endParaRPr lang="en-US" dirty="0"/>
          </a:p>
        </p:txBody>
      </p:sp>
      <p:sp>
        <p:nvSpPr>
          <p:cNvPr id="12" name="Text Placeholder 11">
            <a:extLst>
              <a:ext uri="{FF2B5EF4-FFF2-40B4-BE49-F238E27FC236}">
                <a16:creationId xmlns:a16="http://schemas.microsoft.com/office/drawing/2014/main" id="{B211169E-F7CB-7840-90D7-2625B11670F8}"/>
              </a:ext>
            </a:extLst>
          </p:cNvPr>
          <p:cNvSpPr>
            <a:spLocks noGrp="1"/>
          </p:cNvSpPr>
          <p:nvPr>
            <p:ph type="body" sz="quarter" idx="14" hasCustomPrompt="1"/>
          </p:nvPr>
        </p:nvSpPr>
        <p:spPr>
          <a:xfrm>
            <a:off x="838200" y="2886647"/>
            <a:ext cx="5181600" cy="3233737"/>
          </a:xfrm>
        </p:spPr>
        <p:txBody>
          <a:bodyPr/>
          <a:lstStyle>
            <a:lvl2pPr>
              <a:defRPr b="0" i="0">
                <a:latin typeface="Century Gothic" panose="020B0502020202020204" pitchFamily="34" charset="0"/>
              </a:defRPr>
            </a:lvl2pPr>
          </a:lstStyle>
          <a:p>
            <a:pPr lvl="1"/>
            <a:r>
              <a:rPr lang="en-US" dirty="0"/>
              <a:t>Second level</a:t>
            </a:r>
          </a:p>
        </p:txBody>
      </p:sp>
      <p:sp>
        <p:nvSpPr>
          <p:cNvPr id="14" name="Text Placeholder 13">
            <a:extLst>
              <a:ext uri="{FF2B5EF4-FFF2-40B4-BE49-F238E27FC236}">
                <a16:creationId xmlns:a16="http://schemas.microsoft.com/office/drawing/2014/main" id="{D0C53856-E411-544B-B32B-89EFFE1B3744}"/>
              </a:ext>
            </a:extLst>
          </p:cNvPr>
          <p:cNvSpPr>
            <a:spLocks noGrp="1"/>
          </p:cNvSpPr>
          <p:nvPr>
            <p:ph type="body" sz="quarter" idx="15" hasCustomPrompt="1"/>
          </p:nvPr>
        </p:nvSpPr>
        <p:spPr>
          <a:xfrm>
            <a:off x="6172200" y="2911031"/>
            <a:ext cx="5181600" cy="3209352"/>
          </a:xfrm>
        </p:spPr>
        <p:txBody>
          <a:bodyPr/>
          <a:lstStyle>
            <a:lvl2pPr marL="799900" indent="-342815">
              <a:buFont typeface="Arial" panose="020B0604020202020204" pitchFamily="34" charset="0"/>
              <a:buChar char="•"/>
              <a:defRPr b="0" i="0">
                <a:latin typeface="Century Gothic" panose="020B0502020202020204" pitchFamily="34" charset="0"/>
              </a:defRPr>
            </a:lvl2pPr>
          </a:lstStyle>
          <a:p>
            <a:pPr lvl="1"/>
            <a:r>
              <a:rPr lang="en-US" dirty="0"/>
              <a:t>Second level</a:t>
            </a:r>
          </a:p>
        </p:txBody>
      </p:sp>
    </p:spTree>
    <p:extLst>
      <p:ext uri="{BB962C8B-B14F-4D97-AF65-F5344CB8AC3E}">
        <p14:creationId xmlns:p14="http://schemas.microsoft.com/office/powerpoint/2010/main" val="264301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1" y="130666"/>
            <a:ext cx="10515600" cy="1325563"/>
          </a:xfrm>
        </p:spPr>
        <p:txBody>
          <a:bodyPr/>
          <a:lstStyle>
            <a:lvl1pPr>
              <a:defRPr b="1" spc="0">
                <a:solidFill>
                  <a:srgbClr val="29256C"/>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28D7819-5C86-1949-965F-3CE9BE0BFE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8" name="Slide Number Placeholder 6">
            <a:extLst>
              <a:ext uri="{FF2B5EF4-FFF2-40B4-BE49-F238E27FC236}">
                <a16:creationId xmlns:a16="http://schemas.microsoft.com/office/drawing/2014/main" id="{0D6AE961-305F-4C81-8582-6FA9C8ACE555}"/>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339846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hart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839789" y="967872"/>
            <a:ext cx="3932237" cy="625215"/>
          </a:xfrm>
        </p:spPr>
        <p:txBody>
          <a:bodyPr anchor="t"/>
          <a:lstStyle>
            <a:lvl1pPr algn="l">
              <a:defRPr sz="3199" b="1">
                <a:solidFill>
                  <a:schemeClr val="accent1"/>
                </a:solidFill>
              </a:defRPr>
            </a:lvl1pPr>
          </a:lstStyle>
          <a:p>
            <a:r>
              <a:rPr lang="en-US" dirty="0"/>
              <a:t>CHART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5183188" y="987426"/>
            <a:ext cx="6172200" cy="4873625"/>
          </a:xfrm>
        </p:spPr>
        <p:txBody>
          <a:bodyPr/>
          <a:lstStyle>
            <a:lvl1pPr>
              <a:defRPr sz="3199">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chart</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839789" y="2057400"/>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4C193C8F-3E1D-D846-8435-3F8DDF1973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Slide Number Placeholder 6">
            <a:extLst>
              <a:ext uri="{FF2B5EF4-FFF2-40B4-BE49-F238E27FC236}">
                <a16:creationId xmlns:a16="http://schemas.microsoft.com/office/drawing/2014/main" id="{6BC2CF49-C3AD-47BD-AE02-032F71A6566D}"/>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1140179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ableSlide-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80" y="981633"/>
            <a:ext cx="3932237" cy="826477"/>
          </a:xfrm>
        </p:spPr>
        <p:txBody>
          <a:bodyPr anchor="t"/>
          <a:lstStyle>
            <a:lvl1pPr algn="l">
              <a:defRPr sz="3199" b="1">
                <a:solidFill>
                  <a:schemeClr val="accent1"/>
                </a:solidFill>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8"/>
            <a:ext cx="6172200" cy="4873625"/>
          </a:xfrm>
        </p:spPr>
        <p:txBody>
          <a:bodyPr/>
          <a:lstStyle>
            <a:lvl1pPr>
              <a:defRPr sz="3199">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80" y="2047794"/>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BC0DB9C0-BC40-6147-AA83-28E2D2F99C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Slide Number Placeholder 6">
            <a:extLst>
              <a:ext uri="{FF2B5EF4-FFF2-40B4-BE49-F238E27FC236}">
                <a16:creationId xmlns:a16="http://schemas.microsoft.com/office/drawing/2014/main" id="{0EA80533-7C44-4ABF-98E5-2E61B9DEEB7A}"/>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1877608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ableSlide-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80" y="981633"/>
            <a:ext cx="3932237" cy="826477"/>
          </a:xfrm>
        </p:spPr>
        <p:txBody>
          <a:bodyPr anchor="t"/>
          <a:lstStyle>
            <a:lvl1pPr algn="l">
              <a:defRPr sz="3199" b="1" i="0">
                <a:solidFill>
                  <a:srgbClr val="29256C"/>
                </a:solidFill>
                <a:latin typeface="Century Gothic" panose="020B0502020202020204" pitchFamily="34" charset="0"/>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8"/>
            <a:ext cx="6172200" cy="4873625"/>
          </a:xfrm>
        </p:spPr>
        <p:txBody>
          <a:bodyPr/>
          <a:lstStyle>
            <a:lvl1pPr>
              <a:defRPr sz="3199">
                <a:solidFill>
                  <a:srgbClr val="29256C"/>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80" y="2047794"/>
            <a:ext cx="3932237" cy="3811588"/>
          </a:xfrm>
        </p:spPr>
        <p:txBody>
          <a:bodyPr>
            <a:normAutofit/>
          </a:bodyPr>
          <a:lstStyle>
            <a:lvl1pPr marL="0" indent="0">
              <a:buNone/>
              <a:defRPr sz="2000" b="0" i="0">
                <a:solidFill>
                  <a:srgbClr val="29256C"/>
                </a:solidFill>
                <a:latin typeface="Century Gothic" panose="020B0502020202020204" pitchFamily="34" charset="0"/>
              </a:defRPr>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C56174D1-51B6-374E-A47C-92E2CC0FC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Slide Number Placeholder 6">
            <a:extLst>
              <a:ext uri="{FF2B5EF4-FFF2-40B4-BE49-F238E27FC236}">
                <a16:creationId xmlns:a16="http://schemas.microsoft.com/office/drawing/2014/main" id="{9BFC6F02-8417-4237-9735-B5761C2E966C}"/>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139951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ImageSlide">
    <p:bg>
      <p:bgPr>
        <a:solidFill>
          <a:srgbClr val="F2F1E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EA556D-9A89-DE45-9B41-0E3C3456DA34}"/>
              </a:ext>
            </a:extLst>
          </p:cNvPr>
          <p:cNvSpPr>
            <a:spLocks noGrp="1"/>
          </p:cNvSpPr>
          <p:nvPr>
            <p:ph type="pic" idx="1"/>
          </p:nvPr>
        </p:nvSpPr>
        <p:spPr>
          <a:xfrm>
            <a:off x="-11727" y="1292226"/>
            <a:ext cx="12203724" cy="556577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dirty="0"/>
              <a:t>Click icon to add picture</a:t>
            </a:r>
          </a:p>
        </p:txBody>
      </p:sp>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82062"/>
            <a:ext cx="12238896" cy="1374287"/>
          </a:xfrm>
          <a:solidFill>
            <a:srgbClr val="29256C"/>
          </a:solidFill>
        </p:spPr>
        <p:txBody>
          <a:bodyPr anchor="ctr">
            <a:normAutofit/>
          </a:bodyPr>
          <a:lstStyle>
            <a:lvl1pPr algn="ctr">
              <a:defRPr sz="4399" b="1">
                <a:solidFill>
                  <a:schemeClr val="bg1"/>
                </a:solidFill>
              </a:defRPr>
            </a:lvl1pPr>
          </a:lstStyle>
          <a:p>
            <a:pPr algn="ctr"/>
            <a:r>
              <a:rPr lang="en-US" dirty="0">
                <a:solidFill>
                  <a:schemeClr val="bg1"/>
                </a:solidFill>
              </a:rPr>
              <a:t>BIG IMAGE SLIDE </a:t>
            </a:r>
          </a:p>
        </p:txBody>
      </p:sp>
      <p:pic>
        <p:nvPicPr>
          <p:cNvPr id="5" name="Picture 4">
            <a:extLst>
              <a:ext uri="{FF2B5EF4-FFF2-40B4-BE49-F238E27FC236}">
                <a16:creationId xmlns:a16="http://schemas.microsoft.com/office/drawing/2014/main" id="{502A382F-CCC6-FE43-848B-E2D14390BD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Tree>
    <p:extLst>
      <p:ext uri="{BB962C8B-B14F-4D97-AF65-F5344CB8AC3E}">
        <p14:creationId xmlns:p14="http://schemas.microsoft.com/office/powerpoint/2010/main" val="398312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03B5E-A22D-4E3C-A1FD-7AD4BA330C71}"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2508833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16331"/>
            <a:ext cx="12227171" cy="1275894"/>
          </a:xfrm>
          <a:solidFill>
            <a:srgbClr val="29256C"/>
          </a:solidFill>
        </p:spPr>
        <p:txBody>
          <a:bodyPr anchor="ctr">
            <a:normAutofit/>
          </a:bodyPr>
          <a:lstStyle>
            <a:lvl1pPr algn="ctr">
              <a:defRPr sz="4399" b="1">
                <a:solidFill>
                  <a:schemeClr val="bg1"/>
                </a:solidFill>
              </a:defRPr>
            </a:lvl1pPr>
          </a:lstStyle>
          <a:p>
            <a:pPr algn="ctr"/>
            <a:r>
              <a:rPr lang="en-US" dirty="0">
                <a:solidFill>
                  <a:schemeClr val="bg1"/>
                </a:solidFill>
              </a:rPr>
              <a:t>VIDEO SLIDE</a:t>
            </a:r>
          </a:p>
        </p:txBody>
      </p:sp>
      <p:pic>
        <p:nvPicPr>
          <p:cNvPr id="7" name="Picture 6">
            <a:extLst>
              <a:ext uri="{FF2B5EF4-FFF2-40B4-BE49-F238E27FC236}">
                <a16:creationId xmlns:a16="http://schemas.microsoft.com/office/drawing/2014/main" id="{65E5E95B-922E-5644-97BD-28171DAD3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8" name="Content Placeholder 3">
            <a:extLst>
              <a:ext uri="{FF2B5EF4-FFF2-40B4-BE49-F238E27FC236}">
                <a16:creationId xmlns:a16="http://schemas.microsoft.com/office/drawing/2014/main" id="{D527CB41-6617-D64B-8EED-74A5433880C1}"/>
              </a:ext>
            </a:extLst>
          </p:cNvPr>
          <p:cNvSpPr>
            <a:spLocks noGrp="1"/>
          </p:cNvSpPr>
          <p:nvPr>
            <p:ph sz="half" idx="2" hasCustomPrompt="1"/>
          </p:nvPr>
        </p:nvSpPr>
        <p:spPr>
          <a:xfrm>
            <a:off x="1820873" y="1547447"/>
            <a:ext cx="8671281" cy="4568385"/>
          </a:xfrm>
        </p:spPr>
        <p:txBody>
          <a:bodyPr/>
          <a:lstStyle>
            <a:lvl1pPr marL="0" indent="0">
              <a:buNone/>
              <a:defRPr>
                <a:solidFill>
                  <a:srgbClr val="29256C"/>
                </a:solidFill>
              </a:defRPr>
            </a:lvl1pPr>
            <a:lvl2pPr>
              <a:defRPr b="0" i="0">
                <a:solidFill>
                  <a:srgbClr val="29256C"/>
                </a:solidFill>
                <a:latin typeface="Gotham Book" pitchFamily="2"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icon to add video</a:t>
            </a:r>
          </a:p>
        </p:txBody>
      </p:sp>
      <p:sp>
        <p:nvSpPr>
          <p:cNvPr id="5" name="Slide Number Placeholder 6">
            <a:extLst>
              <a:ext uri="{FF2B5EF4-FFF2-40B4-BE49-F238E27FC236}">
                <a16:creationId xmlns:a16="http://schemas.microsoft.com/office/drawing/2014/main" id="{0B84A67F-292C-4452-9F88-471F11F3C7DC}"/>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274847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Question and Answer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lstStyle>
            <a:lvl1pPr>
              <a:defRPr b="1" spc="0">
                <a:solidFill>
                  <a:srgbClr val="29256C"/>
                </a:solidFill>
              </a:defRPr>
            </a:lvl1pPr>
          </a:lstStyle>
          <a:p>
            <a:r>
              <a:rPr lang="en-US" dirty="0"/>
              <a:t>Q &amp; A</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marL="914172" indent="0">
              <a:buNone/>
              <a:defRPr b="0" i="0">
                <a:solidFill>
                  <a:srgbClr val="29256C"/>
                </a:solidFill>
                <a:latin typeface="Century Gothic" panose="020B0502020202020204" pitchFamily="34"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a:p>
            <a:pPr lvl="2"/>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528D7819-5C86-1949-965F-3CE9BE0BFE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
        <p:nvSpPr>
          <p:cNvPr id="6" name="Slide Number Placeholder 6">
            <a:extLst>
              <a:ext uri="{FF2B5EF4-FFF2-40B4-BE49-F238E27FC236}">
                <a16:creationId xmlns:a16="http://schemas.microsoft.com/office/drawing/2014/main" id="{B9EC1333-850D-4FCA-B9C4-22843CDD7B94}"/>
              </a:ext>
            </a:extLst>
          </p:cNvPr>
          <p:cNvSpPr>
            <a:spLocks noGrp="1"/>
          </p:cNvSpPr>
          <p:nvPr>
            <p:ph type="sldNum" sz="quarter" idx="12"/>
          </p:nvPr>
        </p:nvSpPr>
        <p:spPr>
          <a:xfrm>
            <a:off x="8610600" y="6356351"/>
            <a:ext cx="2743200" cy="365125"/>
          </a:xfrm>
        </p:spPr>
        <p:txBody>
          <a:bodyPr/>
          <a:lstStyle>
            <a:lvl1pPr>
              <a:defRPr>
                <a:solidFill>
                  <a:schemeClr val="accent2"/>
                </a:solidFill>
              </a:defRPr>
            </a:lvl1pPr>
          </a:lstStyle>
          <a:p>
            <a:r>
              <a:rPr lang="en-US" dirty="0"/>
              <a:t>www.cwea.org</a:t>
            </a:r>
          </a:p>
        </p:txBody>
      </p:sp>
    </p:spTree>
    <p:extLst>
      <p:ext uri="{BB962C8B-B14F-4D97-AF65-F5344CB8AC3E}">
        <p14:creationId xmlns:p14="http://schemas.microsoft.com/office/powerpoint/2010/main" val="4034736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hank You Slide">
    <p:bg>
      <p:bgPr>
        <a:solidFill>
          <a:srgbClr val="F2F1EC"/>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5D06E7-A895-8546-9621-FF61DCA139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027"/>
            <a:ext cx="12192000" cy="6829946"/>
          </a:xfrm>
          <a:prstGeom prst="rect">
            <a:avLst/>
          </a:prstGeom>
        </p:spPr>
      </p:pic>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1" y="1725001"/>
            <a:ext cx="10515600" cy="1325563"/>
          </a:xfrm>
        </p:spPr>
        <p:txBody>
          <a:bodyPr/>
          <a:lstStyle>
            <a:lvl1pPr>
              <a:defRPr b="1" spc="0">
                <a:solidFill>
                  <a:schemeClr val="tx1"/>
                </a:solidFill>
              </a:defRPr>
            </a:lvl1pPr>
          </a:lstStyle>
          <a:p>
            <a:r>
              <a:rPr lang="en-US" dirty="0"/>
              <a:t>THANK YOU</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hasCustomPrompt="1"/>
          </p:nvPr>
        </p:nvSpPr>
        <p:spPr>
          <a:xfrm>
            <a:off x="838200" y="3185501"/>
            <a:ext cx="5181600" cy="1902313"/>
          </a:xfrm>
        </p:spPr>
        <p:txBody>
          <a:bodyPr>
            <a:normAutofit/>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hasCustomPrompt="1"/>
          </p:nvPr>
        </p:nvSpPr>
        <p:spPr>
          <a:xfrm>
            <a:off x="6172200" y="3185501"/>
            <a:ext cx="5181600" cy="1902313"/>
          </a:xfrm>
        </p:spPr>
        <p:txBody>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a:p>
            <a:pPr lvl="1"/>
            <a:endParaRPr lang="en-US" dirty="0"/>
          </a:p>
        </p:txBody>
      </p:sp>
      <p:sp>
        <p:nvSpPr>
          <p:cNvPr id="12" name="Title 1">
            <a:extLst>
              <a:ext uri="{FF2B5EF4-FFF2-40B4-BE49-F238E27FC236}">
                <a16:creationId xmlns:a16="http://schemas.microsoft.com/office/drawing/2014/main" id="{56604E71-E87F-BB4E-A168-CD3640495A54}"/>
              </a:ext>
            </a:extLst>
          </p:cNvPr>
          <p:cNvSpPr txBox="1">
            <a:spLocks/>
          </p:cNvSpPr>
          <p:nvPr userDrawn="1"/>
        </p:nvSpPr>
        <p:spPr>
          <a:xfrm>
            <a:off x="838201" y="5881396"/>
            <a:ext cx="10515600" cy="782638"/>
          </a:xfrm>
          <a:prstGeom prst="rect">
            <a:avLst/>
          </a:prstGeom>
        </p:spPr>
        <p:txBody>
          <a:bodyPr/>
          <a:lstStyle>
            <a:lvl1pPr algn="ctr" defTabSz="914400" rtl="0" eaLnBrk="1" latinLnBrk="0" hangingPunct="1">
              <a:lnSpc>
                <a:spcPct val="90000"/>
              </a:lnSpc>
              <a:spcBef>
                <a:spcPct val="0"/>
              </a:spcBef>
              <a:buNone/>
              <a:defRPr sz="6000" b="1" i="0" kern="1200">
                <a:solidFill>
                  <a:schemeClr val="bg1"/>
                </a:solidFill>
                <a:latin typeface="Gotham Bold" pitchFamily="2" charset="0"/>
                <a:ea typeface="+mj-ea"/>
                <a:cs typeface="+mj-cs"/>
              </a:defRPr>
            </a:lvl1pPr>
          </a:lstStyle>
          <a:p>
            <a:pPr marL="0" marR="0" lvl="0" indent="0" algn="ctr" defTabSz="914172" rtl="0" eaLnBrk="1" fontAlgn="auto" latinLnBrk="0" hangingPunct="1">
              <a:lnSpc>
                <a:spcPct val="100000"/>
              </a:lnSpc>
              <a:spcBef>
                <a:spcPct val="0"/>
              </a:spcBef>
              <a:spcAft>
                <a:spcPts val="0"/>
              </a:spcAft>
              <a:buClrTx/>
              <a:buSzTx/>
              <a:buFontTx/>
              <a:buNone/>
              <a:tabLst/>
              <a:defRPr/>
            </a:pPr>
            <a:r>
              <a:rPr lang="en-US" sz="1800" b="0" i="0" dirty="0">
                <a:solidFill>
                  <a:schemeClr val="tx1"/>
                </a:solidFill>
                <a:effectLst/>
                <a:latin typeface="Century Gothic" panose="020B0502020202020204" pitchFamily="34" charset="0"/>
              </a:rPr>
              <a:t>7677 </a:t>
            </a:r>
            <a:r>
              <a:rPr lang="en-US" sz="1800" b="0" i="0" dirty="0" err="1">
                <a:solidFill>
                  <a:schemeClr val="tx1"/>
                </a:solidFill>
                <a:latin typeface="Century Gothic" panose="020B0502020202020204" pitchFamily="34" charset="0"/>
              </a:rPr>
              <a:t>Oakport</a:t>
            </a:r>
            <a:r>
              <a:rPr lang="en-US" sz="1800" b="0" i="0" dirty="0">
                <a:solidFill>
                  <a:schemeClr val="tx1"/>
                </a:solidFill>
                <a:latin typeface="Century Gothic" panose="020B0502020202020204" pitchFamily="34" charset="0"/>
              </a:rPr>
              <a:t> Street Suite 600 Oakland CA 94621</a:t>
            </a:r>
            <a:br>
              <a:rPr lang="en-US" sz="1800" b="0" i="0" dirty="0">
                <a:solidFill>
                  <a:schemeClr val="tx1"/>
                </a:solidFill>
                <a:latin typeface="Century Gothic" panose="020B0502020202020204" pitchFamily="34" charset="0"/>
              </a:rPr>
            </a:br>
            <a:r>
              <a:rPr lang="en-US" sz="1800" b="0" i="0" dirty="0">
                <a:solidFill>
                  <a:schemeClr val="tx1"/>
                </a:solidFill>
                <a:latin typeface="Century Gothic" panose="020B0502020202020204" pitchFamily="34" charset="0"/>
              </a:rPr>
              <a:t>510.382.7800 | </a:t>
            </a:r>
            <a:r>
              <a:rPr lang="en-US" sz="1800" b="1" i="0" dirty="0" err="1">
                <a:solidFill>
                  <a:schemeClr val="accent2"/>
                </a:solidFill>
                <a:latin typeface="Century Gothic" panose="020B0502020202020204" pitchFamily="34" charset="0"/>
              </a:rPr>
              <a:t>www.cwea.org</a:t>
            </a:r>
            <a:r>
              <a:rPr lang="en-US" sz="1800" b="1" i="0" dirty="0">
                <a:solidFill>
                  <a:schemeClr val="accent2"/>
                </a:solidFill>
                <a:latin typeface="Century Gothic" panose="020B0502020202020204" pitchFamily="34" charset="0"/>
              </a:rPr>
              <a:t> </a:t>
            </a:r>
          </a:p>
          <a:p>
            <a:pPr algn="ctr"/>
            <a:endParaRPr lang="en-US" sz="12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E273C60B-365E-8846-9C7E-53C003F292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82930" y="5210202"/>
            <a:ext cx="2178541" cy="671195"/>
          </a:xfrm>
          <a:prstGeom prst="rect">
            <a:avLst/>
          </a:prstGeom>
        </p:spPr>
      </p:pic>
    </p:spTree>
    <p:extLst>
      <p:ext uri="{BB962C8B-B14F-4D97-AF65-F5344CB8AC3E}">
        <p14:creationId xmlns:p14="http://schemas.microsoft.com/office/powerpoint/2010/main" val="733404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C43-91A4-1543-B0A7-9DB73D6380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F3071-3F81-7C4E-A325-A9B279AF8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17235-3B39-334F-8E26-F4388AA4F34B}"/>
              </a:ext>
            </a:extLst>
          </p:cNvPr>
          <p:cNvSpPr>
            <a:spLocks noGrp="1"/>
          </p:cNvSpPr>
          <p:nvPr>
            <p:ph type="sldNum" sz="quarter" idx="12"/>
          </p:nvPr>
        </p:nvSpPr>
        <p:spPr/>
        <p:txBody>
          <a:bodyPr/>
          <a:lstStyle>
            <a:lvl1pPr>
              <a:defRPr/>
            </a:lvl1pPr>
          </a:lstStyle>
          <a:p>
            <a:r>
              <a:rPr lang="en-US" dirty="0"/>
              <a:t>www.cwea.org</a:t>
            </a:r>
          </a:p>
        </p:txBody>
      </p:sp>
      <p:pic>
        <p:nvPicPr>
          <p:cNvPr id="7" name="Picture 6">
            <a:extLst>
              <a:ext uri="{FF2B5EF4-FFF2-40B4-BE49-F238E27FC236}">
                <a16:creationId xmlns:a16="http://schemas.microsoft.com/office/drawing/2014/main" id="{CAD6D73E-86C6-154F-8573-0F26FA0E7D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Tree>
    <p:extLst>
      <p:ext uri="{BB962C8B-B14F-4D97-AF65-F5344CB8AC3E}">
        <p14:creationId xmlns:p14="http://schemas.microsoft.com/office/powerpoint/2010/main" val="1735148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2F1EC"/>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F66D8-A0DF-8C4C-A21F-6A9101BB9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18C23-A7C2-1242-B189-23B88FE64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9FE9F08-900D-1749-A052-85CED057192F}"/>
              </a:ext>
            </a:extLst>
          </p:cNvPr>
          <p:cNvSpPr>
            <a:spLocks noGrp="1"/>
          </p:cNvSpPr>
          <p:nvPr>
            <p:ph type="sldNum" sz="quarter" idx="12"/>
          </p:nvPr>
        </p:nvSpPr>
        <p:spPr/>
        <p:txBody>
          <a:bodyPr/>
          <a:lstStyle/>
          <a:p>
            <a:r>
              <a:rPr lang="en-US" dirty="0"/>
              <a:t>www.cwea.org</a:t>
            </a:r>
          </a:p>
        </p:txBody>
      </p:sp>
      <p:pic>
        <p:nvPicPr>
          <p:cNvPr id="7" name="Picture 6">
            <a:extLst>
              <a:ext uri="{FF2B5EF4-FFF2-40B4-BE49-F238E27FC236}">
                <a16:creationId xmlns:a16="http://schemas.microsoft.com/office/drawing/2014/main" id="{E5D4D3E1-1543-EC4F-8F55-9A30D15D28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234964"/>
            <a:ext cx="1567052" cy="482799"/>
          </a:xfrm>
          <a:prstGeom prst="rect">
            <a:avLst/>
          </a:prstGeom>
        </p:spPr>
      </p:pic>
    </p:spTree>
    <p:extLst>
      <p:ext uri="{BB962C8B-B14F-4D97-AF65-F5344CB8AC3E}">
        <p14:creationId xmlns:p14="http://schemas.microsoft.com/office/powerpoint/2010/main" val="2097260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3F2C3-3314-4F8C-9B0E-7502B75DA7F5}"/>
              </a:ext>
            </a:extLst>
          </p:cNvPr>
          <p:cNvSpPr>
            <a:spLocks noGrp="1"/>
          </p:cNvSpPr>
          <p:nvPr>
            <p:ph type="dt" sz="half" idx="10"/>
          </p:nvPr>
        </p:nvSpPr>
        <p:spPr/>
        <p:txBody>
          <a:bodyPr/>
          <a:lstStyle/>
          <a:p>
            <a:fld id="{B810B7C5-ABBD-4949-A73B-7C71A8FC314F}" type="datetimeFigureOut">
              <a:rPr lang="en-US" smtClean="0"/>
              <a:t>3/23/2022</a:t>
            </a:fld>
            <a:endParaRPr lang="en-US"/>
          </a:p>
        </p:txBody>
      </p:sp>
      <p:sp>
        <p:nvSpPr>
          <p:cNvPr id="3" name="Footer Placeholder 2">
            <a:extLst>
              <a:ext uri="{FF2B5EF4-FFF2-40B4-BE49-F238E27FC236}">
                <a16:creationId xmlns:a16="http://schemas.microsoft.com/office/drawing/2014/main" id="{5780CA77-FD4D-4C07-B4F7-762576922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0FB4E8-093B-4F24-8661-D800177439AD}"/>
              </a:ext>
            </a:extLst>
          </p:cNvPr>
          <p:cNvSpPr>
            <a:spLocks noGrp="1"/>
          </p:cNvSpPr>
          <p:nvPr>
            <p:ph type="sldNum" sz="quarter" idx="12"/>
          </p:nvPr>
        </p:nvSpPr>
        <p:spPr/>
        <p:txBody>
          <a:bodyPr/>
          <a:lstStyle/>
          <a:p>
            <a:fld id="{2C2A59C1-C25F-40B2-B710-88B1FB21F741}" type="slidenum">
              <a:rPr lang="en-US" smtClean="0"/>
              <a:t>‹#›</a:t>
            </a:fld>
            <a:endParaRPr lang="en-US"/>
          </a:p>
        </p:txBody>
      </p:sp>
    </p:spTree>
    <p:extLst>
      <p:ext uri="{BB962C8B-B14F-4D97-AF65-F5344CB8AC3E}">
        <p14:creationId xmlns:p14="http://schemas.microsoft.com/office/powerpoint/2010/main" val="3825333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2"/>
            </a:lvl1pPr>
            <a:lvl2pPr lvl="1" algn="ctr">
              <a:spcBef>
                <a:spcPts val="0"/>
              </a:spcBef>
              <a:spcAft>
                <a:spcPts val="0"/>
              </a:spcAft>
              <a:buSzPts val="5200"/>
              <a:buNone/>
              <a:defRPr sz="6932"/>
            </a:lvl2pPr>
            <a:lvl3pPr lvl="2" algn="ctr">
              <a:spcBef>
                <a:spcPts val="0"/>
              </a:spcBef>
              <a:spcAft>
                <a:spcPts val="0"/>
              </a:spcAft>
              <a:buSzPts val="5200"/>
              <a:buNone/>
              <a:defRPr sz="6932"/>
            </a:lvl3pPr>
            <a:lvl4pPr lvl="3" algn="ctr">
              <a:spcBef>
                <a:spcPts val="0"/>
              </a:spcBef>
              <a:spcAft>
                <a:spcPts val="0"/>
              </a:spcAft>
              <a:buSzPts val="5200"/>
              <a:buNone/>
              <a:defRPr sz="6932"/>
            </a:lvl4pPr>
            <a:lvl5pPr lvl="4" algn="ctr">
              <a:spcBef>
                <a:spcPts val="0"/>
              </a:spcBef>
              <a:spcAft>
                <a:spcPts val="0"/>
              </a:spcAft>
              <a:buSzPts val="5200"/>
              <a:buNone/>
              <a:defRPr sz="6932"/>
            </a:lvl5pPr>
            <a:lvl6pPr lvl="5" algn="ctr">
              <a:spcBef>
                <a:spcPts val="0"/>
              </a:spcBef>
              <a:spcAft>
                <a:spcPts val="0"/>
              </a:spcAft>
              <a:buSzPts val="5200"/>
              <a:buNone/>
              <a:defRPr sz="6932"/>
            </a:lvl6pPr>
            <a:lvl7pPr lvl="6" algn="ctr">
              <a:spcBef>
                <a:spcPts val="0"/>
              </a:spcBef>
              <a:spcAft>
                <a:spcPts val="0"/>
              </a:spcAft>
              <a:buSzPts val="5200"/>
              <a:buNone/>
              <a:defRPr sz="6932"/>
            </a:lvl7pPr>
            <a:lvl8pPr lvl="7" algn="ctr">
              <a:spcBef>
                <a:spcPts val="0"/>
              </a:spcBef>
              <a:spcAft>
                <a:spcPts val="0"/>
              </a:spcAft>
              <a:buSzPts val="5200"/>
              <a:buNone/>
              <a:defRPr sz="6932"/>
            </a:lvl8pPr>
            <a:lvl9pPr lvl="8" algn="ctr">
              <a:spcBef>
                <a:spcPts val="0"/>
              </a:spcBef>
              <a:spcAft>
                <a:spcPts val="0"/>
              </a:spcAft>
              <a:buSzPts val="5200"/>
              <a:buNone/>
              <a:defRPr sz="6932"/>
            </a:lvl9pPr>
          </a:lstStyle>
          <a:p>
            <a:endParaRPr/>
          </a:p>
        </p:txBody>
      </p:sp>
      <p:sp>
        <p:nvSpPr>
          <p:cNvPr id="11" name="Google Shape;11;p2"/>
          <p:cNvSpPr txBox="1">
            <a:spLocks noGrp="1"/>
          </p:cNvSpPr>
          <p:nvPr>
            <p:ph type="subTitle" idx="1"/>
          </p:nvPr>
        </p:nvSpPr>
        <p:spPr>
          <a:xfrm>
            <a:off x="415601"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642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1"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1" y="1536633"/>
            <a:ext cx="11360800" cy="4555200"/>
          </a:xfrm>
          <a:prstGeom prst="rect">
            <a:avLst/>
          </a:prstGeom>
        </p:spPr>
        <p:txBody>
          <a:bodyPr spcFirstLastPara="1" wrap="square" lIns="91425" tIns="91425" rIns="91425" bIns="91425" anchor="t" anchorCtr="0">
            <a:normAutofit/>
          </a:bodyPr>
          <a:lstStyle>
            <a:lvl1pPr marL="609433" lvl="0" indent="-457075">
              <a:spcBef>
                <a:spcPts val="0"/>
              </a:spcBef>
              <a:spcAft>
                <a:spcPts val="0"/>
              </a:spcAft>
              <a:buSzPts val="1800"/>
              <a:buChar char="●"/>
              <a:defRPr/>
            </a:lvl1pPr>
            <a:lvl2pPr marL="1218865" lvl="1" indent="-423217">
              <a:spcBef>
                <a:spcPts val="0"/>
              </a:spcBef>
              <a:spcAft>
                <a:spcPts val="0"/>
              </a:spcAft>
              <a:buSzPts val="1400"/>
              <a:buChar char="○"/>
              <a:defRPr/>
            </a:lvl2pPr>
            <a:lvl3pPr marL="1828297" lvl="2" indent="-423217">
              <a:spcBef>
                <a:spcPts val="0"/>
              </a:spcBef>
              <a:spcAft>
                <a:spcPts val="0"/>
              </a:spcAft>
              <a:buSzPts val="1400"/>
              <a:buChar char="■"/>
              <a:defRPr/>
            </a:lvl3pPr>
            <a:lvl4pPr marL="2437730" lvl="3" indent="-423217">
              <a:spcBef>
                <a:spcPts val="0"/>
              </a:spcBef>
              <a:spcAft>
                <a:spcPts val="0"/>
              </a:spcAft>
              <a:buSzPts val="1400"/>
              <a:buChar char="●"/>
              <a:defRPr/>
            </a:lvl4pPr>
            <a:lvl5pPr marL="3047162" lvl="4" indent="-423217">
              <a:spcBef>
                <a:spcPts val="0"/>
              </a:spcBef>
              <a:spcAft>
                <a:spcPts val="0"/>
              </a:spcAft>
              <a:buSzPts val="1400"/>
              <a:buChar char="○"/>
              <a:defRPr/>
            </a:lvl5pPr>
            <a:lvl6pPr marL="3656595" lvl="5" indent="-423217">
              <a:spcBef>
                <a:spcPts val="0"/>
              </a:spcBef>
              <a:spcAft>
                <a:spcPts val="0"/>
              </a:spcAft>
              <a:buSzPts val="1400"/>
              <a:buChar char="■"/>
              <a:defRPr/>
            </a:lvl6pPr>
            <a:lvl7pPr marL="4266026" lvl="6" indent="-423217">
              <a:spcBef>
                <a:spcPts val="0"/>
              </a:spcBef>
              <a:spcAft>
                <a:spcPts val="0"/>
              </a:spcAft>
              <a:buSzPts val="1400"/>
              <a:buChar char="●"/>
              <a:defRPr/>
            </a:lvl7pPr>
            <a:lvl8pPr marL="4875459" lvl="7" indent="-423217">
              <a:spcBef>
                <a:spcPts val="0"/>
              </a:spcBef>
              <a:spcAft>
                <a:spcPts val="0"/>
              </a:spcAft>
              <a:buSzPts val="1400"/>
              <a:buChar char="○"/>
              <a:defRPr/>
            </a:lvl8pPr>
            <a:lvl9pPr marL="5484892" lvl="8" indent="-423217">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3797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1"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7070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C32D-B409-487A-B946-2D3FF95A2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6367D-9D5D-468D-8C5B-CFCE2F4EAB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1C1B5-0EEC-4BE6-AE35-04473284CFCC}"/>
              </a:ext>
            </a:extLst>
          </p:cNvPr>
          <p:cNvSpPr>
            <a:spLocks noGrp="1"/>
          </p:cNvSpPr>
          <p:nvPr>
            <p:ph type="dt" sz="half" idx="10"/>
          </p:nvPr>
        </p:nvSpPr>
        <p:spPr/>
        <p:txBody>
          <a:bodyPr/>
          <a:lstStyle/>
          <a:p>
            <a:fld id="{451A8D44-A27E-4F65-BCE0-15DE7AEE5FF8}" type="datetimeFigureOut">
              <a:rPr lang="en-US" smtClean="0"/>
              <a:t>3/23/2022</a:t>
            </a:fld>
            <a:endParaRPr lang="en-US"/>
          </a:p>
        </p:txBody>
      </p:sp>
      <p:sp>
        <p:nvSpPr>
          <p:cNvPr id="5" name="Footer Placeholder 4">
            <a:extLst>
              <a:ext uri="{FF2B5EF4-FFF2-40B4-BE49-F238E27FC236}">
                <a16:creationId xmlns:a16="http://schemas.microsoft.com/office/drawing/2014/main" id="{4AA6E55B-16B2-4F16-AF6C-67451F2C2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C24C1-636C-4FD2-8689-DCB4AF78955D}"/>
              </a:ext>
            </a:extLst>
          </p:cNvPr>
          <p:cNvSpPr>
            <a:spLocks noGrp="1"/>
          </p:cNvSpPr>
          <p:nvPr>
            <p:ph type="sldNum" sz="quarter" idx="12"/>
          </p:nvPr>
        </p:nvSpPr>
        <p:spPr/>
        <p:txBody>
          <a:bodyPr/>
          <a:lstStyle/>
          <a:p>
            <a:fld id="{39A78E3E-922F-4176-9CE2-BA72592EE600}" type="slidenum">
              <a:rPr lang="en-US" smtClean="0"/>
              <a:t>‹#›</a:t>
            </a:fld>
            <a:endParaRPr lang="en-US"/>
          </a:p>
        </p:txBody>
      </p:sp>
    </p:spTree>
    <p:extLst>
      <p:ext uri="{BB962C8B-B14F-4D97-AF65-F5344CB8AC3E}">
        <p14:creationId xmlns:p14="http://schemas.microsoft.com/office/powerpoint/2010/main" val="138038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03B5E-A22D-4E3C-A1FD-7AD4BA330C71}"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4257432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LMN - Pumpkin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63292-863C-4CB5-8858-D3E25EFF640C}"/>
              </a:ext>
            </a:extLst>
          </p:cNvPr>
          <p:cNvPicPr>
            <a:picLocks noChangeAspect="1"/>
          </p:cNvPicPr>
          <p:nvPr userDrawn="1"/>
        </p:nvPicPr>
        <p:blipFill rotWithShape="1">
          <a:blip r:embed="rId2"/>
          <a:srcRect t="6829" b="6854"/>
          <a:stretch/>
        </p:blipFill>
        <p:spPr>
          <a:xfrm>
            <a:off x="0" y="1868"/>
            <a:ext cx="12192000" cy="6856132"/>
          </a:xfrm>
          <a:prstGeom prst="rect">
            <a:avLst/>
          </a:prstGeom>
        </p:spPr>
      </p:pic>
      <p:cxnSp>
        <p:nvCxnSpPr>
          <p:cNvPr id="9" name="Straight Connector 8">
            <a:extLst>
              <a:ext uri="{FF2B5EF4-FFF2-40B4-BE49-F238E27FC236}">
                <a16:creationId xmlns:a16="http://schemas.microsoft.com/office/drawing/2014/main" id="{E681BA15-D8C4-4B28-937E-72FCB43A6307}"/>
              </a:ext>
            </a:extLst>
          </p:cNvPr>
          <p:cNvCxnSpPr>
            <a:cxnSpLocks/>
          </p:cNvCxnSpPr>
          <p:nvPr userDrawn="1"/>
        </p:nvCxnSpPr>
        <p:spPr>
          <a:xfrm>
            <a:off x="355256" y="5784619"/>
            <a:ext cx="5252441" cy="0"/>
          </a:xfrm>
          <a:prstGeom prst="line">
            <a:avLst/>
          </a:prstGeom>
          <a:ln w="12700" cap="rnd">
            <a:gradFill>
              <a:gsLst>
                <a:gs pos="0">
                  <a:schemeClr val="accent1">
                    <a:lumMod val="5000"/>
                    <a:lumOff val="95000"/>
                    <a:alpha val="0"/>
                  </a:schemeClr>
                </a:gs>
                <a:gs pos="100000">
                  <a:schemeClr val="bg1"/>
                </a:gs>
              </a:gsLst>
              <a:lin ang="21594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A25EAF-F40F-47C3-8DA5-DDB070C82DD1}"/>
              </a:ext>
            </a:extLst>
          </p:cNvPr>
          <p:cNvCxnSpPr>
            <a:cxnSpLocks/>
          </p:cNvCxnSpPr>
          <p:nvPr userDrawn="1"/>
        </p:nvCxnSpPr>
        <p:spPr>
          <a:xfrm>
            <a:off x="355256" y="4591002"/>
            <a:ext cx="5252441" cy="0"/>
          </a:xfrm>
          <a:prstGeom prst="line">
            <a:avLst/>
          </a:prstGeom>
          <a:ln w="19050" cap="rnd">
            <a:gradFill>
              <a:gsLst>
                <a:gs pos="0">
                  <a:schemeClr val="accent1">
                    <a:lumMod val="5000"/>
                    <a:lumOff val="95000"/>
                    <a:alpha val="0"/>
                  </a:schemeClr>
                </a:gs>
                <a:gs pos="100000">
                  <a:schemeClr val="bg1"/>
                </a:gs>
              </a:gsLst>
              <a:lin ang="21594000" scaled="0"/>
            </a:gra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ED77D6B3-8D25-4635-BF06-3C35FF892B34}"/>
              </a:ext>
            </a:extLst>
          </p:cNvPr>
          <p:cNvSpPr>
            <a:spLocks noGrp="1"/>
          </p:cNvSpPr>
          <p:nvPr>
            <p:ph type="body" sz="quarter" idx="12" hasCustomPrompt="1"/>
          </p:nvPr>
        </p:nvSpPr>
        <p:spPr>
          <a:xfrm>
            <a:off x="355257" y="5175683"/>
            <a:ext cx="5210656" cy="276999"/>
          </a:xfrm>
          <a:prstGeom prst="rect">
            <a:avLst/>
          </a:prstGeom>
        </p:spPr>
        <p:txBody>
          <a:bodyPr>
            <a:spAutoFit/>
          </a:bodyPr>
          <a:lstStyle>
            <a:lvl1pPr marL="0" indent="0" algn="l" defTabSz="914172" rtl="0" eaLnBrk="1" latinLnBrk="0" hangingPunct="1">
              <a:lnSpc>
                <a:spcPct val="100000"/>
              </a:lnSpc>
              <a:spcBef>
                <a:spcPts val="0"/>
              </a:spcBef>
              <a:buFont typeface="Arial" panose="020B0604020202020204" pitchFamily="34" charset="0"/>
              <a:buNone/>
              <a:defRPr lang="en-US" sz="1200" kern="1200" dirty="0" smtClean="0">
                <a:solidFill>
                  <a:schemeClr val="bg1"/>
                </a:solidFill>
                <a:latin typeface="Arial" panose="020B0604020202020204" pitchFamily="34" charset="0"/>
                <a:ea typeface="+mn-ea"/>
                <a:cs typeface="Arial" panose="020B0604020202020204" pitchFamily="34" charset="0"/>
              </a:defRPr>
            </a:lvl1pPr>
            <a:lvl2pPr>
              <a:defRPr lang="en-US" sz="2000" smtClean="0"/>
            </a:lvl2pPr>
            <a:lvl3pPr>
              <a:defRPr lang="en-US" sz="1800" smtClean="0"/>
            </a:lvl3pPr>
            <a:lvl4pPr>
              <a:defRPr lang="en-US" sz="1600" smtClean="0"/>
            </a:lvl4pPr>
            <a:lvl5pPr>
              <a:defRPr lang="en-US" sz="1600"/>
            </a:lvl5pPr>
          </a:lstStyle>
          <a:p>
            <a:pPr marL="171407" lvl="0" indent="-171407">
              <a:lnSpc>
                <a:spcPct val="100000"/>
              </a:lnSpc>
            </a:pPr>
            <a:r>
              <a:rPr lang="en-US" dirty="0"/>
              <a:t>Title, Organization Name</a:t>
            </a:r>
          </a:p>
        </p:txBody>
      </p:sp>
      <p:sp>
        <p:nvSpPr>
          <p:cNvPr id="22" name="Text Placeholder 21">
            <a:extLst>
              <a:ext uri="{FF2B5EF4-FFF2-40B4-BE49-F238E27FC236}">
                <a16:creationId xmlns:a16="http://schemas.microsoft.com/office/drawing/2014/main" id="{07D5AC5E-2FD2-4EA6-9C80-F595A08B2F94}"/>
              </a:ext>
            </a:extLst>
          </p:cNvPr>
          <p:cNvSpPr>
            <a:spLocks noGrp="1"/>
          </p:cNvSpPr>
          <p:nvPr>
            <p:ph type="body" sz="quarter" idx="11" hasCustomPrompt="1"/>
          </p:nvPr>
        </p:nvSpPr>
        <p:spPr>
          <a:xfrm>
            <a:off x="355257" y="4806350"/>
            <a:ext cx="5210656" cy="369332"/>
          </a:xfrm>
          <a:prstGeom prst="rect">
            <a:avLst/>
          </a:prstGeom>
        </p:spPr>
        <p:txBody>
          <a:bodyPr>
            <a:spAutoFit/>
          </a:bodyPr>
          <a:lstStyle>
            <a:lvl1pPr marL="0" indent="0">
              <a:buFontTx/>
              <a:buNone/>
              <a:defRPr lang="en-US" sz="1800" smtClean="0">
                <a:solidFill>
                  <a:schemeClr val="bg1"/>
                </a:solidFill>
              </a:defRPr>
            </a:lvl1pPr>
            <a:lvl2pPr>
              <a:defRPr lang="en-US" sz="2000" smtClean="0"/>
            </a:lvl2pPr>
            <a:lvl3pPr>
              <a:defRPr lang="en-US" sz="1800" smtClean="0"/>
            </a:lvl3pPr>
            <a:lvl4pPr>
              <a:defRPr lang="en-US" sz="1600" smtClean="0"/>
            </a:lvl4pPr>
            <a:lvl5pPr>
              <a:defRPr lang="en-US" sz="1600"/>
            </a:lvl5pPr>
          </a:lstStyle>
          <a:p>
            <a:pPr marL="228543" lvl="0" indent="-228543">
              <a:lnSpc>
                <a:spcPct val="100000"/>
              </a:lnSpc>
            </a:pPr>
            <a:r>
              <a:rPr lang="en-US" dirty="0"/>
              <a:t>Speaker Name Goes Here</a:t>
            </a:r>
          </a:p>
        </p:txBody>
      </p:sp>
      <p:sp>
        <p:nvSpPr>
          <p:cNvPr id="2" name="Footer Placeholder 1">
            <a:extLst>
              <a:ext uri="{FF2B5EF4-FFF2-40B4-BE49-F238E27FC236}">
                <a16:creationId xmlns:a16="http://schemas.microsoft.com/office/drawing/2014/main" id="{38C4716A-1F56-473F-88F8-D55A9A7A9FF7}"/>
              </a:ext>
            </a:extLst>
          </p:cNvPr>
          <p:cNvSpPr>
            <a:spLocks noGrp="1"/>
          </p:cNvSpPr>
          <p:nvPr>
            <p:ph type="ftr" sz="quarter" idx="13"/>
          </p:nvPr>
        </p:nvSpPr>
        <p:spPr>
          <a:xfrm>
            <a:off x="2079347" y="6157896"/>
            <a:ext cx="3640318" cy="230832"/>
          </a:xfrm>
        </p:spPr>
        <p:txBody>
          <a:bodyPr wrap="square" anchor="b">
            <a:spAutoFit/>
          </a:bodyPr>
          <a:lstStyle>
            <a:lvl1pPr algn="r">
              <a:defRPr lang="en-US" b="1" smtClean="0">
                <a:solidFill>
                  <a:schemeClr val="bg1"/>
                </a:solidFill>
                <a:latin typeface="Arial" panose="020B0604020202020204" pitchFamily="34" charset="0"/>
                <a:cs typeface="Arial" panose="020B0604020202020204" pitchFamily="34" charset="0"/>
              </a:defRPr>
            </a:lvl1pPr>
          </a:lstStyle>
          <a:p>
            <a:pPr>
              <a:buFont typeface="Arial" panose="020B0604020202020204" pitchFamily="34" charset="0"/>
              <a:buNone/>
            </a:pPr>
            <a:r>
              <a:rPr lang="en-US" dirty="0"/>
              <a:t>For Research Use Only.  Not for use in diagnostic procedures.</a:t>
            </a:r>
          </a:p>
        </p:txBody>
      </p:sp>
      <p:sp>
        <p:nvSpPr>
          <p:cNvPr id="15" name="Text Placeholder 2">
            <a:extLst>
              <a:ext uri="{FF2B5EF4-FFF2-40B4-BE49-F238E27FC236}">
                <a16:creationId xmlns:a16="http://schemas.microsoft.com/office/drawing/2014/main" id="{1CF7FF65-22AE-4B03-BA7F-DABA1AC8E0C0}"/>
              </a:ext>
            </a:extLst>
          </p:cNvPr>
          <p:cNvSpPr>
            <a:spLocks noGrp="1"/>
          </p:cNvSpPr>
          <p:nvPr>
            <p:ph type="body" sz="quarter" idx="15" hasCustomPrompt="1"/>
          </p:nvPr>
        </p:nvSpPr>
        <p:spPr>
          <a:xfrm>
            <a:off x="355257" y="351509"/>
            <a:ext cx="19307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solidFill>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Today’s Date</a:t>
            </a:r>
          </a:p>
        </p:txBody>
      </p:sp>
      <p:sp>
        <p:nvSpPr>
          <p:cNvPr id="6" name="Text Placeholder 5">
            <a:extLst>
              <a:ext uri="{FF2B5EF4-FFF2-40B4-BE49-F238E27FC236}">
                <a16:creationId xmlns:a16="http://schemas.microsoft.com/office/drawing/2014/main" id="{E44BFABE-D25D-4116-AE41-3DB000095896}"/>
              </a:ext>
            </a:extLst>
          </p:cNvPr>
          <p:cNvSpPr>
            <a:spLocks noGrp="1"/>
          </p:cNvSpPr>
          <p:nvPr>
            <p:ph type="body" sz="quarter" idx="16" hasCustomPrompt="1"/>
          </p:nvPr>
        </p:nvSpPr>
        <p:spPr>
          <a:xfrm>
            <a:off x="3788923" y="289174"/>
            <a:ext cx="1930743" cy="341632"/>
          </a:xfrm>
          <a:prstGeom prst="rect">
            <a:avLst/>
          </a:prstGeom>
        </p:spPr>
        <p:txBody>
          <a:bodyPr vert="horz" wrap="square" lIns="91440" tIns="45720" rIns="91440" bIns="45720" rtlCol="0" anchor="ctr">
            <a:spAutoFit/>
          </a:bodyPr>
          <a:lstStyle>
            <a:lvl1pPr marL="0" indent="0">
              <a:buFontTx/>
              <a:buNone/>
              <a:defRPr lang="en-US" sz="900" dirty="0">
                <a:solidFill>
                  <a:schemeClr val="bg1"/>
                </a:solidFill>
              </a:defRPr>
            </a:lvl1pPr>
          </a:lstStyle>
          <a:p>
            <a:pPr marL="228543" lvl="0" indent="-228543" algn="r"/>
            <a:r>
              <a:rPr lang="en-US" dirty="0"/>
              <a:t>Add CAP Approval Number Here</a:t>
            </a:r>
          </a:p>
        </p:txBody>
      </p:sp>
      <p:sp>
        <p:nvSpPr>
          <p:cNvPr id="8" name="Title 7">
            <a:extLst>
              <a:ext uri="{FF2B5EF4-FFF2-40B4-BE49-F238E27FC236}">
                <a16:creationId xmlns:a16="http://schemas.microsoft.com/office/drawing/2014/main" id="{BA898A94-7508-4ACB-A3F0-B35BB0CD37D5}"/>
              </a:ext>
            </a:extLst>
          </p:cNvPr>
          <p:cNvSpPr>
            <a:spLocks noGrp="1"/>
          </p:cNvSpPr>
          <p:nvPr>
            <p:ph type="title" hasCustomPrompt="1"/>
          </p:nvPr>
        </p:nvSpPr>
        <p:spPr>
          <a:xfrm>
            <a:off x="355257" y="927551"/>
            <a:ext cx="5364408" cy="2720710"/>
          </a:xfrm>
        </p:spPr>
        <p:txBody>
          <a:bodyPr anchor="ctr">
            <a:noAutofit/>
          </a:bodyPr>
          <a:lstStyle>
            <a:lvl1pPr>
              <a:defRPr lang="en-US" sz="3999" dirty="0">
                <a:solidFill>
                  <a:schemeClr val="bg1"/>
                </a:solidFill>
              </a:defRPr>
            </a:lvl1pPr>
          </a:lstStyle>
          <a:p>
            <a:pPr marL="0" lvl="0"/>
            <a:r>
              <a:rPr lang="en-US" dirty="0"/>
              <a:t>Click to edit Master</a:t>
            </a:r>
            <a:br>
              <a:rPr lang="en-US" dirty="0"/>
            </a:br>
            <a:r>
              <a:rPr lang="en-US" dirty="0"/>
              <a:t>title style</a:t>
            </a:r>
          </a:p>
        </p:txBody>
      </p:sp>
      <p:sp>
        <p:nvSpPr>
          <p:cNvPr id="24" name="TextBox 23">
            <a:extLst>
              <a:ext uri="{FF2B5EF4-FFF2-40B4-BE49-F238E27FC236}">
                <a16:creationId xmlns:a16="http://schemas.microsoft.com/office/drawing/2014/main" id="{C214C982-6B70-41C7-A0CF-4D7932F65F76}"/>
              </a:ext>
            </a:extLst>
          </p:cNvPr>
          <p:cNvSpPr txBox="1"/>
          <p:nvPr userDrawn="1"/>
        </p:nvSpPr>
        <p:spPr>
          <a:xfrm>
            <a:off x="2079347" y="6334684"/>
            <a:ext cx="3640319" cy="216958"/>
          </a:xfrm>
          <a:prstGeom prst="rect">
            <a:avLst/>
          </a:prstGeom>
        </p:spPr>
        <p:txBody>
          <a:bodyPr vert="horz" wrap="square" lIns="91416" tIns="45708" rIns="91416" bIns="45708" rtlCol="0" anchor="ctr">
            <a:spAutoFit/>
          </a:bodyPr>
          <a:lstStyle>
            <a:lvl1pPr lvl="0" indent="0">
              <a:lnSpc>
                <a:spcPct val="90000"/>
              </a:lnSpc>
              <a:spcBef>
                <a:spcPts val="1000"/>
              </a:spcBef>
              <a:buFontTx/>
              <a:buNone/>
              <a:defRPr sz="9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900" dirty="0"/>
              <a:t>© 2020 Illumina, Inc. All rights reserved.</a:t>
            </a:r>
          </a:p>
        </p:txBody>
      </p:sp>
      <p:pic>
        <p:nvPicPr>
          <p:cNvPr id="3" name="Picture 2" descr="A picture containing shape&#10;&#10;Description automatically generated">
            <a:extLst>
              <a:ext uri="{FF2B5EF4-FFF2-40B4-BE49-F238E27FC236}">
                <a16:creationId xmlns:a16="http://schemas.microsoft.com/office/drawing/2014/main" id="{FB38187F-E8DE-4303-B5A2-C3259411399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28625" y="6215210"/>
            <a:ext cx="1138238" cy="276778"/>
          </a:xfrm>
          <a:prstGeom prst="rect">
            <a:avLst/>
          </a:prstGeom>
        </p:spPr>
      </p:pic>
    </p:spTree>
    <p:extLst>
      <p:ext uri="{BB962C8B-B14F-4D97-AF65-F5344CB8AC3E}">
        <p14:creationId xmlns:p14="http://schemas.microsoft.com/office/powerpoint/2010/main" val="1639050879"/>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ILMN -  Pumpkin Bas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5381-F3AF-4E86-934D-4457EFB34E0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BB5E41-5D83-4F62-83B3-D3ED635F7FBF}"/>
              </a:ext>
            </a:extLst>
          </p:cNvPr>
          <p:cNvSpPr>
            <a:spLocks noGrp="1"/>
          </p:cNvSpPr>
          <p:nvPr>
            <p:ph type="sldNum" sz="quarter" idx="10"/>
          </p:nvPr>
        </p:nvSpPr>
        <p:spPr>
          <a:xfrm>
            <a:off x="9029700" y="6397715"/>
            <a:ext cx="2743200" cy="246221"/>
          </a:xfrm>
          <a:prstGeom prst="rect">
            <a:avLst/>
          </a:prstGeom>
        </p:spPr>
        <p:txBody>
          <a:bodyPr/>
          <a:lstStyle/>
          <a:p>
            <a:pPr algn="r"/>
            <a:fld id="{994DAC62-DFCC-2344-9D9C-E6732834CDA4}" type="slidenum">
              <a:rPr lang="en-US" smtClean="0"/>
              <a:pPr algn="r"/>
              <a:t>‹#›</a:t>
            </a:fld>
            <a:endParaRPr lang="en-US" dirty="0"/>
          </a:p>
        </p:txBody>
      </p:sp>
      <p:sp>
        <p:nvSpPr>
          <p:cNvPr id="4" name="Footer Placeholder 3">
            <a:extLst>
              <a:ext uri="{FF2B5EF4-FFF2-40B4-BE49-F238E27FC236}">
                <a16:creationId xmlns:a16="http://schemas.microsoft.com/office/drawing/2014/main" id="{F23B35D4-37FB-4227-875D-E447552D7082}"/>
              </a:ext>
            </a:extLst>
          </p:cNvPr>
          <p:cNvSpPr>
            <a:spLocks noGrp="1"/>
          </p:cNvSpPr>
          <p:nvPr>
            <p:ph type="ftr" sz="quarter" idx="11"/>
          </p:nvPr>
        </p:nvSpPr>
        <p:spPr/>
        <p:txBody>
          <a:bodyPr/>
          <a:lstStyle/>
          <a:p>
            <a:r>
              <a:rPr lang="en-US"/>
              <a:t>For Research Use Only. Not for use in diagnostic procedures.</a:t>
            </a:r>
            <a:endParaRPr lang="en-US" dirty="0">
              <a:solidFill>
                <a:schemeClr val="bg1">
                  <a:lumMod val="50000"/>
                </a:schemeClr>
              </a:solidFill>
            </a:endParaRPr>
          </a:p>
        </p:txBody>
      </p:sp>
      <p:sp>
        <p:nvSpPr>
          <p:cNvPr id="20" name="Text Placeholder 2">
            <a:extLst>
              <a:ext uri="{FF2B5EF4-FFF2-40B4-BE49-F238E27FC236}">
                <a16:creationId xmlns:a16="http://schemas.microsoft.com/office/drawing/2014/main" id="{6C95FEBD-6ACB-4A1C-A12F-8A6B1FE4D7A7}"/>
              </a:ext>
            </a:extLst>
          </p:cNvPr>
          <p:cNvSpPr>
            <a:spLocks noGrp="1"/>
          </p:cNvSpPr>
          <p:nvPr>
            <p:ph type="body" sz="quarter" idx="13"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lumMod val="50000"/>
                  </a:schemeClr>
                </a:solidFill>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Section Title Goes Here</a:t>
            </a:r>
          </a:p>
        </p:txBody>
      </p:sp>
    </p:spTree>
    <p:extLst>
      <p:ext uri="{BB962C8B-B14F-4D97-AF65-F5344CB8AC3E}">
        <p14:creationId xmlns:p14="http://schemas.microsoft.com/office/powerpoint/2010/main" val="4036027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LMN -  Blue/Purple Graph Two Column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18E264-0816-46C9-A20C-EC986A255403}"/>
              </a:ext>
            </a:extLst>
          </p:cNvPr>
          <p:cNvSpPr>
            <a:spLocks noGrp="1"/>
          </p:cNvSpPr>
          <p:nvPr>
            <p:ph type="sldNum" sz="quarter" idx="10"/>
          </p:nvPr>
        </p:nvSpPr>
        <p:spPr/>
        <p:txBody>
          <a:bodyPr/>
          <a:lstStyle/>
          <a:p>
            <a:pPr algn="r"/>
            <a:fld id="{994DAC62-DFCC-2344-9D9C-E6732834CDA4}" type="slidenum">
              <a:rPr lang="en-US" smtClean="0"/>
              <a:pPr algn="r"/>
              <a:t>‹#›</a:t>
            </a:fld>
            <a:endParaRPr lang="en-US" dirty="0"/>
          </a:p>
        </p:txBody>
      </p:sp>
      <p:sp>
        <p:nvSpPr>
          <p:cNvPr id="4" name="Footer Placeholder 3">
            <a:extLst>
              <a:ext uri="{FF2B5EF4-FFF2-40B4-BE49-F238E27FC236}">
                <a16:creationId xmlns:a16="http://schemas.microsoft.com/office/drawing/2014/main" id="{085DE351-AEE2-48BB-9864-687088E560DB}"/>
              </a:ext>
            </a:extLst>
          </p:cNvPr>
          <p:cNvSpPr>
            <a:spLocks noGrp="1"/>
          </p:cNvSpPr>
          <p:nvPr>
            <p:ph type="ftr" sz="quarter" idx="11"/>
          </p:nvPr>
        </p:nvSpPr>
        <p:spPr/>
        <p:txBody>
          <a:bodyPr/>
          <a:lstStyle/>
          <a:p>
            <a:r>
              <a:rPr lang="en-US" dirty="0"/>
              <a:t>For Research Use Only.  </a:t>
            </a:r>
            <a:r>
              <a:rPr lang="en-US" dirty="0">
                <a:solidFill>
                  <a:schemeClr val="bg1">
                    <a:lumMod val="50000"/>
                  </a:schemeClr>
                </a:solidFill>
              </a:rPr>
              <a:t>Not for use in diagnostic procedures.</a:t>
            </a:r>
            <a:endParaRPr lang="en-US" sz="900" b="1" kern="1200" dirty="0">
              <a:solidFill>
                <a:schemeClr val="bg1">
                  <a:lumMod val="50000"/>
                </a:schemeClr>
              </a:solidFill>
              <a:latin typeface="+mn-lt"/>
              <a:ea typeface="+mn-ea"/>
              <a:cs typeface="+mn-cs"/>
            </a:endParaRPr>
          </a:p>
        </p:txBody>
      </p:sp>
      <p:sp>
        <p:nvSpPr>
          <p:cNvPr id="26" name="Content Placeholder 8">
            <a:extLst>
              <a:ext uri="{FF2B5EF4-FFF2-40B4-BE49-F238E27FC236}">
                <a16:creationId xmlns:a16="http://schemas.microsoft.com/office/drawing/2014/main" id="{7480546F-0B23-4D8F-ABBB-3F61DD4DDD33}"/>
              </a:ext>
            </a:extLst>
          </p:cNvPr>
          <p:cNvSpPr>
            <a:spLocks noGrp="1"/>
          </p:cNvSpPr>
          <p:nvPr>
            <p:ph sz="quarter" idx="26" hasCustomPrompt="1"/>
          </p:nvPr>
        </p:nvSpPr>
        <p:spPr>
          <a:xfrm>
            <a:off x="355258" y="2187839"/>
            <a:ext cx="3645243" cy="3671358"/>
          </a:xfrm>
          <a:prstGeom prst="rect">
            <a:avLst/>
          </a:prstGeom>
        </p:spPr>
        <p:txBody>
          <a:bodyPr anchor="ctr"/>
          <a:lstStyle>
            <a:lvl1pPr marL="0" indent="0" algn="ctr">
              <a:buNone/>
              <a:defRPr/>
            </a:lvl1pPr>
            <a:lvl2pPr marL="457086" indent="0">
              <a:buNone/>
              <a:defRPr/>
            </a:lvl2pPr>
            <a:lvl3pPr marL="914172" indent="0">
              <a:buNone/>
              <a:defRPr/>
            </a:lvl3pPr>
            <a:lvl4pPr marL="1371257" indent="0">
              <a:buNone/>
              <a:defRPr/>
            </a:lvl4pPr>
            <a:lvl5pPr marL="1828343" indent="0">
              <a:buNone/>
              <a:defRPr/>
            </a:lvl5pPr>
          </a:lstStyle>
          <a:p>
            <a:pPr lvl="0"/>
            <a:r>
              <a:rPr lang="en-US" dirty="0"/>
              <a:t>Insert chart/graph/table here</a:t>
            </a:r>
          </a:p>
        </p:txBody>
      </p:sp>
      <p:sp>
        <p:nvSpPr>
          <p:cNvPr id="9" name="Text Placeholder 9">
            <a:extLst>
              <a:ext uri="{FF2B5EF4-FFF2-40B4-BE49-F238E27FC236}">
                <a16:creationId xmlns:a16="http://schemas.microsoft.com/office/drawing/2014/main" id="{A21B8666-7DB0-40B6-8959-0EEDFB0BFED0}"/>
              </a:ext>
            </a:extLst>
          </p:cNvPr>
          <p:cNvSpPr>
            <a:spLocks noGrp="1"/>
          </p:cNvSpPr>
          <p:nvPr>
            <p:ph type="body" sz="quarter" idx="13"/>
          </p:nvPr>
        </p:nvSpPr>
        <p:spPr>
          <a:xfrm>
            <a:off x="8475050" y="2187839"/>
            <a:ext cx="3289474" cy="818372"/>
          </a:xfrm>
          <a:prstGeom prst="rect">
            <a:avLst/>
          </a:prstGeom>
        </p:spPr>
        <p:txBody>
          <a:bodyPr anchor="t">
            <a:noAutofit/>
          </a:bodyPr>
          <a:lstStyle>
            <a:lvl1pPr marL="0" indent="0">
              <a:buNone/>
              <a:defRPr lang="en-US" sz="2000"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Click to edit Master text styles</a:t>
            </a:r>
          </a:p>
        </p:txBody>
      </p:sp>
      <p:sp>
        <p:nvSpPr>
          <p:cNvPr id="10" name="Text Placeholder 15">
            <a:extLst>
              <a:ext uri="{FF2B5EF4-FFF2-40B4-BE49-F238E27FC236}">
                <a16:creationId xmlns:a16="http://schemas.microsoft.com/office/drawing/2014/main" id="{ACE24C77-4ED6-49E2-83DD-87B3179ECD09}"/>
              </a:ext>
            </a:extLst>
          </p:cNvPr>
          <p:cNvSpPr>
            <a:spLocks noGrp="1"/>
          </p:cNvSpPr>
          <p:nvPr>
            <p:ph type="body" sz="quarter" idx="16"/>
          </p:nvPr>
        </p:nvSpPr>
        <p:spPr>
          <a:xfrm>
            <a:off x="8475050" y="3238032"/>
            <a:ext cx="3289474" cy="1795363"/>
          </a:xfrm>
          <a:prstGeom prst="rect">
            <a:avLst/>
          </a:prstGeom>
          <a:noFill/>
        </p:spPr>
        <p:txBody>
          <a:bodyPr wrap="square" rtlCol="0">
            <a:spAutoFit/>
          </a:bodyPr>
          <a:lstStyle>
            <a:lvl1pPr>
              <a:defRPr lang="en-US" sz="1200" dirty="0" smtClean="0"/>
            </a:lvl1pPr>
            <a:lvl2pPr>
              <a:defRPr lang="en-US" sz="1200" dirty="0"/>
            </a:lvl2pPr>
            <a:lvl3pPr>
              <a:defRPr sz="1200"/>
            </a:lvl3pPr>
            <a:lvl4pPr>
              <a:defRPr sz="1200"/>
            </a:lvl4pPr>
            <a:lvl5pPr>
              <a:defRPr sz="1200"/>
            </a:lvl5pPr>
          </a:lstStyle>
          <a:p>
            <a:pPr marL="171407" lvl="0" indent="-171407">
              <a:spcAft>
                <a:spcPts val="1200"/>
              </a:spcAft>
              <a:buClr>
                <a:schemeClr val="accent1"/>
              </a:buClr>
            </a:pPr>
            <a:r>
              <a:rPr lang="en-US" dirty="0"/>
              <a:t>Click to edit Master text styles</a:t>
            </a:r>
          </a:p>
          <a:p>
            <a:pPr marL="628493" lvl="1" indent="-171407">
              <a:spcAft>
                <a:spcPts val="1200"/>
              </a:spcAft>
              <a:buClr>
                <a:schemeClr val="accent1"/>
              </a:buClr>
            </a:pPr>
            <a:r>
              <a:rPr lang="en-US" dirty="0"/>
              <a:t>Second level</a:t>
            </a:r>
          </a:p>
          <a:p>
            <a:pPr marL="1085579" lvl="2" indent="-171407">
              <a:spcAft>
                <a:spcPts val="1200"/>
              </a:spcAft>
              <a:buClr>
                <a:schemeClr val="accent1"/>
              </a:buClr>
            </a:pPr>
            <a:r>
              <a:rPr lang="en-US" dirty="0"/>
              <a:t>Third level</a:t>
            </a:r>
          </a:p>
          <a:p>
            <a:pPr marL="1542664" lvl="3" indent="-171407">
              <a:spcAft>
                <a:spcPts val="1200"/>
              </a:spcAft>
              <a:buClr>
                <a:schemeClr val="accent1"/>
              </a:buClr>
            </a:pPr>
            <a:r>
              <a:rPr lang="en-US" dirty="0"/>
              <a:t>Fourth level</a:t>
            </a:r>
          </a:p>
          <a:p>
            <a:pPr marL="1999750" lvl="4" indent="-171407">
              <a:spcAft>
                <a:spcPts val="1200"/>
              </a:spcAft>
              <a:buClr>
                <a:schemeClr val="accent1"/>
              </a:buClr>
            </a:pPr>
            <a:r>
              <a:rPr lang="en-US" dirty="0"/>
              <a:t>Fifth level</a:t>
            </a:r>
          </a:p>
        </p:txBody>
      </p:sp>
      <p:sp>
        <p:nvSpPr>
          <p:cNvPr id="11" name="Text Placeholder 9">
            <a:extLst>
              <a:ext uri="{FF2B5EF4-FFF2-40B4-BE49-F238E27FC236}">
                <a16:creationId xmlns:a16="http://schemas.microsoft.com/office/drawing/2014/main" id="{FEB8879F-B003-491A-9FCE-D744802400FE}"/>
              </a:ext>
            </a:extLst>
          </p:cNvPr>
          <p:cNvSpPr>
            <a:spLocks noGrp="1"/>
          </p:cNvSpPr>
          <p:nvPr>
            <p:ph type="body" sz="quarter" idx="17"/>
          </p:nvPr>
        </p:nvSpPr>
        <p:spPr>
          <a:xfrm>
            <a:off x="4597227" y="2187839"/>
            <a:ext cx="3289474" cy="818372"/>
          </a:xfrm>
          <a:prstGeom prst="rect">
            <a:avLst/>
          </a:prstGeom>
        </p:spPr>
        <p:txBody>
          <a:bodyPr anchor="t">
            <a:noAutofit/>
          </a:bodyPr>
          <a:lstStyle>
            <a:lvl1pPr marL="0" indent="0">
              <a:buNone/>
              <a:defRPr lang="en-US" sz="2000"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Click to edit Master text styles</a:t>
            </a:r>
          </a:p>
        </p:txBody>
      </p:sp>
      <p:sp>
        <p:nvSpPr>
          <p:cNvPr id="12" name="Text Placeholder 15">
            <a:extLst>
              <a:ext uri="{FF2B5EF4-FFF2-40B4-BE49-F238E27FC236}">
                <a16:creationId xmlns:a16="http://schemas.microsoft.com/office/drawing/2014/main" id="{C2AD4560-1581-44F7-91BA-EB42F2766BCB}"/>
              </a:ext>
            </a:extLst>
          </p:cNvPr>
          <p:cNvSpPr>
            <a:spLocks noGrp="1"/>
          </p:cNvSpPr>
          <p:nvPr>
            <p:ph type="body" sz="quarter" idx="18"/>
          </p:nvPr>
        </p:nvSpPr>
        <p:spPr>
          <a:xfrm>
            <a:off x="4597227" y="3238032"/>
            <a:ext cx="3289474" cy="1795363"/>
          </a:xfrm>
          <a:prstGeom prst="rect">
            <a:avLst/>
          </a:prstGeom>
          <a:noFill/>
        </p:spPr>
        <p:txBody>
          <a:bodyPr wrap="square" rtlCol="0">
            <a:spAutoFit/>
          </a:bodyPr>
          <a:lstStyle>
            <a:lvl1pPr>
              <a:defRPr lang="en-US" sz="1200" dirty="0" smtClean="0"/>
            </a:lvl1pPr>
            <a:lvl2pPr>
              <a:defRPr lang="en-US" sz="1200" dirty="0"/>
            </a:lvl2pPr>
            <a:lvl3pPr>
              <a:defRPr sz="1200"/>
            </a:lvl3pPr>
            <a:lvl4pPr>
              <a:defRPr sz="1200"/>
            </a:lvl4pPr>
            <a:lvl5pPr>
              <a:defRPr sz="1200"/>
            </a:lvl5pPr>
          </a:lstStyle>
          <a:p>
            <a:pPr marL="171407" lvl="0" indent="-171407">
              <a:spcAft>
                <a:spcPts val="1200"/>
              </a:spcAft>
              <a:buClr>
                <a:schemeClr val="accent1"/>
              </a:buClr>
            </a:pPr>
            <a:r>
              <a:rPr lang="en-US" dirty="0"/>
              <a:t>Click to edit Master text styles</a:t>
            </a:r>
          </a:p>
          <a:p>
            <a:pPr marL="628493" lvl="1" indent="-171407">
              <a:spcAft>
                <a:spcPts val="1200"/>
              </a:spcAft>
              <a:buClr>
                <a:schemeClr val="accent1"/>
              </a:buClr>
            </a:pPr>
            <a:r>
              <a:rPr lang="en-US" dirty="0"/>
              <a:t>Second level</a:t>
            </a:r>
          </a:p>
          <a:p>
            <a:pPr marL="1085579" lvl="2" indent="-171407">
              <a:spcAft>
                <a:spcPts val="1200"/>
              </a:spcAft>
              <a:buClr>
                <a:schemeClr val="accent1"/>
              </a:buClr>
            </a:pPr>
            <a:r>
              <a:rPr lang="en-US" dirty="0"/>
              <a:t>Third level</a:t>
            </a:r>
          </a:p>
          <a:p>
            <a:pPr marL="1542664" lvl="3" indent="-171407">
              <a:spcAft>
                <a:spcPts val="1200"/>
              </a:spcAft>
              <a:buClr>
                <a:schemeClr val="accent1"/>
              </a:buClr>
            </a:pPr>
            <a:r>
              <a:rPr lang="en-US" dirty="0"/>
              <a:t>Fourth level</a:t>
            </a:r>
          </a:p>
          <a:p>
            <a:pPr marL="1999750" lvl="4" indent="-171407">
              <a:spcAft>
                <a:spcPts val="1200"/>
              </a:spcAft>
              <a:buClr>
                <a:schemeClr val="accent1"/>
              </a:buClr>
            </a:pPr>
            <a:r>
              <a:rPr lang="en-US" dirty="0"/>
              <a:t>Fifth level</a:t>
            </a:r>
          </a:p>
        </p:txBody>
      </p:sp>
      <p:sp>
        <p:nvSpPr>
          <p:cNvPr id="13" name="Text Placeholder 2">
            <a:extLst>
              <a:ext uri="{FF2B5EF4-FFF2-40B4-BE49-F238E27FC236}">
                <a16:creationId xmlns:a16="http://schemas.microsoft.com/office/drawing/2014/main" id="{C4D81575-FF83-47C6-B41D-1039998AFB23}"/>
              </a:ext>
            </a:extLst>
          </p:cNvPr>
          <p:cNvSpPr>
            <a:spLocks noGrp="1"/>
          </p:cNvSpPr>
          <p:nvPr>
            <p:ph type="body" sz="quarter" idx="27"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dirty="0">
                <a:solidFill>
                  <a:schemeClr val="bg1">
                    <a:lumMod val="50000"/>
                  </a:schemeClr>
                </a:solidFill>
                <a:latin typeface="Arial" panose="020B0604020202020204" pitchFamily="34" charset="0"/>
                <a:cs typeface="Arial" panose="020B0604020202020204" pitchFamily="34" charset="0"/>
              </a:defRPr>
            </a:lvl1pPr>
          </a:lstStyle>
          <a:p>
            <a:pPr marL="0" lvl="0"/>
            <a:r>
              <a:rPr lang="en-US" dirty="0"/>
              <a:t>Section Title Goes Here</a:t>
            </a:r>
          </a:p>
        </p:txBody>
      </p:sp>
      <p:sp>
        <p:nvSpPr>
          <p:cNvPr id="5" name="Title 4">
            <a:extLst>
              <a:ext uri="{FF2B5EF4-FFF2-40B4-BE49-F238E27FC236}">
                <a16:creationId xmlns:a16="http://schemas.microsoft.com/office/drawing/2014/main" id="{A729D505-6B74-48C0-A440-2B37A29FD9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2127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LMN - Two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FBBB5E41-5D83-4F62-83B3-D3ED635F7FBF}"/>
              </a:ext>
            </a:extLst>
          </p:cNvPr>
          <p:cNvSpPr>
            <a:spLocks noGrp="1"/>
          </p:cNvSpPr>
          <p:nvPr>
            <p:ph type="sldNum" sz="quarter" idx="10"/>
          </p:nvPr>
        </p:nvSpPr>
        <p:spPr>
          <a:xfrm>
            <a:off x="9029700" y="6397715"/>
            <a:ext cx="2743200" cy="246221"/>
          </a:xfrm>
          <a:prstGeom prst="rect">
            <a:avLst/>
          </a:prstGeom>
        </p:spPr>
        <p:txBody>
          <a:bodyPr/>
          <a:lstStyle/>
          <a:p>
            <a:pPr algn="r"/>
            <a:fld id="{994DAC62-DFCC-2344-9D9C-E6732834CDA4}" type="slidenum">
              <a:rPr lang="en-US" smtClean="0"/>
              <a:pPr algn="r"/>
              <a:t>‹#›</a:t>
            </a:fld>
            <a:endParaRPr lang="en-US" dirty="0"/>
          </a:p>
        </p:txBody>
      </p:sp>
      <p:sp>
        <p:nvSpPr>
          <p:cNvPr id="4" name="RUO/IVD">
            <a:extLst>
              <a:ext uri="{FF2B5EF4-FFF2-40B4-BE49-F238E27FC236}">
                <a16:creationId xmlns:a16="http://schemas.microsoft.com/office/drawing/2014/main" id="{F23B35D4-37FB-4227-875D-E447552D7082}"/>
              </a:ext>
            </a:extLst>
          </p:cNvPr>
          <p:cNvSpPr>
            <a:spLocks noGrp="1"/>
          </p:cNvSpPr>
          <p:nvPr>
            <p:ph type="ftr" sz="quarter" idx="11"/>
          </p:nvPr>
        </p:nvSpPr>
        <p:spPr/>
        <p:txBody>
          <a:bodyPr vert="horz" lIns="91440" tIns="45720" rIns="91440" bIns="45720" rtlCol="0" anchor="b"/>
          <a:lstStyle>
            <a:lvl1pPr>
              <a:defRPr lang="en-US" smtClean="0"/>
            </a:lvl1pPr>
          </a:lstStyle>
          <a:p>
            <a:r>
              <a:rPr lang="en-US" dirty="0"/>
              <a:t>For Research Use Only.  Not for use in diagnostic procedures.</a:t>
            </a:r>
          </a:p>
        </p:txBody>
      </p:sp>
      <p:sp>
        <p:nvSpPr>
          <p:cNvPr id="13" name="Section Title">
            <a:extLst>
              <a:ext uri="{FF2B5EF4-FFF2-40B4-BE49-F238E27FC236}">
                <a16:creationId xmlns:a16="http://schemas.microsoft.com/office/drawing/2014/main" id="{0F2278D5-5C58-4C4D-9B79-E2ADA0956344}"/>
              </a:ext>
            </a:extLst>
          </p:cNvPr>
          <p:cNvSpPr>
            <a:spLocks noGrp="1"/>
          </p:cNvSpPr>
          <p:nvPr>
            <p:ph type="body" sz="quarter" idx="19"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lumMod val="50000"/>
                  </a:schemeClr>
                </a:solidFill>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Section Title Goes Here</a:t>
            </a:r>
          </a:p>
        </p:txBody>
      </p:sp>
      <p:sp>
        <p:nvSpPr>
          <p:cNvPr id="14" name="Body Text - 2">
            <a:extLst>
              <a:ext uri="{FF2B5EF4-FFF2-40B4-BE49-F238E27FC236}">
                <a16:creationId xmlns:a16="http://schemas.microsoft.com/office/drawing/2014/main" id="{403C1728-2484-4250-8E24-3331EA6F11DD}"/>
              </a:ext>
            </a:extLst>
          </p:cNvPr>
          <p:cNvSpPr>
            <a:spLocks noGrp="1"/>
          </p:cNvSpPr>
          <p:nvPr>
            <p:ph type="body" sz="quarter" idx="21"/>
          </p:nvPr>
        </p:nvSpPr>
        <p:spPr>
          <a:xfrm>
            <a:off x="6184559" y="2878994"/>
            <a:ext cx="5156541" cy="3064607"/>
          </a:xfrm>
          <a:prstGeom prst="rect">
            <a:avLst/>
          </a:prstGeom>
          <a:noFill/>
        </p:spPr>
        <p:txBody>
          <a:bodyPr wrap="square" rtlCol="0">
            <a:noAutofit/>
          </a:bodyPr>
          <a:lstStyle>
            <a:lvl1pPr>
              <a:defRPr lang="en-US" sz="1200" dirty="0" smtClean="0"/>
            </a:lvl1pPr>
            <a:lvl2pPr marL="685629" indent="-228543">
              <a:defRPr lang="en-US" sz="1200" kern="1200" dirty="0">
                <a:solidFill>
                  <a:schemeClr val="tx1"/>
                </a:solidFill>
                <a:latin typeface="Arial" panose="020B0604020202020204" pitchFamily="34" charset="0"/>
                <a:ea typeface="+mn-ea"/>
                <a:cs typeface="Arial" panose="020B0604020202020204" pitchFamily="34" charset="0"/>
              </a:defRPr>
            </a:lvl2pPr>
            <a:lvl3pPr>
              <a:defRPr lang="en-US" sz="1200" dirty="0" smtClean="0"/>
            </a:lvl3pPr>
            <a:lvl4pPr>
              <a:defRPr lang="en-US" sz="1200" dirty="0" smtClean="0"/>
            </a:lvl4pPr>
            <a:lvl5pPr>
              <a:defRPr lang="en-US" sz="1200" dirty="0"/>
            </a:lvl5pPr>
          </a:lstStyle>
          <a:p>
            <a:pPr marL="164551" lvl="0" indent="-164551">
              <a:spcBef>
                <a:spcPts val="400"/>
              </a:spcBef>
              <a:spcAft>
                <a:spcPts val="800"/>
              </a:spcAft>
              <a:buClr>
                <a:schemeClr val="accent1"/>
              </a:buClr>
            </a:pPr>
            <a:r>
              <a:rPr lang="en-US"/>
              <a:t>Click to edit Master text styles</a:t>
            </a:r>
          </a:p>
          <a:p>
            <a:pPr marL="164551" lvl="1" indent="-164551">
              <a:spcBef>
                <a:spcPts val="400"/>
              </a:spcBef>
              <a:spcAft>
                <a:spcPts val="800"/>
              </a:spcAft>
              <a:buClr>
                <a:schemeClr val="accent1"/>
              </a:buClr>
            </a:pPr>
            <a:r>
              <a:rPr lang="en-US"/>
              <a:t>Second level</a:t>
            </a:r>
          </a:p>
          <a:p>
            <a:pPr marL="164551" lvl="2" indent="-164551">
              <a:spcBef>
                <a:spcPts val="400"/>
              </a:spcBef>
              <a:spcAft>
                <a:spcPts val="800"/>
              </a:spcAft>
              <a:buClr>
                <a:schemeClr val="accent1"/>
              </a:buClr>
            </a:pPr>
            <a:r>
              <a:rPr lang="en-US"/>
              <a:t>Third level</a:t>
            </a:r>
          </a:p>
        </p:txBody>
      </p:sp>
      <p:sp>
        <p:nvSpPr>
          <p:cNvPr id="12" name="Header Text - 2">
            <a:extLst>
              <a:ext uri="{FF2B5EF4-FFF2-40B4-BE49-F238E27FC236}">
                <a16:creationId xmlns:a16="http://schemas.microsoft.com/office/drawing/2014/main" id="{862A4FD9-C282-49B4-BF32-F8AE686677CF}"/>
              </a:ext>
            </a:extLst>
          </p:cNvPr>
          <p:cNvSpPr>
            <a:spLocks noGrp="1"/>
          </p:cNvSpPr>
          <p:nvPr>
            <p:ph type="body" sz="quarter" idx="15"/>
          </p:nvPr>
        </p:nvSpPr>
        <p:spPr>
          <a:xfrm>
            <a:off x="6184559" y="1828800"/>
            <a:ext cx="5156541" cy="818372"/>
          </a:xfrm>
          <a:prstGeom prst="rect">
            <a:avLst/>
          </a:prstGeom>
        </p:spPr>
        <p:txBody>
          <a:bodyPr anchor="t">
            <a:noAutofit/>
          </a:bodyPr>
          <a:lstStyle>
            <a:lvl1pPr marL="0" indent="0">
              <a:buNone/>
              <a:defRPr lang="en-US" sz="2000" spc="-50" baseline="0" dirty="0" smtClean="0">
                <a:solidFill>
                  <a:schemeClr val="accent1"/>
                </a:solidFill>
                <a:latin typeface="+mj-lt"/>
                <a:ea typeface="+mj-ea"/>
              </a:defRPr>
            </a:lvl1pPr>
          </a:lstStyle>
          <a:p>
            <a:pPr marL="228543" lvl="0" indent="-228543">
              <a:lnSpc>
                <a:spcPct val="100000"/>
              </a:lnSpc>
              <a:spcBef>
                <a:spcPct val="0"/>
              </a:spcBef>
            </a:pPr>
            <a:r>
              <a:rPr lang="en-US"/>
              <a:t>Click to edit Master text styles</a:t>
            </a:r>
          </a:p>
        </p:txBody>
      </p:sp>
      <p:sp>
        <p:nvSpPr>
          <p:cNvPr id="11" name="Body Text - 1">
            <a:extLst>
              <a:ext uri="{FF2B5EF4-FFF2-40B4-BE49-F238E27FC236}">
                <a16:creationId xmlns:a16="http://schemas.microsoft.com/office/drawing/2014/main" id="{057B92AF-B46E-4C2E-A6CF-D2A112E10D45}"/>
              </a:ext>
            </a:extLst>
          </p:cNvPr>
          <p:cNvSpPr>
            <a:spLocks noGrp="1"/>
          </p:cNvSpPr>
          <p:nvPr>
            <p:ph type="body" sz="quarter" idx="20"/>
          </p:nvPr>
        </p:nvSpPr>
        <p:spPr>
          <a:xfrm>
            <a:off x="355257" y="2878994"/>
            <a:ext cx="5156541" cy="3064607"/>
          </a:xfrm>
          <a:prstGeom prst="rect">
            <a:avLst/>
          </a:prstGeom>
          <a:noFill/>
        </p:spPr>
        <p:txBody>
          <a:bodyPr wrap="square" rtlCol="0">
            <a:noAutofit/>
          </a:bodyPr>
          <a:lstStyle>
            <a:lvl1pPr>
              <a:defRPr lang="en-US" sz="1200" dirty="0" smtClean="0"/>
            </a:lvl1pPr>
            <a:lvl2pPr marL="685629" indent="-228543">
              <a:defRPr lang="en-US" sz="1200" kern="1200" dirty="0">
                <a:solidFill>
                  <a:schemeClr val="tx1"/>
                </a:solidFill>
                <a:latin typeface="Arial" panose="020B0604020202020204" pitchFamily="34" charset="0"/>
                <a:ea typeface="+mn-ea"/>
                <a:cs typeface="Arial" panose="020B0604020202020204" pitchFamily="34" charset="0"/>
              </a:defRPr>
            </a:lvl2pPr>
            <a:lvl3pPr>
              <a:defRPr lang="en-US" sz="1200" dirty="0" smtClean="0"/>
            </a:lvl3pPr>
            <a:lvl4pPr>
              <a:defRPr lang="en-US" sz="1200" dirty="0" smtClean="0"/>
            </a:lvl4pPr>
            <a:lvl5pPr>
              <a:defRPr lang="en-US" sz="1200" dirty="0"/>
            </a:lvl5pPr>
          </a:lstStyle>
          <a:p>
            <a:pPr marL="164551" lvl="0" indent="-164551">
              <a:spcBef>
                <a:spcPts val="400"/>
              </a:spcBef>
              <a:spcAft>
                <a:spcPts val="800"/>
              </a:spcAft>
              <a:buClr>
                <a:schemeClr val="accent1"/>
              </a:buClr>
            </a:pPr>
            <a:r>
              <a:rPr lang="en-US"/>
              <a:t>Click to edit Master text styles</a:t>
            </a:r>
          </a:p>
          <a:p>
            <a:pPr marL="164551" lvl="1" indent="-164551">
              <a:spcBef>
                <a:spcPts val="400"/>
              </a:spcBef>
              <a:spcAft>
                <a:spcPts val="800"/>
              </a:spcAft>
              <a:buClr>
                <a:schemeClr val="accent1"/>
              </a:buClr>
            </a:pPr>
            <a:r>
              <a:rPr lang="en-US"/>
              <a:t>Second level</a:t>
            </a:r>
          </a:p>
          <a:p>
            <a:pPr marL="164551" lvl="2" indent="-164551">
              <a:spcBef>
                <a:spcPts val="400"/>
              </a:spcBef>
              <a:spcAft>
                <a:spcPts val="800"/>
              </a:spcAft>
              <a:buClr>
                <a:schemeClr val="accent1"/>
              </a:buClr>
            </a:pPr>
            <a:r>
              <a:rPr lang="en-US"/>
              <a:t>Third level</a:t>
            </a:r>
          </a:p>
        </p:txBody>
      </p:sp>
      <p:sp>
        <p:nvSpPr>
          <p:cNvPr id="10" name="Header Text - 1">
            <a:extLst>
              <a:ext uri="{FF2B5EF4-FFF2-40B4-BE49-F238E27FC236}">
                <a16:creationId xmlns:a16="http://schemas.microsoft.com/office/drawing/2014/main" id="{7839502F-0658-4423-8AAD-73BEB77474A4}"/>
              </a:ext>
            </a:extLst>
          </p:cNvPr>
          <p:cNvSpPr>
            <a:spLocks noGrp="1"/>
          </p:cNvSpPr>
          <p:nvPr>
            <p:ph type="body" sz="quarter" idx="13"/>
          </p:nvPr>
        </p:nvSpPr>
        <p:spPr>
          <a:xfrm>
            <a:off x="355257" y="1828800"/>
            <a:ext cx="5156541" cy="818372"/>
          </a:xfrm>
          <a:prstGeom prst="rect">
            <a:avLst/>
          </a:prstGeom>
        </p:spPr>
        <p:txBody>
          <a:bodyPr anchor="t">
            <a:noAutofit/>
          </a:bodyPr>
          <a:lstStyle>
            <a:lvl1pPr marL="0" indent="0">
              <a:buNone/>
              <a:defRPr lang="en-US" sz="2000" spc="-50" baseline="0" dirty="0" smtClean="0">
                <a:solidFill>
                  <a:schemeClr val="accent1"/>
                </a:solidFill>
                <a:latin typeface="+mj-lt"/>
                <a:ea typeface="+mj-ea"/>
              </a:defRPr>
            </a:lvl1pPr>
          </a:lstStyle>
          <a:p>
            <a:pPr marL="228543" lvl="0" indent="-228543">
              <a:lnSpc>
                <a:spcPct val="100000"/>
              </a:lnSpc>
              <a:spcBef>
                <a:spcPct val="0"/>
              </a:spcBef>
            </a:pPr>
            <a:r>
              <a:rPr lang="en-US"/>
              <a:t>Click to edit Master text styles</a:t>
            </a:r>
          </a:p>
        </p:txBody>
      </p:sp>
      <p:sp>
        <p:nvSpPr>
          <p:cNvPr id="2" name="Slide Title">
            <a:extLst>
              <a:ext uri="{FF2B5EF4-FFF2-40B4-BE49-F238E27FC236}">
                <a16:creationId xmlns:a16="http://schemas.microsoft.com/office/drawing/2014/main" id="{DADA5381-F3AF-4E86-934D-4457EFB34E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99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LMN - List">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3418E264-0816-46C9-A20C-EC986A255403}"/>
              </a:ext>
            </a:extLst>
          </p:cNvPr>
          <p:cNvSpPr>
            <a:spLocks noGrp="1"/>
          </p:cNvSpPr>
          <p:nvPr>
            <p:ph type="sldNum" sz="quarter" idx="10"/>
          </p:nvPr>
        </p:nvSpPr>
        <p:spPr>
          <a:xfrm>
            <a:off x="9029700" y="6397715"/>
            <a:ext cx="2743200" cy="246221"/>
          </a:xfrm>
          <a:prstGeom prst="rect">
            <a:avLst/>
          </a:prstGeom>
        </p:spPr>
        <p:txBody>
          <a:bodyPr/>
          <a:lstStyle/>
          <a:p>
            <a:pPr algn="r"/>
            <a:fld id="{994DAC62-DFCC-2344-9D9C-E6732834CDA4}" type="slidenum">
              <a:rPr lang="en-US" smtClean="0"/>
              <a:pPr algn="r"/>
              <a:t>‹#›</a:t>
            </a:fld>
            <a:endParaRPr lang="en-US" dirty="0"/>
          </a:p>
        </p:txBody>
      </p:sp>
      <p:sp>
        <p:nvSpPr>
          <p:cNvPr id="4" name="RUO/IVD">
            <a:extLst>
              <a:ext uri="{FF2B5EF4-FFF2-40B4-BE49-F238E27FC236}">
                <a16:creationId xmlns:a16="http://schemas.microsoft.com/office/drawing/2014/main" id="{085DE351-AEE2-48BB-9864-687088E560DB}"/>
              </a:ext>
            </a:extLst>
          </p:cNvPr>
          <p:cNvSpPr>
            <a:spLocks noGrp="1"/>
          </p:cNvSpPr>
          <p:nvPr>
            <p:ph type="ftr" sz="quarter" idx="11"/>
          </p:nvPr>
        </p:nvSpPr>
        <p:spPr/>
        <p:txBody>
          <a:bodyPr vert="horz" lIns="91440" tIns="45720" rIns="91440" bIns="45720" rtlCol="0" anchor="b"/>
          <a:lstStyle>
            <a:lvl1pPr>
              <a:defRPr lang="en-US" smtClean="0"/>
            </a:lvl1pPr>
          </a:lstStyle>
          <a:p>
            <a:r>
              <a:rPr lang="en-US" dirty="0"/>
              <a:t>For Research Use Only.  Not for use in diagnostic procedures.</a:t>
            </a:r>
          </a:p>
        </p:txBody>
      </p:sp>
      <p:sp>
        <p:nvSpPr>
          <p:cNvPr id="24" name="Section Title">
            <a:extLst>
              <a:ext uri="{FF2B5EF4-FFF2-40B4-BE49-F238E27FC236}">
                <a16:creationId xmlns:a16="http://schemas.microsoft.com/office/drawing/2014/main" id="{491CE62D-BDE1-4960-AE45-9F7803B7AFBD}"/>
              </a:ext>
            </a:extLst>
          </p:cNvPr>
          <p:cNvSpPr>
            <a:spLocks noGrp="1"/>
          </p:cNvSpPr>
          <p:nvPr>
            <p:ph type="body" sz="quarter" idx="29"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lumMod val="50000"/>
                  </a:schemeClr>
                </a:solidFill>
              </a:defRPr>
            </a:lvl1pPr>
          </a:lstStyle>
          <a:p>
            <a:pPr marL="0" lvl="0"/>
            <a:r>
              <a:rPr lang="en-US" dirty="0"/>
              <a:t>Section Title Goes Here</a:t>
            </a:r>
          </a:p>
        </p:txBody>
      </p:sp>
      <p:sp>
        <p:nvSpPr>
          <p:cNvPr id="42" name="List Text - 6">
            <a:extLst>
              <a:ext uri="{FF2B5EF4-FFF2-40B4-BE49-F238E27FC236}">
                <a16:creationId xmlns:a16="http://schemas.microsoft.com/office/drawing/2014/main" id="{D5018888-4792-43AD-96A6-F1788E85EC4F}"/>
              </a:ext>
            </a:extLst>
          </p:cNvPr>
          <p:cNvSpPr>
            <a:spLocks noGrp="1"/>
          </p:cNvSpPr>
          <p:nvPr>
            <p:ph type="body" sz="quarter" idx="28"/>
          </p:nvPr>
        </p:nvSpPr>
        <p:spPr>
          <a:xfrm>
            <a:off x="9127519" y="4166383"/>
            <a:ext cx="2650984"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41" name="List Header - 6">
            <a:extLst>
              <a:ext uri="{FF2B5EF4-FFF2-40B4-BE49-F238E27FC236}">
                <a16:creationId xmlns:a16="http://schemas.microsoft.com/office/drawing/2014/main" id="{5989BEB4-09AA-4322-A1B5-91C4E1288A84}"/>
              </a:ext>
            </a:extLst>
          </p:cNvPr>
          <p:cNvSpPr>
            <a:spLocks noGrp="1"/>
          </p:cNvSpPr>
          <p:nvPr>
            <p:ph type="body" sz="quarter" idx="27" hasCustomPrompt="1"/>
          </p:nvPr>
        </p:nvSpPr>
        <p:spPr>
          <a:xfrm>
            <a:off x="8115300" y="4166383"/>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40" name="List Text - 5">
            <a:extLst>
              <a:ext uri="{FF2B5EF4-FFF2-40B4-BE49-F238E27FC236}">
                <a16:creationId xmlns:a16="http://schemas.microsoft.com/office/drawing/2014/main" id="{878D2088-FCB9-4437-854B-695BE8281645}"/>
              </a:ext>
            </a:extLst>
          </p:cNvPr>
          <p:cNvSpPr>
            <a:spLocks noGrp="1"/>
          </p:cNvSpPr>
          <p:nvPr>
            <p:ph type="body" sz="quarter" idx="26"/>
          </p:nvPr>
        </p:nvSpPr>
        <p:spPr>
          <a:xfrm>
            <a:off x="5235716" y="4166383"/>
            <a:ext cx="2650984"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39" name="List Header - 5">
            <a:extLst>
              <a:ext uri="{FF2B5EF4-FFF2-40B4-BE49-F238E27FC236}">
                <a16:creationId xmlns:a16="http://schemas.microsoft.com/office/drawing/2014/main" id="{143DD3CC-0115-4582-B28E-1E240AEA3628}"/>
              </a:ext>
            </a:extLst>
          </p:cNvPr>
          <p:cNvSpPr>
            <a:spLocks noGrp="1"/>
          </p:cNvSpPr>
          <p:nvPr>
            <p:ph type="body" sz="quarter" idx="25" hasCustomPrompt="1"/>
          </p:nvPr>
        </p:nvSpPr>
        <p:spPr>
          <a:xfrm>
            <a:off x="4223497" y="4166383"/>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38" name="List Text - 4">
            <a:extLst>
              <a:ext uri="{FF2B5EF4-FFF2-40B4-BE49-F238E27FC236}">
                <a16:creationId xmlns:a16="http://schemas.microsoft.com/office/drawing/2014/main" id="{8EA78E17-57AD-4B7E-B14C-1E52B20B6835}"/>
              </a:ext>
            </a:extLst>
          </p:cNvPr>
          <p:cNvSpPr>
            <a:spLocks noGrp="1"/>
          </p:cNvSpPr>
          <p:nvPr>
            <p:ph type="body" sz="quarter" idx="24"/>
          </p:nvPr>
        </p:nvSpPr>
        <p:spPr>
          <a:xfrm>
            <a:off x="1333500" y="4166383"/>
            <a:ext cx="2667000"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37" name="List Header - 4">
            <a:extLst>
              <a:ext uri="{FF2B5EF4-FFF2-40B4-BE49-F238E27FC236}">
                <a16:creationId xmlns:a16="http://schemas.microsoft.com/office/drawing/2014/main" id="{1C015150-0F9D-47B8-A9E2-10055294931E}"/>
              </a:ext>
            </a:extLst>
          </p:cNvPr>
          <p:cNvSpPr>
            <a:spLocks noGrp="1"/>
          </p:cNvSpPr>
          <p:nvPr>
            <p:ph type="body" sz="quarter" idx="23" hasCustomPrompt="1"/>
          </p:nvPr>
        </p:nvSpPr>
        <p:spPr>
          <a:xfrm>
            <a:off x="321282" y="4166383"/>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35" name="List Text - 3">
            <a:extLst>
              <a:ext uri="{FF2B5EF4-FFF2-40B4-BE49-F238E27FC236}">
                <a16:creationId xmlns:a16="http://schemas.microsoft.com/office/drawing/2014/main" id="{634BDECC-5522-472C-96B4-11CB91C2A7FB}"/>
              </a:ext>
            </a:extLst>
          </p:cNvPr>
          <p:cNvSpPr>
            <a:spLocks noGrp="1"/>
          </p:cNvSpPr>
          <p:nvPr>
            <p:ph type="body" sz="quarter" idx="22"/>
          </p:nvPr>
        </p:nvSpPr>
        <p:spPr>
          <a:xfrm>
            <a:off x="9127519" y="2302859"/>
            <a:ext cx="2650984"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34" name="List Header - 3">
            <a:extLst>
              <a:ext uri="{FF2B5EF4-FFF2-40B4-BE49-F238E27FC236}">
                <a16:creationId xmlns:a16="http://schemas.microsoft.com/office/drawing/2014/main" id="{9DA8E0BD-700C-4F6F-97AF-3F8AB3ACE66E}"/>
              </a:ext>
            </a:extLst>
          </p:cNvPr>
          <p:cNvSpPr>
            <a:spLocks noGrp="1"/>
          </p:cNvSpPr>
          <p:nvPr>
            <p:ph type="body" sz="quarter" idx="21" hasCustomPrompt="1"/>
          </p:nvPr>
        </p:nvSpPr>
        <p:spPr>
          <a:xfrm>
            <a:off x="8115300" y="2302859"/>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33" name="List Text - 2">
            <a:extLst>
              <a:ext uri="{FF2B5EF4-FFF2-40B4-BE49-F238E27FC236}">
                <a16:creationId xmlns:a16="http://schemas.microsoft.com/office/drawing/2014/main" id="{DC697F0E-3F55-42F0-B890-2C31D53D7D4B}"/>
              </a:ext>
            </a:extLst>
          </p:cNvPr>
          <p:cNvSpPr>
            <a:spLocks noGrp="1"/>
          </p:cNvSpPr>
          <p:nvPr>
            <p:ph type="body" sz="quarter" idx="20"/>
          </p:nvPr>
        </p:nvSpPr>
        <p:spPr>
          <a:xfrm>
            <a:off x="5235716" y="2302859"/>
            <a:ext cx="2650984"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32" name="List Header - 2">
            <a:extLst>
              <a:ext uri="{FF2B5EF4-FFF2-40B4-BE49-F238E27FC236}">
                <a16:creationId xmlns:a16="http://schemas.microsoft.com/office/drawing/2014/main" id="{DBE9FD31-64B5-4043-8FB6-59AFAD9ECBA5}"/>
              </a:ext>
            </a:extLst>
          </p:cNvPr>
          <p:cNvSpPr>
            <a:spLocks noGrp="1"/>
          </p:cNvSpPr>
          <p:nvPr>
            <p:ph type="body" sz="quarter" idx="19" hasCustomPrompt="1"/>
          </p:nvPr>
        </p:nvSpPr>
        <p:spPr>
          <a:xfrm>
            <a:off x="4223497" y="2302859"/>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28" name="List Text - 1">
            <a:extLst>
              <a:ext uri="{FF2B5EF4-FFF2-40B4-BE49-F238E27FC236}">
                <a16:creationId xmlns:a16="http://schemas.microsoft.com/office/drawing/2014/main" id="{A8F7234F-121E-4502-873B-24C696D69509}"/>
              </a:ext>
            </a:extLst>
          </p:cNvPr>
          <p:cNvSpPr>
            <a:spLocks noGrp="1"/>
          </p:cNvSpPr>
          <p:nvPr>
            <p:ph type="body" sz="quarter" idx="18"/>
          </p:nvPr>
        </p:nvSpPr>
        <p:spPr>
          <a:xfrm>
            <a:off x="1333500" y="2302859"/>
            <a:ext cx="2667000" cy="818372"/>
          </a:xfrm>
          <a:prstGeom prst="rect">
            <a:avLst/>
          </a:prstGeom>
          <a:noFill/>
        </p:spPr>
        <p:txBody>
          <a:bodyPr wrap="square" rtlCol="0">
            <a:noAutofit/>
          </a:bodyPr>
          <a:lstStyle>
            <a:lvl1pPr marL="0" indent="0">
              <a:buNone/>
              <a:defRPr lang="en-US" sz="1200" smtClean="0"/>
            </a:lvl1pPr>
          </a:lstStyle>
          <a:p>
            <a:pPr marL="228543" lvl="0" indent="-228543">
              <a:spcAft>
                <a:spcPts val="1200"/>
              </a:spcAft>
              <a:buClr>
                <a:schemeClr val="accent1"/>
              </a:buClr>
            </a:pPr>
            <a:r>
              <a:rPr lang="en-US"/>
              <a:t>Click to edit Master text styles</a:t>
            </a:r>
          </a:p>
        </p:txBody>
      </p:sp>
      <p:sp>
        <p:nvSpPr>
          <p:cNvPr id="27" name="List Header - 1">
            <a:extLst>
              <a:ext uri="{FF2B5EF4-FFF2-40B4-BE49-F238E27FC236}">
                <a16:creationId xmlns:a16="http://schemas.microsoft.com/office/drawing/2014/main" id="{F75BD5D3-ED7C-4FCC-A619-23E9DB9FF1D8}"/>
              </a:ext>
            </a:extLst>
          </p:cNvPr>
          <p:cNvSpPr>
            <a:spLocks noGrp="1"/>
          </p:cNvSpPr>
          <p:nvPr>
            <p:ph type="body" sz="quarter" idx="13" hasCustomPrompt="1"/>
          </p:nvPr>
        </p:nvSpPr>
        <p:spPr>
          <a:xfrm>
            <a:off x="321282" y="2302859"/>
            <a:ext cx="783619" cy="818372"/>
          </a:xfrm>
          <a:prstGeom prst="rect">
            <a:avLst/>
          </a:prstGeom>
        </p:spPr>
        <p:txBody>
          <a:bodyPr anchor="t">
            <a:noAutofit/>
          </a:bodyPr>
          <a:lstStyle>
            <a:lvl1pPr marL="0" indent="0">
              <a:buNone/>
              <a:defRPr lang="en-US" sz="3599" spc="-50" baseline="0" smtClean="0">
                <a:solidFill>
                  <a:schemeClr val="accent1"/>
                </a:solidFill>
                <a:latin typeface="+mj-lt"/>
                <a:ea typeface="+mj-ea"/>
              </a:defRPr>
            </a:lvl1pPr>
            <a:lvl2pPr marL="228543" indent="0">
              <a:buNone/>
              <a:defRPr lang="en-US" sz="1800" smtClean="0">
                <a:latin typeface="+mn-lt"/>
                <a:cs typeface="+mn-cs"/>
              </a:defRPr>
            </a:lvl2pPr>
            <a:lvl3pPr marL="685629" indent="0">
              <a:buNone/>
              <a:defRPr lang="en-US" sz="1800" smtClean="0">
                <a:latin typeface="+mn-lt"/>
                <a:cs typeface="+mn-cs"/>
              </a:defRPr>
            </a:lvl3pPr>
            <a:lvl4pPr marL="1142715" indent="0">
              <a:buNone/>
              <a:defRPr lang="en-US" smtClean="0">
                <a:latin typeface="+mn-lt"/>
                <a:cs typeface="+mn-cs"/>
              </a:defRPr>
            </a:lvl4pPr>
            <a:lvl5pPr marL="1599800" indent="0">
              <a:buNone/>
              <a:defRPr lang="en-US">
                <a:latin typeface="+mn-lt"/>
                <a:cs typeface="+mn-cs"/>
              </a:defRPr>
            </a:lvl5pPr>
          </a:lstStyle>
          <a:p>
            <a:pPr marL="114272" lvl="0" indent="-342815">
              <a:lnSpc>
                <a:spcPct val="100000"/>
              </a:lnSpc>
              <a:spcBef>
                <a:spcPct val="0"/>
              </a:spcBef>
            </a:pPr>
            <a:r>
              <a:rPr lang="en-US" dirty="0"/>
              <a:t>##</a:t>
            </a:r>
          </a:p>
        </p:txBody>
      </p:sp>
      <p:sp>
        <p:nvSpPr>
          <p:cNvPr id="2" name="Slide Title">
            <a:extLst>
              <a:ext uri="{FF2B5EF4-FFF2-40B4-BE49-F238E27FC236}">
                <a16:creationId xmlns:a16="http://schemas.microsoft.com/office/drawing/2014/main" id="{C65E0942-1B5C-4FF8-9268-E5DF2F05AD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458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LMN - Graph Callout 1">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3418E264-0816-46C9-A20C-EC986A255403}"/>
              </a:ext>
            </a:extLst>
          </p:cNvPr>
          <p:cNvSpPr>
            <a:spLocks noGrp="1"/>
          </p:cNvSpPr>
          <p:nvPr>
            <p:ph type="sldNum" sz="quarter" idx="10"/>
          </p:nvPr>
        </p:nvSpPr>
        <p:spPr>
          <a:xfrm>
            <a:off x="9029700" y="6397715"/>
            <a:ext cx="2743200" cy="246221"/>
          </a:xfrm>
          <a:prstGeom prst="rect">
            <a:avLst/>
          </a:prstGeom>
        </p:spPr>
        <p:txBody>
          <a:bodyPr/>
          <a:lstStyle/>
          <a:p>
            <a:pPr algn="r"/>
            <a:fld id="{994DAC62-DFCC-2344-9D9C-E6732834CDA4}" type="slidenum">
              <a:rPr lang="en-US" smtClean="0"/>
              <a:pPr algn="r"/>
              <a:t>‹#›</a:t>
            </a:fld>
            <a:endParaRPr lang="en-US" dirty="0"/>
          </a:p>
        </p:txBody>
      </p:sp>
      <p:sp>
        <p:nvSpPr>
          <p:cNvPr id="4" name="RUO/IVD">
            <a:extLst>
              <a:ext uri="{FF2B5EF4-FFF2-40B4-BE49-F238E27FC236}">
                <a16:creationId xmlns:a16="http://schemas.microsoft.com/office/drawing/2014/main" id="{085DE351-AEE2-48BB-9864-687088E560DB}"/>
              </a:ext>
            </a:extLst>
          </p:cNvPr>
          <p:cNvSpPr>
            <a:spLocks noGrp="1"/>
          </p:cNvSpPr>
          <p:nvPr>
            <p:ph type="ftr" sz="quarter" idx="11"/>
          </p:nvPr>
        </p:nvSpPr>
        <p:spPr/>
        <p:txBody>
          <a:bodyPr vert="horz" lIns="91440" tIns="45720" rIns="91440" bIns="45720" rtlCol="0" anchor="b"/>
          <a:lstStyle>
            <a:lvl1pPr>
              <a:defRPr lang="en-US" smtClean="0"/>
            </a:lvl1pPr>
          </a:lstStyle>
          <a:p>
            <a:r>
              <a:rPr lang="en-US" dirty="0"/>
              <a:t>For Research Use Only.  Not for use in diagnostic procedures.</a:t>
            </a:r>
          </a:p>
        </p:txBody>
      </p:sp>
      <p:sp>
        <p:nvSpPr>
          <p:cNvPr id="27" name="Section Title">
            <a:extLst>
              <a:ext uri="{FF2B5EF4-FFF2-40B4-BE49-F238E27FC236}">
                <a16:creationId xmlns:a16="http://schemas.microsoft.com/office/drawing/2014/main" id="{D929265B-47B8-46F3-9B84-97143861932B}"/>
              </a:ext>
            </a:extLst>
          </p:cNvPr>
          <p:cNvSpPr>
            <a:spLocks noGrp="1"/>
          </p:cNvSpPr>
          <p:nvPr>
            <p:ph type="body" sz="quarter" idx="13"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lumMod val="50000"/>
                  </a:schemeClr>
                </a:solidFill>
              </a:defRPr>
            </a:lvl1pPr>
          </a:lstStyle>
          <a:p>
            <a:pPr marL="0" lvl="0"/>
            <a:r>
              <a:rPr lang="en-US" dirty="0"/>
              <a:t>Section Title Goes Here</a:t>
            </a:r>
          </a:p>
        </p:txBody>
      </p:sp>
      <p:sp>
        <p:nvSpPr>
          <p:cNvPr id="26" name="Content - 1">
            <a:extLst>
              <a:ext uri="{FF2B5EF4-FFF2-40B4-BE49-F238E27FC236}">
                <a16:creationId xmlns:a16="http://schemas.microsoft.com/office/drawing/2014/main" id="{7480546F-0B23-4D8F-ABBB-3F61DD4DDD33}"/>
              </a:ext>
            </a:extLst>
          </p:cNvPr>
          <p:cNvSpPr>
            <a:spLocks noGrp="1"/>
          </p:cNvSpPr>
          <p:nvPr>
            <p:ph sz="quarter" idx="26" hasCustomPrompt="1"/>
          </p:nvPr>
        </p:nvSpPr>
        <p:spPr>
          <a:xfrm>
            <a:off x="5219700" y="1828800"/>
            <a:ext cx="6553200" cy="4114800"/>
          </a:xfrm>
          <a:prstGeom prst="rect">
            <a:avLst/>
          </a:prstGeom>
        </p:spPr>
        <p:txBody>
          <a:bodyPr anchor="ctr"/>
          <a:lstStyle>
            <a:lvl1pPr marL="0" indent="0" algn="ctr">
              <a:buNone/>
              <a:defRPr/>
            </a:lvl1pPr>
            <a:lvl2pPr marL="457086" indent="0">
              <a:buNone/>
              <a:defRPr/>
            </a:lvl2pPr>
            <a:lvl3pPr marL="914172" indent="0">
              <a:buNone/>
              <a:defRPr/>
            </a:lvl3pPr>
            <a:lvl4pPr marL="1371257" indent="0">
              <a:buNone/>
              <a:defRPr/>
            </a:lvl4pPr>
            <a:lvl5pPr marL="1828343" indent="0">
              <a:buNone/>
              <a:defRPr/>
            </a:lvl5pPr>
          </a:lstStyle>
          <a:p>
            <a:pPr lvl="0"/>
            <a:r>
              <a:rPr lang="en-US" dirty="0"/>
              <a:t>Insert chart/graph/table here</a:t>
            </a:r>
          </a:p>
        </p:txBody>
      </p:sp>
      <p:sp>
        <p:nvSpPr>
          <p:cNvPr id="64" name="Body Text - 1">
            <a:extLst>
              <a:ext uri="{FF2B5EF4-FFF2-40B4-BE49-F238E27FC236}">
                <a16:creationId xmlns:a16="http://schemas.microsoft.com/office/drawing/2014/main" id="{1F025297-2BDF-406B-A0F2-71AA6D9B37AE}"/>
              </a:ext>
            </a:extLst>
          </p:cNvPr>
          <p:cNvSpPr>
            <a:spLocks noGrp="1"/>
          </p:cNvSpPr>
          <p:nvPr>
            <p:ph type="body" sz="quarter" idx="16"/>
          </p:nvPr>
        </p:nvSpPr>
        <p:spPr>
          <a:xfrm>
            <a:off x="355258" y="2878994"/>
            <a:ext cx="4220924" cy="3064607"/>
          </a:xfrm>
          <a:prstGeom prst="rect">
            <a:avLst/>
          </a:prstGeom>
          <a:noFill/>
        </p:spPr>
        <p:txBody>
          <a:bodyPr wrap="square" rtlCol="0">
            <a:noAutofit/>
          </a:bodyPr>
          <a:lstStyle>
            <a:lvl1pPr>
              <a:defRPr lang="en-US" sz="1200" dirty="0" smtClean="0"/>
            </a:lvl1pPr>
            <a:lvl2pPr marL="685629" indent="-228543">
              <a:defRPr lang="en-US" sz="1200" kern="1200" dirty="0">
                <a:solidFill>
                  <a:schemeClr val="tx1"/>
                </a:solidFill>
                <a:latin typeface="Arial" panose="020B0604020202020204" pitchFamily="34" charset="0"/>
                <a:ea typeface="+mn-ea"/>
                <a:cs typeface="Arial" panose="020B0604020202020204" pitchFamily="34" charset="0"/>
              </a:defRPr>
            </a:lvl2pPr>
            <a:lvl3pPr>
              <a:defRPr lang="en-US" sz="1200" dirty="0" smtClean="0"/>
            </a:lvl3pPr>
            <a:lvl4pPr>
              <a:defRPr lang="en-US" sz="1200" dirty="0" smtClean="0"/>
            </a:lvl4pPr>
            <a:lvl5pPr>
              <a:defRPr lang="en-US" sz="1200" dirty="0"/>
            </a:lvl5pPr>
          </a:lstStyle>
          <a:p>
            <a:pPr marL="164551" lvl="0" indent="-164551">
              <a:spcBef>
                <a:spcPts val="400"/>
              </a:spcBef>
              <a:spcAft>
                <a:spcPts val="800"/>
              </a:spcAft>
              <a:buClr>
                <a:schemeClr val="accent1"/>
              </a:buClr>
            </a:pPr>
            <a:r>
              <a:rPr lang="en-US"/>
              <a:t>Click to edit Master text styles</a:t>
            </a:r>
          </a:p>
          <a:p>
            <a:pPr marL="164551" lvl="1" indent="-164551">
              <a:spcBef>
                <a:spcPts val="400"/>
              </a:spcBef>
              <a:spcAft>
                <a:spcPts val="800"/>
              </a:spcAft>
              <a:buClr>
                <a:schemeClr val="accent1"/>
              </a:buClr>
            </a:pPr>
            <a:r>
              <a:rPr lang="en-US"/>
              <a:t>Second level</a:t>
            </a:r>
          </a:p>
          <a:p>
            <a:pPr marL="164551" lvl="2" indent="-164551">
              <a:spcBef>
                <a:spcPts val="400"/>
              </a:spcBef>
              <a:spcAft>
                <a:spcPts val="800"/>
              </a:spcAft>
              <a:buClr>
                <a:schemeClr val="accent1"/>
              </a:buClr>
            </a:pPr>
            <a:r>
              <a:rPr lang="en-US"/>
              <a:t>Third level</a:t>
            </a:r>
          </a:p>
        </p:txBody>
      </p:sp>
      <p:sp>
        <p:nvSpPr>
          <p:cNvPr id="63" name="Header Text - 1">
            <a:extLst>
              <a:ext uri="{FF2B5EF4-FFF2-40B4-BE49-F238E27FC236}">
                <a16:creationId xmlns:a16="http://schemas.microsoft.com/office/drawing/2014/main" id="{712E3C78-40F4-49B3-B7C7-40550ED7852B}"/>
              </a:ext>
            </a:extLst>
          </p:cNvPr>
          <p:cNvSpPr>
            <a:spLocks noGrp="1"/>
          </p:cNvSpPr>
          <p:nvPr>
            <p:ph type="body" sz="quarter" idx="25"/>
          </p:nvPr>
        </p:nvSpPr>
        <p:spPr>
          <a:xfrm>
            <a:off x="355258" y="1828800"/>
            <a:ext cx="4220924" cy="818372"/>
          </a:xfrm>
          <a:prstGeom prst="rect">
            <a:avLst/>
          </a:prstGeom>
        </p:spPr>
        <p:txBody>
          <a:bodyPr anchor="t">
            <a:noAutofit/>
          </a:bodyPr>
          <a:lstStyle>
            <a:lvl1pPr marL="0" indent="0">
              <a:buNone/>
              <a:defRPr lang="en-US" sz="2000" spc="-50" baseline="0" smtClean="0">
                <a:solidFill>
                  <a:schemeClr val="accent1"/>
                </a:solidFill>
                <a:latin typeface="+mj-lt"/>
                <a:ea typeface="+mj-ea"/>
              </a:defRPr>
            </a:lvl1pPr>
          </a:lstStyle>
          <a:p>
            <a:pPr marL="228543" lvl="0" indent="-228543">
              <a:lnSpc>
                <a:spcPct val="100000"/>
              </a:lnSpc>
              <a:spcBef>
                <a:spcPct val="0"/>
              </a:spcBef>
            </a:pPr>
            <a:r>
              <a:rPr lang="en-US"/>
              <a:t>Click to edit Master text styles</a:t>
            </a:r>
          </a:p>
        </p:txBody>
      </p:sp>
      <p:sp>
        <p:nvSpPr>
          <p:cNvPr id="2" name="Slide Title">
            <a:extLst>
              <a:ext uri="{FF2B5EF4-FFF2-40B4-BE49-F238E27FC236}">
                <a16:creationId xmlns:a16="http://schemas.microsoft.com/office/drawing/2014/main" id="{C65E0942-1B5C-4FF8-9268-E5DF2F05AD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0212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36033" y="183240"/>
            <a:ext cx="11303000" cy="961274"/>
          </a:xfrm>
        </p:spPr>
        <p:txBody>
          <a:bodyPr/>
          <a:lstStyle>
            <a:lvl1pPr>
              <a:defRPr sz="3000" b="1" i="0" kern="600" baseline="0">
                <a:latin typeface="+mj-lt"/>
              </a:defRPr>
            </a:lvl1pPr>
          </a:lstStyle>
          <a:p>
            <a:r>
              <a:rPr lang="en-US" dirty="0"/>
              <a:t>Slide Header Goes Here</a:t>
            </a:r>
          </a:p>
        </p:txBody>
      </p:sp>
      <p:sp>
        <p:nvSpPr>
          <p:cNvPr id="2" name="Footer Placeholder 1"/>
          <p:cNvSpPr>
            <a:spLocks noGrp="1"/>
          </p:cNvSpPr>
          <p:nvPr>
            <p:ph type="ftr" sz="quarter" idx="10"/>
          </p:nvPr>
        </p:nvSpPr>
        <p:spPr/>
        <p:txBody>
          <a:bodyPr/>
          <a:lstStyle/>
          <a:p>
            <a:r>
              <a:rPr lang="en-US"/>
              <a:t>For Research Use Only.  Not for use in diagnostic procedures.</a:t>
            </a:r>
            <a:endParaRPr lang="en-US" dirty="0"/>
          </a:p>
        </p:txBody>
      </p:sp>
    </p:spTree>
    <p:extLst>
      <p:ext uri="{BB962C8B-B14F-4D97-AF65-F5344CB8AC3E}">
        <p14:creationId xmlns:p14="http://schemas.microsoft.com/office/powerpoint/2010/main" val="34032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On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190" y="365125"/>
            <a:ext cx="11548872" cy="701602"/>
          </a:xfrm>
          <a:prstGeom prst="rect">
            <a:avLst/>
          </a:prstGeom>
        </p:spPr>
        <p:txBody>
          <a:bodyPr vert="horz" wrap="square" lIns="91440" tIns="45720" rIns="91440" bIns="45720" rtlCol="0" anchor="t">
            <a:spAutoFit/>
          </a:bodyPr>
          <a:lstStyle>
            <a:lvl1pPr>
              <a:defRPr lang="en-US" dirty="0"/>
            </a:lvl1pPr>
          </a:lstStyle>
          <a:p>
            <a:pPr lvl="0"/>
            <a:r>
              <a:rPr lang="en-US" dirty="0"/>
              <a:t>Slide Header Goes Here</a:t>
            </a:r>
          </a:p>
        </p:txBody>
      </p:sp>
      <p:sp>
        <p:nvSpPr>
          <p:cNvPr id="4" name="Content Placeholder 3"/>
          <p:cNvSpPr>
            <a:spLocks noGrp="1"/>
          </p:cNvSpPr>
          <p:nvPr>
            <p:ph sz="quarter" idx="10"/>
          </p:nvPr>
        </p:nvSpPr>
        <p:spPr>
          <a:xfrm>
            <a:off x="320190" y="1654215"/>
            <a:ext cx="11548872" cy="4506441"/>
          </a:xfrm>
          <a:prstGeom prst="rect">
            <a:avLst/>
          </a:prstGeom>
          <a:noFill/>
        </p:spPr>
        <p:txBody>
          <a:bodyPr/>
          <a:lstStyle>
            <a:lvl1pPr>
              <a:defRPr sz="2200" kern="600" spc="0" baseline="0">
                <a:solidFill>
                  <a:schemeClr val="tx2"/>
                </a:solidFill>
                <a:latin typeface="+mj-lt"/>
              </a:defRPr>
            </a:lvl1pPr>
            <a:lvl2pPr marL="571357" indent="-228543">
              <a:tabLst/>
              <a:defRPr sz="2000" kern="600" spc="0" baseline="0">
                <a:solidFill>
                  <a:schemeClr val="tx2"/>
                </a:solidFill>
                <a:latin typeface="+mj-lt"/>
              </a:defRPr>
            </a:lvl2pPr>
            <a:lvl3pPr marL="799900" indent="-228543">
              <a:tabLst/>
              <a:defRPr kern="600" baseline="0">
                <a:solidFill>
                  <a:schemeClr val="tx2"/>
                </a:solidFill>
                <a:latin typeface="+mj-lt"/>
              </a:defRPr>
            </a:lvl3pPr>
            <a:lvl4pPr marL="1028443" indent="-228543">
              <a:tabLst/>
              <a:defRPr kern="600">
                <a:solidFill>
                  <a:schemeClr val="tx2"/>
                </a:solidFill>
                <a:latin typeface="+mj-lt"/>
              </a:defRPr>
            </a:lvl4pPr>
            <a:lvl5pPr marL="1256986" indent="-228543">
              <a:tabLst/>
              <a:defRPr kern="6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7AA4217E-780C-1743-A6CF-703891E0C278}"/>
              </a:ext>
            </a:extLst>
          </p:cNvPr>
          <p:cNvSpPr>
            <a:spLocks noGrp="1"/>
          </p:cNvSpPr>
          <p:nvPr>
            <p:ph type="body" sz="quarter" idx="12" hasCustomPrompt="1"/>
          </p:nvPr>
        </p:nvSpPr>
        <p:spPr>
          <a:xfrm>
            <a:off x="320190" y="919124"/>
            <a:ext cx="11548872" cy="341632"/>
          </a:xfrm>
          <a:prstGeom prst="rect">
            <a:avLst/>
          </a:prstGeom>
        </p:spPr>
        <p:txBody>
          <a:bodyPr>
            <a:spAutoFit/>
          </a:bodyPr>
          <a:lstStyle>
            <a:lvl1pPr marL="0" indent="0">
              <a:buNone/>
              <a:defRPr lang="en-US" sz="1800" dirty="0">
                <a:solidFill>
                  <a:schemeClr val="bg1">
                    <a:lumMod val="50000"/>
                  </a:schemeClr>
                </a:solidFill>
              </a:defRPr>
            </a:lvl1pPr>
          </a:lstStyle>
          <a:p>
            <a:pPr marL="342815" lvl="0" indent="-342815"/>
            <a:r>
              <a:rPr lang="en-US" dirty="0"/>
              <a:t>Subtitle text goes here</a:t>
            </a:r>
          </a:p>
        </p:txBody>
      </p:sp>
      <p:sp>
        <p:nvSpPr>
          <p:cNvPr id="6" name="Footer Placeholder 1">
            <a:extLst>
              <a:ext uri="{FF2B5EF4-FFF2-40B4-BE49-F238E27FC236}">
                <a16:creationId xmlns:a16="http://schemas.microsoft.com/office/drawing/2014/main" id="{25F22BD3-90D6-4B90-8D1B-B83D5A0C1736}"/>
              </a:ext>
            </a:extLst>
          </p:cNvPr>
          <p:cNvSpPr>
            <a:spLocks noGrp="1"/>
          </p:cNvSpPr>
          <p:nvPr>
            <p:ph type="ftr" sz="quarter" idx="3"/>
          </p:nvPr>
        </p:nvSpPr>
        <p:spPr>
          <a:xfrm>
            <a:off x="914400" y="6389041"/>
            <a:ext cx="4565620" cy="276999"/>
          </a:xfrm>
          <a:prstGeom prst="rect">
            <a:avLst/>
          </a:prstGeom>
        </p:spPr>
        <p:txBody>
          <a:bodyPr wrap="square">
            <a:spAutoFit/>
          </a:bodyPr>
          <a:lstStyle>
            <a:lvl1pPr>
              <a:defRPr lang="en-US" sz="1200" smtClean="0">
                <a:solidFill>
                  <a:schemeClr val="tx1"/>
                </a:solidFill>
              </a:defRPr>
            </a:lvl1pPr>
          </a:lstStyle>
          <a:p>
            <a:r>
              <a:rPr lang="en-US" dirty="0"/>
              <a:t>For Research Use Only.  Not for use in diagnostic procedures.</a:t>
            </a:r>
          </a:p>
        </p:txBody>
      </p:sp>
      <p:sp>
        <p:nvSpPr>
          <p:cNvPr id="8" name="Slide Number Placeholder 4">
            <a:extLst>
              <a:ext uri="{FF2B5EF4-FFF2-40B4-BE49-F238E27FC236}">
                <a16:creationId xmlns:a16="http://schemas.microsoft.com/office/drawing/2014/main" id="{8C286A2F-D26B-403C-AAB7-9E3BB0778C2B}"/>
              </a:ext>
            </a:extLst>
          </p:cNvPr>
          <p:cNvSpPr>
            <a:spLocks noGrp="1"/>
          </p:cNvSpPr>
          <p:nvPr>
            <p:ph type="sldNum" sz="quarter" idx="4"/>
          </p:nvPr>
        </p:nvSpPr>
        <p:spPr>
          <a:xfrm>
            <a:off x="320190" y="6389042"/>
            <a:ext cx="457200" cy="276999"/>
          </a:xfrm>
          <a:prstGeom prst="rect">
            <a:avLst/>
          </a:prstGeom>
        </p:spPr>
        <p:txBody>
          <a:bodyPr wrap="square">
            <a:spAutoFit/>
          </a:bodyPr>
          <a:lstStyle>
            <a:lvl1pPr>
              <a:defRPr lang="en-US" sz="1200" smtClean="0"/>
            </a:lvl1pPr>
          </a:lstStyle>
          <a:p>
            <a:fld id="{CC498439-BD06-4F6C-8D04-C5DF934C0DB9}" type="slidenum">
              <a:rPr lang="en-US" smtClean="0"/>
              <a:pPr/>
              <a:t>‹#›</a:t>
            </a:fld>
            <a:endParaRPr lang="en-US" dirty="0"/>
          </a:p>
        </p:txBody>
      </p:sp>
    </p:spTree>
    <p:extLst>
      <p:ext uri="{BB962C8B-B14F-4D97-AF65-F5344CB8AC3E}">
        <p14:creationId xmlns:p14="http://schemas.microsoft.com/office/powerpoint/2010/main" val="629810987"/>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LMN - Two Column Imag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FBBB5E41-5D83-4F62-83B3-D3ED635F7FBF}"/>
              </a:ext>
            </a:extLst>
          </p:cNvPr>
          <p:cNvSpPr>
            <a:spLocks noGrp="1"/>
          </p:cNvSpPr>
          <p:nvPr>
            <p:ph type="sldNum" sz="quarter" idx="10"/>
          </p:nvPr>
        </p:nvSpPr>
        <p:spPr>
          <a:xfrm>
            <a:off x="9029700" y="6397715"/>
            <a:ext cx="2743200" cy="246221"/>
          </a:xfrm>
          <a:prstGeom prst="rect">
            <a:avLst/>
          </a:prstGeom>
        </p:spPr>
        <p:txBody>
          <a:bodyPr/>
          <a:lstStyle/>
          <a:p>
            <a:pPr algn="r"/>
            <a:fld id="{994DAC62-DFCC-2344-9D9C-E6732834CDA4}" type="slidenum">
              <a:rPr lang="en-US" smtClean="0"/>
              <a:pPr algn="r"/>
              <a:t>‹#›</a:t>
            </a:fld>
            <a:endParaRPr lang="en-US" dirty="0"/>
          </a:p>
        </p:txBody>
      </p:sp>
      <p:sp>
        <p:nvSpPr>
          <p:cNvPr id="4" name="RUO/IVD">
            <a:extLst>
              <a:ext uri="{FF2B5EF4-FFF2-40B4-BE49-F238E27FC236}">
                <a16:creationId xmlns:a16="http://schemas.microsoft.com/office/drawing/2014/main" id="{F23B35D4-37FB-4227-875D-E447552D7082}"/>
              </a:ext>
            </a:extLst>
          </p:cNvPr>
          <p:cNvSpPr>
            <a:spLocks noGrp="1"/>
          </p:cNvSpPr>
          <p:nvPr>
            <p:ph type="ftr" sz="quarter" idx="11"/>
          </p:nvPr>
        </p:nvSpPr>
        <p:spPr/>
        <p:txBody>
          <a:bodyPr vert="horz" lIns="91440" tIns="45720" rIns="91440" bIns="45720" rtlCol="0" anchor="b"/>
          <a:lstStyle>
            <a:lvl1pPr>
              <a:defRPr lang="en-US" smtClean="0"/>
            </a:lvl1pPr>
          </a:lstStyle>
          <a:p>
            <a:r>
              <a:rPr lang="en-US" dirty="0"/>
              <a:t>For Research Use Only.  Not for use in diagnostic procedures.</a:t>
            </a:r>
          </a:p>
        </p:txBody>
      </p:sp>
      <p:sp>
        <p:nvSpPr>
          <p:cNvPr id="25" name="Section Title">
            <a:extLst>
              <a:ext uri="{FF2B5EF4-FFF2-40B4-BE49-F238E27FC236}">
                <a16:creationId xmlns:a16="http://schemas.microsoft.com/office/drawing/2014/main" id="{0C36D0B5-4579-4715-82F8-5F293B8BACC1}"/>
              </a:ext>
            </a:extLst>
          </p:cNvPr>
          <p:cNvSpPr>
            <a:spLocks noGrp="1"/>
          </p:cNvSpPr>
          <p:nvPr>
            <p:ph type="body" sz="quarter" idx="21" hasCustomPrompt="1"/>
          </p:nvPr>
        </p:nvSpPr>
        <p:spPr>
          <a:xfrm>
            <a:off x="355258" y="208691"/>
            <a:ext cx="4635843" cy="216982"/>
          </a:xfrm>
          <a:prstGeom prst="rect">
            <a:avLst/>
          </a:prstGeom>
        </p:spPr>
        <p:txBody>
          <a:bodyPr vert="horz" wrap="square" lIns="91440" tIns="45720" rIns="91440" bIns="45720" rtlCol="0" anchor="ctr">
            <a:spAutoFit/>
          </a:bodyPr>
          <a:lstStyle>
            <a:lvl1pPr marL="0" indent="0">
              <a:buFontTx/>
              <a:buNone/>
              <a:defRPr lang="en-US" sz="900" smtClean="0">
                <a:solidFill>
                  <a:schemeClr val="bg1">
                    <a:lumMod val="50000"/>
                  </a:schemeClr>
                </a:solidFill>
              </a:defRPr>
            </a:lvl1pPr>
          </a:lstStyle>
          <a:p>
            <a:pPr marL="0" lvl="0"/>
            <a:r>
              <a:rPr lang="en-US" dirty="0"/>
              <a:t>Section Title Goes Here</a:t>
            </a:r>
          </a:p>
        </p:txBody>
      </p:sp>
      <p:sp>
        <p:nvSpPr>
          <p:cNvPr id="19" name="Body Text - 2">
            <a:extLst>
              <a:ext uri="{FF2B5EF4-FFF2-40B4-BE49-F238E27FC236}">
                <a16:creationId xmlns:a16="http://schemas.microsoft.com/office/drawing/2014/main" id="{6AF2D5D2-0F2D-42A5-B18A-3EEFED6AE846}"/>
              </a:ext>
            </a:extLst>
          </p:cNvPr>
          <p:cNvSpPr>
            <a:spLocks noGrp="1"/>
          </p:cNvSpPr>
          <p:nvPr>
            <p:ph type="body" sz="quarter" idx="16"/>
          </p:nvPr>
        </p:nvSpPr>
        <p:spPr>
          <a:xfrm>
            <a:off x="10072386" y="2878993"/>
            <a:ext cx="1480836" cy="1836684"/>
          </a:xfrm>
          <a:prstGeom prst="rect">
            <a:avLst/>
          </a:prstGeom>
          <a:noFill/>
        </p:spPr>
        <p:txBody>
          <a:bodyPr wrap="square" rtlCol="0">
            <a:noAutofit/>
          </a:bodyPr>
          <a:lstStyle>
            <a:lvl1pPr>
              <a:defRPr lang="en-US" sz="1200" dirty="0" smtClean="0"/>
            </a:lvl1pPr>
          </a:lstStyle>
          <a:p>
            <a:pPr marL="164551" lvl="0" indent="-164551">
              <a:spcBef>
                <a:spcPts val="400"/>
              </a:spcBef>
              <a:spcAft>
                <a:spcPts val="800"/>
              </a:spcAft>
              <a:buClr>
                <a:schemeClr val="accent1"/>
              </a:buClr>
            </a:pPr>
            <a:r>
              <a:rPr lang="en-US"/>
              <a:t>Click to edit Master text styles</a:t>
            </a:r>
          </a:p>
        </p:txBody>
      </p:sp>
      <p:sp>
        <p:nvSpPr>
          <p:cNvPr id="17" name="Header Text - 2">
            <a:extLst>
              <a:ext uri="{FF2B5EF4-FFF2-40B4-BE49-F238E27FC236}">
                <a16:creationId xmlns:a16="http://schemas.microsoft.com/office/drawing/2014/main" id="{C1F083AF-5865-4B3D-BD85-C5FB8AFB460E}"/>
              </a:ext>
            </a:extLst>
          </p:cNvPr>
          <p:cNvSpPr>
            <a:spLocks noGrp="1"/>
          </p:cNvSpPr>
          <p:nvPr>
            <p:ph type="body" sz="quarter" idx="13"/>
          </p:nvPr>
        </p:nvSpPr>
        <p:spPr>
          <a:xfrm>
            <a:off x="10072386" y="1828800"/>
            <a:ext cx="1480836" cy="818372"/>
          </a:xfrm>
          <a:prstGeom prst="rect">
            <a:avLst/>
          </a:prstGeom>
        </p:spPr>
        <p:txBody>
          <a:bodyPr anchor="t">
            <a:noAutofit/>
          </a:bodyPr>
          <a:lstStyle>
            <a:lvl1pPr marL="0" indent="0">
              <a:buNone/>
              <a:defRPr lang="en-US" sz="2000" spc="-50" baseline="0" smtClean="0">
                <a:solidFill>
                  <a:schemeClr val="accent1"/>
                </a:solidFill>
                <a:latin typeface="+mj-lt"/>
                <a:ea typeface="+mj-ea"/>
              </a:defRPr>
            </a:lvl1pPr>
          </a:lstStyle>
          <a:p>
            <a:pPr marL="228543" lvl="0" indent="-228543">
              <a:lnSpc>
                <a:spcPct val="100000"/>
              </a:lnSpc>
              <a:spcBef>
                <a:spcPct val="0"/>
              </a:spcBef>
            </a:pPr>
            <a:r>
              <a:rPr lang="en-US"/>
              <a:t>Click to edit Master text styles</a:t>
            </a:r>
          </a:p>
        </p:txBody>
      </p:sp>
      <p:sp>
        <p:nvSpPr>
          <p:cNvPr id="23" name="Picture - 2">
            <a:extLst>
              <a:ext uri="{FF2B5EF4-FFF2-40B4-BE49-F238E27FC236}">
                <a16:creationId xmlns:a16="http://schemas.microsoft.com/office/drawing/2014/main" id="{CE3DD4DE-6AFE-46F5-987C-1BF28A393C59}"/>
              </a:ext>
            </a:extLst>
          </p:cNvPr>
          <p:cNvSpPr>
            <a:spLocks noGrp="1"/>
          </p:cNvSpPr>
          <p:nvPr>
            <p:ph type="pic" sz="quarter" idx="20" hasCustomPrompt="1"/>
          </p:nvPr>
        </p:nvSpPr>
        <p:spPr>
          <a:xfrm>
            <a:off x="6274142" y="1828801"/>
            <a:ext cx="3555658" cy="2886876"/>
          </a:xfrm>
          <a:prstGeom prst="rect">
            <a:avLst/>
          </a:prstGeom>
          <a:solidFill>
            <a:schemeClr val="bg1">
              <a:lumMod val="95000"/>
            </a:schemeClr>
          </a:solidFill>
        </p:spPr>
        <p:txBody>
          <a:bodyPr tIns="45720" anchor="ctr"/>
          <a:lstStyle>
            <a:lvl1pPr marL="0" indent="0" algn="ctr">
              <a:buNone/>
              <a:defRPr/>
            </a:lvl1pPr>
          </a:lstStyle>
          <a:p>
            <a:r>
              <a:rPr lang="en-US" dirty="0"/>
              <a:t>Click to insert picture</a:t>
            </a:r>
          </a:p>
        </p:txBody>
      </p:sp>
      <p:sp>
        <p:nvSpPr>
          <p:cNvPr id="21" name="Body Text - 1">
            <a:extLst>
              <a:ext uri="{FF2B5EF4-FFF2-40B4-BE49-F238E27FC236}">
                <a16:creationId xmlns:a16="http://schemas.microsoft.com/office/drawing/2014/main" id="{BCC65857-4811-4B2D-BAAF-9A48914D7BE4}"/>
              </a:ext>
            </a:extLst>
          </p:cNvPr>
          <p:cNvSpPr>
            <a:spLocks noGrp="1"/>
          </p:cNvSpPr>
          <p:nvPr>
            <p:ph type="body" sz="quarter" idx="18"/>
          </p:nvPr>
        </p:nvSpPr>
        <p:spPr>
          <a:xfrm>
            <a:off x="4229101" y="2878993"/>
            <a:ext cx="1480836" cy="1836684"/>
          </a:xfrm>
          <a:prstGeom prst="rect">
            <a:avLst/>
          </a:prstGeom>
          <a:noFill/>
        </p:spPr>
        <p:txBody>
          <a:bodyPr wrap="square" rtlCol="0">
            <a:noAutofit/>
          </a:bodyPr>
          <a:lstStyle>
            <a:lvl1pPr>
              <a:defRPr lang="en-US" sz="1200" dirty="0" smtClean="0"/>
            </a:lvl1pPr>
          </a:lstStyle>
          <a:p>
            <a:pPr marL="164551" lvl="0" indent="-164551">
              <a:spcBef>
                <a:spcPts val="400"/>
              </a:spcBef>
              <a:spcAft>
                <a:spcPts val="800"/>
              </a:spcAft>
              <a:buClr>
                <a:schemeClr val="accent1"/>
              </a:buClr>
            </a:pPr>
            <a:r>
              <a:rPr lang="en-US"/>
              <a:t>Click to edit Master text styles</a:t>
            </a:r>
          </a:p>
        </p:txBody>
      </p:sp>
      <p:sp>
        <p:nvSpPr>
          <p:cNvPr id="20" name="Header Text - 1">
            <a:extLst>
              <a:ext uri="{FF2B5EF4-FFF2-40B4-BE49-F238E27FC236}">
                <a16:creationId xmlns:a16="http://schemas.microsoft.com/office/drawing/2014/main" id="{704ED619-4780-433B-8D47-16FE571D4A40}"/>
              </a:ext>
            </a:extLst>
          </p:cNvPr>
          <p:cNvSpPr>
            <a:spLocks noGrp="1"/>
          </p:cNvSpPr>
          <p:nvPr>
            <p:ph type="body" sz="quarter" idx="17"/>
          </p:nvPr>
        </p:nvSpPr>
        <p:spPr>
          <a:xfrm>
            <a:off x="4229101" y="1828800"/>
            <a:ext cx="1480836" cy="818372"/>
          </a:xfrm>
          <a:prstGeom prst="rect">
            <a:avLst/>
          </a:prstGeom>
        </p:spPr>
        <p:txBody>
          <a:bodyPr anchor="t">
            <a:noAutofit/>
          </a:bodyPr>
          <a:lstStyle>
            <a:lvl1pPr marL="0" indent="0">
              <a:buNone/>
              <a:defRPr lang="en-US" sz="2000" spc="-50" baseline="0" dirty="0" smtClean="0">
                <a:solidFill>
                  <a:schemeClr val="accent1"/>
                </a:solidFill>
                <a:latin typeface="+mj-lt"/>
                <a:ea typeface="+mj-ea"/>
              </a:defRPr>
            </a:lvl1pPr>
          </a:lstStyle>
          <a:p>
            <a:pPr marL="228543" lvl="0" indent="-228543">
              <a:lnSpc>
                <a:spcPct val="100000"/>
              </a:lnSpc>
              <a:spcBef>
                <a:spcPct val="0"/>
              </a:spcBef>
            </a:pPr>
            <a:r>
              <a:rPr lang="en-US"/>
              <a:t>Click to edit Master text styles</a:t>
            </a:r>
          </a:p>
        </p:txBody>
      </p:sp>
      <p:sp>
        <p:nvSpPr>
          <p:cNvPr id="24" name="Picture - 1">
            <a:extLst>
              <a:ext uri="{FF2B5EF4-FFF2-40B4-BE49-F238E27FC236}">
                <a16:creationId xmlns:a16="http://schemas.microsoft.com/office/drawing/2014/main" id="{ED5B7A5E-A450-4EC5-BDD4-FA064F8D4789}"/>
              </a:ext>
            </a:extLst>
          </p:cNvPr>
          <p:cNvSpPr>
            <a:spLocks noGrp="1"/>
          </p:cNvSpPr>
          <p:nvPr>
            <p:ph type="pic" sz="quarter" idx="19" hasCustomPrompt="1"/>
          </p:nvPr>
        </p:nvSpPr>
        <p:spPr>
          <a:xfrm>
            <a:off x="427476" y="1828801"/>
            <a:ext cx="3555658" cy="2886876"/>
          </a:xfrm>
          <a:prstGeom prst="rect">
            <a:avLst/>
          </a:prstGeom>
          <a:solidFill>
            <a:schemeClr val="bg1">
              <a:lumMod val="95000"/>
            </a:schemeClr>
          </a:solidFill>
        </p:spPr>
        <p:txBody>
          <a:bodyPr tIns="45720" anchor="ctr"/>
          <a:lstStyle>
            <a:lvl1pPr marL="0" indent="0" algn="ctr">
              <a:buNone/>
              <a:defRPr/>
            </a:lvl1pPr>
          </a:lstStyle>
          <a:p>
            <a:r>
              <a:rPr lang="en-US" dirty="0"/>
              <a:t>Click to insert picture</a:t>
            </a:r>
          </a:p>
        </p:txBody>
      </p:sp>
      <p:sp>
        <p:nvSpPr>
          <p:cNvPr id="2" name="Slide Title">
            <a:extLst>
              <a:ext uri="{FF2B5EF4-FFF2-40B4-BE49-F238E27FC236}">
                <a16:creationId xmlns:a16="http://schemas.microsoft.com/office/drawing/2014/main" id="{DADA5381-F3AF-4E86-934D-4457EFB34E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2649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wo 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6033" y="1398587"/>
            <a:ext cx="5486400" cy="4544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252633" y="1398587"/>
            <a:ext cx="5486400" cy="4544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6033" y="183240"/>
            <a:ext cx="11303000" cy="961274"/>
          </a:xfrm>
        </p:spPr>
        <p:txBody>
          <a:bodyPr/>
          <a:lstStyle>
            <a:lvl1pPr>
              <a:defRPr sz="3000" b="1" i="0" kern="600" baseline="0">
                <a:latin typeface="+mj-lt"/>
              </a:defRPr>
            </a:lvl1pPr>
          </a:lstStyle>
          <a:p>
            <a:r>
              <a:rPr lang="en-US" dirty="0"/>
              <a:t>Slide Header Goes Here</a:t>
            </a:r>
          </a:p>
        </p:txBody>
      </p:sp>
      <p:sp>
        <p:nvSpPr>
          <p:cNvPr id="2" name="Footer Placeholder 1"/>
          <p:cNvSpPr>
            <a:spLocks noGrp="1"/>
          </p:cNvSpPr>
          <p:nvPr>
            <p:ph type="ftr" sz="quarter" idx="12"/>
          </p:nvPr>
        </p:nvSpPr>
        <p:spPr/>
        <p:txBody>
          <a:bodyPr/>
          <a:lstStyle/>
          <a:p>
            <a:r>
              <a:rPr lang="en-US"/>
              <a:t>For Research Use Only.  Not for use in diagnostic procedures.</a:t>
            </a:r>
            <a:endParaRPr lang="en-US" dirty="0"/>
          </a:p>
        </p:txBody>
      </p:sp>
    </p:spTree>
    <p:extLst>
      <p:ext uri="{BB962C8B-B14F-4D97-AF65-F5344CB8AC3E}">
        <p14:creationId xmlns:p14="http://schemas.microsoft.com/office/powerpoint/2010/main" val="2391058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03B5E-A22D-4E3C-A1FD-7AD4BA330C71}"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1260932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ILMN -  Pumpkin Slide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B77274-04EC-47FD-A67A-C867B38C85AB}"/>
              </a:ext>
            </a:extLst>
          </p:cNvPr>
          <p:cNvPicPr>
            <a:picLocks noChangeAspect="1"/>
          </p:cNvPicPr>
          <p:nvPr userDrawn="1"/>
        </p:nvPicPr>
        <p:blipFill rotWithShape="1">
          <a:blip r:embed="rId2"/>
          <a:srcRect t="6829" b="6854"/>
          <a:stretch/>
        </p:blipFill>
        <p:spPr>
          <a:xfrm>
            <a:off x="0" y="1868"/>
            <a:ext cx="12192000" cy="6856132"/>
          </a:xfrm>
          <a:prstGeom prst="rect">
            <a:avLst/>
          </a:prstGeom>
        </p:spPr>
      </p:pic>
      <p:sp>
        <p:nvSpPr>
          <p:cNvPr id="2" name="Title 1">
            <a:extLst>
              <a:ext uri="{FF2B5EF4-FFF2-40B4-BE49-F238E27FC236}">
                <a16:creationId xmlns:a16="http://schemas.microsoft.com/office/drawing/2014/main" id="{1FECEB00-D9EF-4366-8E87-10DF1D83F2E7}"/>
              </a:ext>
            </a:extLst>
          </p:cNvPr>
          <p:cNvSpPr>
            <a:spLocks noGrp="1"/>
          </p:cNvSpPr>
          <p:nvPr>
            <p:ph type="title"/>
          </p:nvPr>
        </p:nvSpPr>
        <p:spPr>
          <a:xfrm>
            <a:off x="1333500" y="1702153"/>
            <a:ext cx="9296400" cy="2907947"/>
          </a:xfrm>
        </p:spPr>
        <p:txBody>
          <a:bodyPr vert="horz" lIns="91440" tIns="45720" rIns="91440" bIns="45720" rtlCol="0" anchor="t">
            <a:noAutofit/>
          </a:bodyPr>
          <a:lstStyle>
            <a:lvl1pPr>
              <a:defRPr lang="en-US" sz="4799" dirty="0">
                <a:solidFill>
                  <a:schemeClr val="bg1"/>
                </a:solidFill>
              </a:defRPr>
            </a:lvl1pPr>
          </a:lstStyle>
          <a:p>
            <a:pPr lvl="0"/>
            <a:r>
              <a:rPr lang="en-US"/>
              <a:t>Click to edit Master title style</a:t>
            </a:r>
            <a:endParaRPr lang="en-US" dirty="0"/>
          </a:p>
        </p:txBody>
      </p:sp>
      <p:sp>
        <p:nvSpPr>
          <p:cNvPr id="3" name="Slide Number Placeholder 2">
            <a:extLst>
              <a:ext uri="{FF2B5EF4-FFF2-40B4-BE49-F238E27FC236}">
                <a16:creationId xmlns:a16="http://schemas.microsoft.com/office/drawing/2014/main" id="{E7F8CCC3-C44E-4ED6-9353-FD5E1393C498}"/>
              </a:ext>
            </a:extLst>
          </p:cNvPr>
          <p:cNvSpPr>
            <a:spLocks noGrp="1"/>
          </p:cNvSpPr>
          <p:nvPr>
            <p:ph type="sldNum" sz="quarter" idx="10"/>
          </p:nvPr>
        </p:nvSpPr>
        <p:spPr/>
        <p:txBody>
          <a:bodyPr/>
          <a:lstStyle>
            <a:lvl1pPr>
              <a:defRPr>
                <a:solidFill>
                  <a:schemeClr val="bg1"/>
                </a:solidFill>
              </a:defRPr>
            </a:lvl1pPr>
          </a:lstStyle>
          <a:p>
            <a:pPr algn="r"/>
            <a:fld id="{994DAC62-DFCC-2344-9D9C-E6732834CDA4}" type="slidenum">
              <a:rPr lang="en-US" smtClean="0"/>
              <a:pPr algn="r"/>
              <a:t>‹#›</a:t>
            </a:fld>
            <a:endParaRPr lang="en-US" dirty="0"/>
          </a:p>
        </p:txBody>
      </p:sp>
      <p:sp>
        <p:nvSpPr>
          <p:cNvPr id="4" name="Footer Placeholder 3">
            <a:extLst>
              <a:ext uri="{FF2B5EF4-FFF2-40B4-BE49-F238E27FC236}">
                <a16:creationId xmlns:a16="http://schemas.microsoft.com/office/drawing/2014/main" id="{CCC6330D-E7F1-473A-BC30-24575A422F39}"/>
              </a:ext>
            </a:extLst>
          </p:cNvPr>
          <p:cNvSpPr>
            <a:spLocks noGrp="1"/>
          </p:cNvSpPr>
          <p:nvPr>
            <p:ph type="ftr" sz="quarter" idx="11"/>
          </p:nvPr>
        </p:nvSpPr>
        <p:spPr/>
        <p:txBody>
          <a:bodyPr/>
          <a:lstStyle>
            <a:lvl1pPr>
              <a:defRPr>
                <a:solidFill>
                  <a:schemeClr val="bg1"/>
                </a:solidFill>
              </a:defRPr>
            </a:lvl1pPr>
          </a:lstStyle>
          <a:p>
            <a:r>
              <a:rPr lang="en-US" dirty="0"/>
              <a:t>For Research Use Only.  Not for use in diagnostic procedures.</a:t>
            </a:r>
          </a:p>
        </p:txBody>
      </p:sp>
      <p:sp>
        <p:nvSpPr>
          <p:cNvPr id="10" name="Text Placeholder 21">
            <a:extLst>
              <a:ext uri="{FF2B5EF4-FFF2-40B4-BE49-F238E27FC236}">
                <a16:creationId xmlns:a16="http://schemas.microsoft.com/office/drawing/2014/main" id="{8495C99A-1C16-446A-A919-8E1F018BD782}"/>
              </a:ext>
            </a:extLst>
          </p:cNvPr>
          <p:cNvSpPr>
            <a:spLocks noGrp="1"/>
          </p:cNvSpPr>
          <p:nvPr>
            <p:ph type="body" sz="quarter" idx="12" hasCustomPrompt="1"/>
          </p:nvPr>
        </p:nvSpPr>
        <p:spPr>
          <a:xfrm>
            <a:off x="1333500" y="5243418"/>
            <a:ext cx="5210656" cy="276999"/>
          </a:xfrm>
          <a:prstGeom prst="rect">
            <a:avLst/>
          </a:prstGeom>
        </p:spPr>
        <p:txBody>
          <a:bodyPr>
            <a:spAutoFit/>
          </a:bodyPr>
          <a:lstStyle>
            <a:lvl1pPr marL="0" indent="0" algn="l" defTabSz="914172" rtl="0" eaLnBrk="1" latinLnBrk="0" hangingPunct="1">
              <a:lnSpc>
                <a:spcPct val="100000"/>
              </a:lnSpc>
              <a:spcBef>
                <a:spcPts val="0"/>
              </a:spcBef>
              <a:buFont typeface="Arial" panose="020B0604020202020204" pitchFamily="34" charset="0"/>
              <a:buNone/>
              <a:defRPr lang="en-US" sz="1200" kern="1200" dirty="0" smtClean="0">
                <a:solidFill>
                  <a:schemeClr val="bg1"/>
                </a:solidFill>
                <a:latin typeface="Arial" panose="020B0604020202020204" pitchFamily="34" charset="0"/>
                <a:ea typeface="+mn-ea"/>
                <a:cs typeface="Arial" panose="020B0604020202020204" pitchFamily="34" charset="0"/>
              </a:defRPr>
            </a:lvl1pPr>
            <a:lvl2pPr>
              <a:defRPr lang="en-US" sz="2000" smtClean="0"/>
            </a:lvl2pPr>
            <a:lvl3pPr>
              <a:defRPr lang="en-US" sz="1800" smtClean="0"/>
            </a:lvl3pPr>
            <a:lvl4pPr>
              <a:defRPr lang="en-US" sz="1600" smtClean="0"/>
            </a:lvl4pPr>
            <a:lvl5pPr>
              <a:defRPr lang="en-US" sz="1600"/>
            </a:lvl5pPr>
          </a:lstStyle>
          <a:p>
            <a:pPr marL="171407" lvl="0" indent="-171407">
              <a:lnSpc>
                <a:spcPct val="100000"/>
              </a:lnSpc>
            </a:pPr>
            <a:r>
              <a:rPr lang="en-US" dirty="0"/>
              <a:t>Quote Source</a:t>
            </a:r>
          </a:p>
        </p:txBody>
      </p:sp>
      <p:sp>
        <p:nvSpPr>
          <p:cNvPr id="11" name="Text Placeholder 21">
            <a:extLst>
              <a:ext uri="{FF2B5EF4-FFF2-40B4-BE49-F238E27FC236}">
                <a16:creationId xmlns:a16="http://schemas.microsoft.com/office/drawing/2014/main" id="{2160189C-ED4B-41ED-AA01-3B9EC150EEAB}"/>
              </a:ext>
            </a:extLst>
          </p:cNvPr>
          <p:cNvSpPr>
            <a:spLocks noGrp="1"/>
          </p:cNvSpPr>
          <p:nvPr>
            <p:ph type="body" sz="quarter" idx="13" hasCustomPrompt="1"/>
          </p:nvPr>
        </p:nvSpPr>
        <p:spPr>
          <a:xfrm>
            <a:off x="1333500" y="4860369"/>
            <a:ext cx="5210656" cy="400110"/>
          </a:xfrm>
          <a:prstGeom prst="rect">
            <a:avLst/>
          </a:prstGeom>
        </p:spPr>
        <p:txBody>
          <a:bodyPr anchor="b">
            <a:spAutoFit/>
          </a:bodyPr>
          <a:lstStyle>
            <a:lvl1pPr marL="0" indent="0">
              <a:buNone/>
              <a:defRPr lang="en-US" sz="2000" smtClean="0">
                <a:solidFill>
                  <a:schemeClr val="bg1"/>
                </a:solidFill>
              </a:defRPr>
            </a:lvl1pPr>
            <a:lvl2pPr>
              <a:defRPr lang="en-US" sz="2000" smtClean="0"/>
            </a:lvl2pPr>
            <a:lvl3pPr>
              <a:defRPr lang="en-US" sz="1800" smtClean="0"/>
            </a:lvl3pPr>
            <a:lvl4pPr>
              <a:defRPr lang="en-US" sz="1600" smtClean="0"/>
            </a:lvl4pPr>
            <a:lvl5pPr>
              <a:defRPr lang="en-US" sz="1600"/>
            </a:lvl5pPr>
          </a:lstStyle>
          <a:p>
            <a:pPr marL="228543" lvl="0" indent="-228543">
              <a:lnSpc>
                <a:spcPct val="100000"/>
              </a:lnSpc>
            </a:pPr>
            <a:r>
              <a:rPr lang="en-US" dirty="0"/>
              <a:t>First Name Last</a:t>
            </a:r>
          </a:p>
        </p:txBody>
      </p:sp>
      <p:cxnSp>
        <p:nvCxnSpPr>
          <p:cNvPr id="12" name="Straight Connector 11">
            <a:extLst>
              <a:ext uri="{FF2B5EF4-FFF2-40B4-BE49-F238E27FC236}">
                <a16:creationId xmlns:a16="http://schemas.microsoft.com/office/drawing/2014/main" id="{BFA7A297-1B22-4912-81B4-1BF2745500DC}"/>
              </a:ext>
            </a:extLst>
          </p:cNvPr>
          <p:cNvCxnSpPr>
            <a:cxnSpLocks/>
          </p:cNvCxnSpPr>
          <p:nvPr userDrawn="1"/>
        </p:nvCxnSpPr>
        <p:spPr>
          <a:xfrm>
            <a:off x="869607" y="1446066"/>
            <a:ext cx="0" cy="435287"/>
          </a:xfrm>
          <a:prstGeom prst="line">
            <a:avLst/>
          </a:prstGeom>
          <a:ln w="41275" cap="rnd">
            <a:gradFill>
              <a:gsLst>
                <a:gs pos="0">
                  <a:schemeClr val="accent1">
                    <a:alpha val="0"/>
                    <a:lumMod val="10000"/>
                    <a:lumOff val="90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AD9031-0DEB-4A2E-86BD-4DFFEFD9A05F}"/>
              </a:ext>
            </a:extLst>
          </p:cNvPr>
          <p:cNvCxnSpPr>
            <a:cxnSpLocks/>
          </p:cNvCxnSpPr>
          <p:nvPr userDrawn="1"/>
        </p:nvCxnSpPr>
        <p:spPr>
          <a:xfrm>
            <a:off x="963391" y="1446066"/>
            <a:ext cx="0" cy="435287"/>
          </a:xfrm>
          <a:prstGeom prst="line">
            <a:avLst/>
          </a:prstGeom>
          <a:ln w="41275" cap="rnd">
            <a:gradFill>
              <a:gsLst>
                <a:gs pos="0">
                  <a:schemeClr val="accent1">
                    <a:alpha val="0"/>
                    <a:lumMod val="10000"/>
                    <a:lumOff val="90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hape&#10;&#10;Description automatically generated">
            <a:extLst>
              <a:ext uri="{FF2B5EF4-FFF2-40B4-BE49-F238E27FC236}">
                <a16:creationId xmlns:a16="http://schemas.microsoft.com/office/drawing/2014/main" id="{4A3E2B51-CB78-440C-9686-7C607F8F2C9A}"/>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28625" y="6324748"/>
            <a:ext cx="1138238" cy="276778"/>
          </a:xfrm>
          <a:prstGeom prst="rect">
            <a:avLst/>
          </a:prstGeom>
        </p:spPr>
      </p:pic>
    </p:spTree>
    <p:extLst>
      <p:ext uri="{BB962C8B-B14F-4D97-AF65-F5344CB8AC3E}">
        <p14:creationId xmlns:p14="http://schemas.microsoft.com/office/powerpoint/2010/main" val="1422898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2F1E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42D1BE-D62F-A243-9056-B7DDE35583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027"/>
            <a:ext cx="12191999" cy="6829946"/>
          </a:xfrm>
          <a:prstGeom prst="rect">
            <a:avLst/>
          </a:prstGeom>
        </p:spPr>
      </p:pic>
      <p:sp>
        <p:nvSpPr>
          <p:cNvPr id="2" name="Title 1">
            <a:extLst>
              <a:ext uri="{FF2B5EF4-FFF2-40B4-BE49-F238E27FC236}">
                <a16:creationId xmlns:a16="http://schemas.microsoft.com/office/drawing/2014/main" id="{FF704530-01B1-744C-BDE7-B2BB46E7CAC0}"/>
              </a:ext>
            </a:extLst>
          </p:cNvPr>
          <p:cNvSpPr>
            <a:spLocks noGrp="1"/>
          </p:cNvSpPr>
          <p:nvPr>
            <p:ph type="ctrTitle" hasCustomPrompt="1"/>
          </p:nvPr>
        </p:nvSpPr>
        <p:spPr>
          <a:xfrm>
            <a:off x="1524000" y="1997007"/>
            <a:ext cx="9144000" cy="2387600"/>
          </a:xfrm>
        </p:spPr>
        <p:txBody>
          <a:bodyPr anchor="b"/>
          <a:lstStyle>
            <a:lvl1pPr algn="ctr">
              <a:defRPr sz="6000" b="1" spc="0">
                <a:solidFill>
                  <a:schemeClr val="accent1"/>
                </a:solidFill>
              </a:defRPr>
            </a:lvl1pPr>
          </a:lstStyle>
          <a:p>
            <a:r>
              <a:rPr lang="en-US" noProof="0" dirty="0"/>
              <a:t>PRESENTATION</a:t>
            </a:r>
            <a:br>
              <a:rPr lang="en-US" noProof="0" dirty="0"/>
            </a:br>
            <a:r>
              <a:rPr lang="en-US" noProof="0" dirty="0"/>
              <a:t>TITLE</a:t>
            </a:r>
            <a:endParaRPr lang="en-US" dirty="0"/>
          </a:p>
        </p:txBody>
      </p:sp>
      <p:sp>
        <p:nvSpPr>
          <p:cNvPr id="3" name="Subtitle 2">
            <a:extLst>
              <a:ext uri="{FF2B5EF4-FFF2-40B4-BE49-F238E27FC236}">
                <a16:creationId xmlns:a16="http://schemas.microsoft.com/office/drawing/2014/main" id="{8B7DFC8A-FA75-7F41-8518-87444787FA29}"/>
              </a:ext>
            </a:extLst>
          </p:cNvPr>
          <p:cNvSpPr>
            <a:spLocks noGrp="1"/>
          </p:cNvSpPr>
          <p:nvPr>
            <p:ph type="subTitle" idx="1" hasCustomPrompt="1"/>
          </p:nvPr>
        </p:nvSpPr>
        <p:spPr>
          <a:xfrm>
            <a:off x="1524000" y="4645645"/>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TAGLINE</a:t>
            </a:r>
          </a:p>
        </p:txBody>
      </p:sp>
      <p:sp>
        <p:nvSpPr>
          <p:cNvPr id="10" name="Slide Number Placeholder 5">
            <a:extLst>
              <a:ext uri="{FF2B5EF4-FFF2-40B4-BE49-F238E27FC236}">
                <a16:creationId xmlns:a16="http://schemas.microsoft.com/office/drawing/2014/main" id="{C0509061-01D7-4D39-9352-C76221DF5EE0}"/>
              </a:ext>
            </a:extLst>
          </p:cNvPr>
          <p:cNvSpPr>
            <a:spLocks noGrp="1"/>
          </p:cNvSpPr>
          <p:nvPr>
            <p:ph type="sldNum" sz="quarter" idx="4"/>
          </p:nvPr>
        </p:nvSpPr>
        <p:spPr>
          <a:xfrm>
            <a:off x="4724399" y="6356350"/>
            <a:ext cx="2743200" cy="365125"/>
          </a:xfrm>
          <a:prstGeom prst="rect">
            <a:avLst/>
          </a:prstGeom>
        </p:spPr>
        <p:txBody>
          <a:bodyPr vert="horz" lIns="91440" tIns="45720" rIns="91440" bIns="45720" rtlCol="0" anchor="ctr"/>
          <a:lstStyle>
            <a:lvl1pPr algn="ct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2614901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5F27F-651E-5541-A578-233CC9C154A5}"/>
              </a:ext>
              <a:ext uri="{C183D7F6-B498-43B3-948B-1728B52AA6E4}">
                <adec:decorative xmlns:adec="http://schemas.microsoft.com/office/drawing/2017/decorative" val="1"/>
              </a:ext>
            </a:extLst>
          </p:cNvPr>
          <p:cNvSpPr/>
          <p:nvPr userDrawn="1"/>
        </p:nvSpPr>
        <p:spPr>
          <a:xfrm>
            <a:off x="0" y="4870175"/>
            <a:ext cx="12192000" cy="1987825"/>
          </a:xfrm>
          <a:prstGeom prst="rect">
            <a:avLst/>
          </a:prstGeom>
          <a:solidFill>
            <a:srgbClr val="29256C">
              <a:alpha val="89804"/>
            </a:srgbClr>
          </a:solidFill>
          <a:ln w="12700" cap="flat">
            <a:noFill/>
            <a:prstDash val="solid"/>
            <a:miter/>
          </a:ln>
        </p:spPr>
        <p:txBody>
          <a:bodyPr rtlCol="0" anchor="ctr"/>
          <a:lstStyle/>
          <a:p>
            <a:pPr algn="l"/>
            <a:endParaRPr lang="en-US" b="1" i="0" noProof="0" dirty="0">
              <a:solidFill>
                <a:schemeClr val="tx1"/>
              </a:solidFill>
              <a:latin typeface="Century Gothic" panose="020B0502020202020204" pitchFamily="34" charset="0"/>
            </a:endParaRPr>
          </a:p>
        </p:txBody>
      </p:sp>
      <p:sp>
        <p:nvSpPr>
          <p:cNvPr id="2" name="Title 1">
            <a:extLst>
              <a:ext uri="{FF2B5EF4-FFF2-40B4-BE49-F238E27FC236}">
                <a16:creationId xmlns:a16="http://schemas.microsoft.com/office/drawing/2014/main" id="{E5404556-924E-0A44-B0D5-378451D87B0A}"/>
              </a:ext>
            </a:extLst>
          </p:cNvPr>
          <p:cNvSpPr>
            <a:spLocks noGrp="1"/>
          </p:cNvSpPr>
          <p:nvPr>
            <p:ph type="title" hasCustomPrompt="1"/>
          </p:nvPr>
        </p:nvSpPr>
        <p:spPr>
          <a:xfrm>
            <a:off x="838200" y="4927186"/>
            <a:ext cx="10515600" cy="1325563"/>
          </a:xfrm>
        </p:spPr>
        <p:txBody>
          <a:bodyPr>
            <a:normAutofit/>
          </a:bodyPr>
          <a:lstStyle>
            <a:lvl1pPr>
              <a:defRPr sz="4000" spc="0">
                <a:solidFill>
                  <a:srgbClr val="FFFFFF"/>
                </a:solidFill>
              </a:defRPr>
            </a:lvl1pPr>
          </a:lstStyle>
          <a:p>
            <a:r>
              <a:rPr lang="en-US" sz="4000" dirty="0"/>
              <a:t>SECTION DIVIDER SLIDE</a:t>
            </a:r>
          </a:p>
        </p:txBody>
      </p:sp>
    </p:spTree>
    <p:extLst>
      <p:ext uri="{BB962C8B-B14F-4D97-AF65-F5344CB8AC3E}">
        <p14:creationId xmlns:p14="http://schemas.microsoft.com/office/powerpoint/2010/main" val="14763670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0BBE-95FD-9644-B174-1B77CBE90EA8}"/>
              </a:ext>
            </a:extLst>
          </p:cNvPr>
          <p:cNvSpPr>
            <a:spLocks noGrp="1"/>
          </p:cNvSpPr>
          <p:nvPr>
            <p:ph type="title" hasCustomPrompt="1"/>
          </p:nvPr>
        </p:nvSpPr>
        <p:spPr>
          <a:xfrm>
            <a:off x="831850" y="1709738"/>
            <a:ext cx="10515600" cy="2852737"/>
          </a:xfrm>
        </p:spPr>
        <p:txBody>
          <a:bodyPr anchor="b"/>
          <a:lstStyle>
            <a:lvl1pPr>
              <a:defRPr sz="6000" b="1" i="0" spc="0">
                <a:solidFill>
                  <a:srgbClr val="29256C"/>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2381F66-0A59-0A41-AF4D-07C980BAB6C2}"/>
              </a:ext>
            </a:extLst>
          </p:cNvPr>
          <p:cNvSpPr>
            <a:spLocks noGrp="1"/>
          </p:cNvSpPr>
          <p:nvPr>
            <p:ph type="body" idx="1" hasCustomPrompt="1"/>
          </p:nvPr>
        </p:nvSpPr>
        <p:spPr>
          <a:xfrm>
            <a:off x="831850" y="4589463"/>
            <a:ext cx="10515600" cy="1500187"/>
          </a:xfrm>
        </p:spPr>
        <p:txBody>
          <a:bodyPr/>
          <a:lstStyle>
            <a:lvl1pPr marL="0" indent="0" algn="ctr">
              <a:buNone/>
              <a:defRPr sz="2400">
                <a:solidFill>
                  <a:srgbClr val="2925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4" name="Slide Number Placeholder 5">
            <a:extLst>
              <a:ext uri="{FF2B5EF4-FFF2-40B4-BE49-F238E27FC236}">
                <a16:creationId xmlns:a16="http://schemas.microsoft.com/office/drawing/2014/main" id="{1BCB3D99-E4BC-4B05-B935-CA3C534DA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906725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Layout 1-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nchor="t"/>
          <a:lstStyle>
            <a:lvl1pPr>
              <a:defRPr b="1" spc="0">
                <a:solidFill>
                  <a:srgbClr val="29246D"/>
                </a:solidFill>
              </a:defRPr>
            </a:lvl1pPr>
          </a:lstStyle>
          <a:p>
            <a:r>
              <a:rPr lang="en-US" dirty="0"/>
              <a:t>TEXT LAYOUT 1</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normAutofit/>
          </a:bodyPr>
          <a:lstStyle>
            <a:lvl1pPr>
              <a:defRPr sz="2400">
                <a:solidFill>
                  <a:srgbClr val="29256C"/>
                </a:solidFill>
              </a:defRPr>
            </a:lvl1pPr>
            <a:lvl2pPr>
              <a:defRPr sz="2400">
                <a:solidFill>
                  <a:srgbClr val="29256C"/>
                </a:solidFill>
              </a:defRPr>
            </a:lvl2pPr>
            <a:lvl3pPr>
              <a:defRPr sz="2400">
                <a:solidFill>
                  <a:srgbClr val="29256C"/>
                </a:solidFill>
              </a:defRPr>
            </a:lvl3pPr>
            <a:lvl4pPr>
              <a:defRPr sz="2400">
                <a:solidFill>
                  <a:srgbClr val="29256C"/>
                </a:solidFill>
              </a:defRPr>
            </a:lvl4pPr>
            <a:lvl5pPr>
              <a:defRPr sz="2400">
                <a:solidFill>
                  <a:srgbClr val="2925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981ADCA-1254-DC48-9E28-55C3AF1BCA6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72EF2C82-41A2-A441-A1EF-3882C05E58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
        <p:nvSpPr>
          <p:cNvPr id="6" name="Text Placeholder 5">
            <a:extLst>
              <a:ext uri="{FF2B5EF4-FFF2-40B4-BE49-F238E27FC236}">
                <a16:creationId xmlns:a16="http://schemas.microsoft.com/office/drawing/2014/main" id="{0BCB02E4-7136-EB47-AA80-4D8C56BD82A7}"/>
              </a:ext>
            </a:extLst>
          </p:cNvPr>
          <p:cNvSpPr>
            <a:spLocks noGrp="1"/>
          </p:cNvSpPr>
          <p:nvPr>
            <p:ph type="body" sz="quarter" idx="13" hasCustomPrompt="1"/>
          </p:nvPr>
        </p:nvSpPr>
        <p:spPr>
          <a:xfrm>
            <a:off x="838200" y="1122363"/>
            <a:ext cx="10515600" cy="568325"/>
          </a:xfrm>
        </p:spPr>
        <p:txBody>
          <a:bodyPr>
            <a:normAutofit/>
          </a:bodyPr>
          <a:lstStyle>
            <a:lvl1pPr marL="0" indent="0" algn="ctr">
              <a:buNone/>
              <a:defRPr sz="2400"/>
            </a:lvl1pPr>
          </a:lstStyle>
          <a:p>
            <a:pPr lvl="0"/>
            <a:r>
              <a:rPr lang="en-US" dirty="0"/>
              <a:t>SUBHEAD HERE</a:t>
            </a:r>
          </a:p>
        </p:txBody>
      </p:sp>
    </p:spTree>
    <p:extLst>
      <p:ext uri="{BB962C8B-B14F-4D97-AF65-F5344CB8AC3E}">
        <p14:creationId xmlns:p14="http://schemas.microsoft.com/office/powerpoint/2010/main" val="40660621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377B-2D9E-5C4C-917B-24588C2D5D57}"/>
              </a:ext>
            </a:extLst>
          </p:cNvPr>
          <p:cNvSpPr>
            <a:spLocks noGrp="1"/>
          </p:cNvSpPr>
          <p:nvPr>
            <p:ph type="title" hasCustomPrompt="1"/>
          </p:nvPr>
        </p:nvSpPr>
        <p:spPr>
          <a:xfrm>
            <a:off x="839788" y="365125"/>
            <a:ext cx="10515600" cy="1325563"/>
          </a:xfrm>
        </p:spPr>
        <p:txBody>
          <a:bodyPr/>
          <a:lstStyle>
            <a:lvl1pPr algn="l">
              <a:defRPr b="1" spc="0">
                <a:solidFill>
                  <a:schemeClr val="accent1"/>
                </a:solidFill>
              </a:defRPr>
            </a:lvl1pPr>
          </a:lstStyle>
          <a:p>
            <a:r>
              <a:rPr lang="en-US" dirty="0"/>
              <a:t>TEXT LAYOUT 2</a:t>
            </a:r>
          </a:p>
        </p:txBody>
      </p:sp>
      <p:sp>
        <p:nvSpPr>
          <p:cNvPr id="3" name="Text Placeholder 2">
            <a:extLst>
              <a:ext uri="{FF2B5EF4-FFF2-40B4-BE49-F238E27FC236}">
                <a16:creationId xmlns:a16="http://schemas.microsoft.com/office/drawing/2014/main" id="{B98A2F9D-F2DB-3D4C-A0D7-FB0D4631ED16}"/>
              </a:ext>
            </a:extLst>
          </p:cNvPr>
          <p:cNvSpPr>
            <a:spLocks noGrp="1"/>
          </p:cNvSpPr>
          <p:nvPr>
            <p:ph type="body" idx="1"/>
          </p:nvPr>
        </p:nvSpPr>
        <p:spPr>
          <a:xfrm>
            <a:off x="839788" y="1755305"/>
            <a:ext cx="5157787" cy="823912"/>
          </a:xfrm>
        </p:spPr>
        <p:txBody>
          <a:bodyPr anchor="b"/>
          <a:lstStyle>
            <a:lvl1pPr marL="0" indent="0">
              <a:buNone/>
              <a:defRPr sz="2400" b="0" i="0">
                <a:solidFill>
                  <a:schemeClr val="accent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3D683A-4A90-8743-9E3B-1682A35357F6}"/>
              </a:ext>
            </a:extLst>
          </p:cNvPr>
          <p:cNvSpPr>
            <a:spLocks noGrp="1"/>
          </p:cNvSpPr>
          <p:nvPr>
            <p:ph sz="half" idx="2"/>
          </p:nvPr>
        </p:nvSpPr>
        <p:spPr>
          <a:xfrm>
            <a:off x="839788" y="2715141"/>
            <a:ext cx="5157787" cy="3684588"/>
          </a:xfrm>
        </p:spPr>
        <p:txBody>
          <a:bodyPr>
            <a:normAutofit/>
          </a:bodyPr>
          <a:lstStyle>
            <a:lvl1pPr>
              <a:defRPr sz="2400" b="0" i="0">
                <a:solidFill>
                  <a:schemeClr val="accent1"/>
                </a:solidFill>
                <a:latin typeface="Century Gothic" panose="020B0502020202020204" pitchFamily="34" charset="0"/>
              </a:defRPr>
            </a:lvl1pPr>
            <a:lvl2pPr>
              <a:defRPr b="0" i="0">
                <a:solidFill>
                  <a:srgbClr val="FFFFFF"/>
                </a:solidFill>
                <a:latin typeface="Gotham Book" pitchFamily="2" charset="0"/>
              </a:defRPr>
            </a:lvl2pPr>
            <a:lvl3pPr marL="914400" indent="0">
              <a:buNone/>
              <a:defRPr b="0" i="0">
                <a:solidFill>
                  <a:srgbClr val="FFFFFF"/>
                </a:solidFill>
                <a:latin typeface="Gotham Book" pitchFamily="2" charset="0"/>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6" name="Slide Number Placeholder 6">
            <a:extLst>
              <a:ext uri="{FF2B5EF4-FFF2-40B4-BE49-F238E27FC236}">
                <a16:creationId xmlns:a16="http://schemas.microsoft.com/office/drawing/2014/main" id="{0C0BD959-C273-4A14-9D14-2951D6048646}"/>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7" name="Picture 6">
            <a:extLst>
              <a:ext uri="{FF2B5EF4-FFF2-40B4-BE49-F238E27FC236}">
                <a16:creationId xmlns:a16="http://schemas.microsoft.com/office/drawing/2014/main" id="{1FBE7B39-11B2-4BD7-8347-AC965AC99D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3348990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95496"/>
            <a:ext cx="10515600" cy="1325563"/>
          </a:xfrm>
        </p:spPr>
        <p:txBody>
          <a:bodyPr/>
          <a:lstStyle>
            <a:lvl1pPr>
              <a:defRPr b="1" spc="0">
                <a:solidFill>
                  <a:schemeClr val="accent1"/>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1036845"/>
          </a:xfrm>
        </p:spPr>
        <p:txBody>
          <a:bodyPr/>
          <a:lstStyle>
            <a:lvl1pPr marL="0" indent="0">
              <a:buNone/>
              <a:defRPr sz="3000">
                <a:solidFill>
                  <a:schemeClr val="accent1"/>
                </a:solidFill>
              </a:defRPr>
            </a:lvl1pPr>
            <a:lvl2pPr marL="457200"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1036845"/>
          </a:xfrm>
        </p:spPr>
        <p:txBody>
          <a:bodyPr/>
          <a:lstStyle>
            <a:lvl1pPr marL="0" indent="0">
              <a:buNone/>
              <a:defRPr sz="3000">
                <a:solidFill>
                  <a:schemeClr val="accent1"/>
                </a:solidFill>
              </a:defRPr>
            </a:lvl1pPr>
            <a:lvl2pPr marL="457200" indent="0">
              <a:buNone/>
              <a:defRPr sz="2400" b="0" i="0">
                <a:solidFill>
                  <a:schemeClr val="accent1"/>
                </a:solidFill>
                <a:latin typeface="Century Gothic" panose="020B0502020202020204" pitchFamily="34" charset="0"/>
              </a:defRPr>
            </a:lvl2pPr>
            <a:lvl3pPr>
              <a:defRPr b="0" i="0">
                <a:solidFill>
                  <a:srgbClr val="FFFFFF"/>
                </a:solidFill>
                <a:latin typeface="Gotham Book" pitchFamily="2" charset="0"/>
              </a:defRPr>
            </a:lvl3pPr>
            <a:lvl4pPr>
              <a:defRPr b="0" i="0">
                <a:solidFill>
                  <a:srgbClr val="FFFFFF"/>
                </a:solidFill>
                <a:latin typeface="Gotham Book" pitchFamily="2" charset="0"/>
              </a:defRPr>
            </a:lvl4pPr>
            <a:lvl5pPr>
              <a:defRPr b="0" i="0">
                <a:solidFill>
                  <a:srgbClr val="FFFFFF"/>
                </a:solidFill>
                <a:latin typeface="Gotham Book" pitchFamily="2" charset="0"/>
              </a:defRPr>
            </a:lvl5pPr>
          </a:lstStyle>
          <a:p>
            <a:pPr lvl="0"/>
            <a:r>
              <a:rPr lang="en-US" dirty="0"/>
              <a:t>Click to edit Master text styles</a:t>
            </a:r>
          </a:p>
          <a:p>
            <a:pPr lvl="1"/>
            <a:endParaRPr lang="en-US" dirty="0"/>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779F4C8C-F457-4D19-A694-65925D7FA7C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sp>
        <p:nvSpPr>
          <p:cNvPr id="6" name="Text Placeholder 5">
            <a:extLst>
              <a:ext uri="{FF2B5EF4-FFF2-40B4-BE49-F238E27FC236}">
                <a16:creationId xmlns:a16="http://schemas.microsoft.com/office/drawing/2014/main" id="{4020A715-B1F2-1044-8672-06D6A5A0CFCD}"/>
              </a:ext>
            </a:extLst>
          </p:cNvPr>
          <p:cNvSpPr>
            <a:spLocks noGrp="1"/>
          </p:cNvSpPr>
          <p:nvPr>
            <p:ph type="body" sz="quarter" idx="13" hasCustomPrompt="1"/>
          </p:nvPr>
        </p:nvSpPr>
        <p:spPr>
          <a:xfrm>
            <a:off x="838200" y="1073701"/>
            <a:ext cx="10515600" cy="436563"/>
          </a:xfrm>
        </p:spPr>
        <p:txBody>
          <a:bodyPr/>
          <a:lstStyle>
            <a:lvl1pPr marL="0" indent="0" algn="ctr">
              <a:buNone/>
              <a:defRPr sz="2400"/>
            </a:lvl1pPr>
            <a:lvl2pPr marL="457200" indent="0">
              <a:buNone/>
              <a:defRPr/>
            </a:lvl2pPr>
          </a:lstStyle>
          <a:p>
            <a:pPr lvl="0"/>
            <a:r>
              <a:rPr lang="en-US" dirty="0"/>
              <a:t>SUBHEAD HERE</a:t>
            </a:r>
          </a:p>
          <a:p>
            <a:pPr lvl="1"/>
            <a:endParaRPr lang="en-US" dirty="0"/>
          </a:p>
        </p:txBody>
      </p:sp>
      <p:sp>
        <p:nvSpPr>
          <p:cNvPr id="12" name="Text Placeholder 11">
            <a:extLst>
              <a:ext uri="{FF2B5EF4-FFF2-40B4-BE49-F238E27FC236}">
                <a16:creationId xmlns:a16="http://schemas.microsoft.com/office/drawing/2014/main" id="{B211169E-F7CB-7840-90D7-2625B11670F8}"/>
              </a:ext>
            </a:extLst>
          </p:cNvPr>
          <p:cNvSpPr>
            <a:spLocks noGrp="1"/>
          </p:cNvSpPr>
          <p:nvPr>
            <p:ph type="body" sz="quarter" idx="14" hasCustomPrompt="1"/>
          </p:nvPr>
        </p:nvSpPr>
        <p:spPr>
          <a:xfrm>
            <a:off x="838200" y="2886646"/>
            <a:ext cx="5181600" cy="3233737"/>
          </a:xfrm>
        </p:spPr>
        <p:txBody>
          <a:bodyPr/>
          <a:lstStyle>
            <a:lvl2pPr>
              <a:defRPr b="0" i="0">
                <a:latin typeface="Century Gothic" panose="020B0502020202020204" pitchFamily="34" charset="0"/>
              </a:defRPr>
            </a:lvl2pPr>
          </a:lstStyle>
          <a:p>
            <a:pPr lvl="1"/>
            <a:r>
              <a:rPr lang="en-US" dirty="0"/>
              <a:t>Second level</a:t>
            </a:r>
          </a:p>
        </p:txBody>
      </p:sp>
      <p:sp>
        <p:nvSpPr>
          <p:cNvPr id="14" name="Text Placeholder 13">
            <a:extLst>
              <a:ext uri="{FF2B5EF4-FFF2-40B4-BE49-F238E27FC236}">
                <a16:creationId xmlns:a16="http://schemas.microsoft.com/office/drawing/2014/main" id="{D0C53856-E411-544B-B32B-89EFFE1B3744}"/>
              </a:ext>
            </a:extLst>
          </p:cNvPr>
          <p:cNvSpPr>
            <a:spLocks noGrp="1"/>
          </p:cNvSpPr>
          <p:nvPr>
            <p:ph type="body" sz="quarter" idx="15" hasCustomPrompt="1"/>
          </p:nvPr>
        </p:nvSpPr>
        <p:spPr>
          <a:xfrm>
            <a:off x="6172200" y="2911031"/>
            <a:ext cx="5181600" cy="3209352"/>
          </a:xfrm>
        </p:spPr>
        <p:txBody>
          <a:bodyPr/>
          <a:lstStyle>
            <a:lvl2pPr marL="800100" indent="-342900">
              <a:buFont typeface="Arial" panose="020B0604020202020204" pitchFamily="34" charset="0"/>
              <a:buChar char="•"/>
              <a:defRPr b="0" i="0">
                <a:latin typeface="Century Gothic" panose="020B0502020202020204" pitchFamily="34" charset="0"/>
              </a:defRPr>
            </a:lvl2pPr>
          </a:lstStyle>
          <a:p>
            <a:pPr lvl="1"/>
            <a:r>
              <a:rPr lang="en-US" dirty="0"/>
              <a:t>Second level</a:t>
            </a:r>
          </a:p>
        </p:txBody>
      </p:sp>
      <p:pic>
        <p:nvPicPr>
          <p:cNvPr id="13" name="Picture 12">
            <a:extLst>
              <a:ext uri="{FF2B5EF4-FFF2-40B4-BE49-F238E27FC236}">
                <a16:creationId xmlns:a16="http://schemas.microsoft.com/office/drawing/2014/main" id="{42CCFE62-54ED-4FBB-9A53-99333233436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2374912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1_Comparison-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130665"/>
            <a:ext cx="10515600" cy="1325563"/>
          </a:xfrm>
        </p:spPr>
        <p:txBody>
          <a:bodyPr/>
          <a:lstStyle>
            <a:lvl1pPr>
              <a:defRPr b="1" spc="0">
                <a:solidFill>
                  <a:srgbClr val="29256C"/>
                </a:solidFill>
              </a:defRPr>
            </a:lvl1pPr>
          </a:lstStyle>
          <a:p>
            <a:r>
              <a:rPr lang="en-US" dirty="0"/>
              <a:t>COMPARISON</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sz="3000">
                <a:solidFill>
                  <a:srgbClr val="29256C"/>
                </a:solidFill>
              </a:defRPr>
            </a:lvl1pPr>
            <a:lvl2pPr>
              <a:defRPr sz="2400"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endParaRPr lang="en-US" dirty="0"/>
          </a:p>
          <a:p>
            <a:pPr lvl="1"/>
            <a:r>
              <a:rPr lang="en-US" dirty="0"/>
              <a:t>Second level</a:t>
            </a:r>
          </a:p>
        </p:txBody>
      </p:sp>
      <p:cxnSp>
        <p:nvCxnSpPr>
          <p:cNvPr id="7" name="Straight Connector 6">
            <a:extLst>
              <a:ext uri="{FF2B5EF4-FFF2-40B4-BE49-F238E27FC236}">
                <a16:creationId xmlns:a16="http://schemas.microsoft.com/office/drawing/2014/main" id="{7549CA77-D923-6A40-9D4C-BFE7C25014A4}"/>
              </a:ext>
            </a:extLst>
          </p:cNvPr>
          <p:cNvCxnSpPr/>
          <p:nvPr userDrawn="1"/>
        </p:nvCxnSpPr>
        <p:spPr>
          <a:xfrm>
            <a:off x="878383"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FB6D92-07B9-E746-9B12-C5BF2885683D}"/>
              </a:ext>
            </a:extLst>
          </p:cNvPr>
          <p:cNvCxnSpPr/>
          <p:nvPr userDrawn="1"/>
        </p:nvCxnSpPr>
        <p:spPr>
          <a:xfrm>
            <a:off x="6206780" y="2728983"/>
            <a:ext cx="3495996" cy="0"/>
          </a:xfrm>
          <a:prstGeom prst="line">
            <a:avLst/>
          </a:prstGeom>
          <a:ln w="28575">
            <a:solidFill>
              <a:srgbClr val="29256C"/>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0D6AE961-305F-4C81-8582-6FA9C8ACE55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11" name="Picture 10">
            <a:extLst>
              <a:ext uri="{FF2B5EF4-FFF2-40B4-BE49-F238E27FC236}">
                <a16:creationId xmlns:a16="http://schemas.microsoft.com/office/drawing/2014/main" id="{54EF95D8-8162-49D1-82DD-DA55E54C4B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2151365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hart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839788" y="967871"/>
            <a:ext cx="3932237" cy="625215"/>
          </a:xfrm>
        </p:spPr>
        <p:txBody>
          <a:bodyPr anchor="t"/>
          <a:lstStyle>
            <a:lvl1pPr algn="l">
              <a:defRPr sz="3200" b="1">
                <a:solidFill>
                  <a:schemeClr val="accent1"/>
                </a:solidFill>
              </a:defRPr>
            </a:lvl1pPr>
          </a:lstStyle>
          <a:p>
            <a:r>
              <a:rPr lang="en-US" dirty="0"/>
              <a:t>CHART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5183188" y="987425"/>
            <a:ext cx="6172200" cy="4873625"/>
          </a:xfrm>
        </p:spPr>
        <p:txBody>
          <a:bodyPr/>
          <a:lstStyle>
            <a:lvl1pPr>
              <a:defRPr sz="3200">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chart</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839788" y="2057400"/>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6">
            <a:extLst>
              <a:ext uri="{FF2B5EF4-FFF2-40B4-BE49-F238E27FC236}">
                <a16:creationId xmlns:a16="http://schemas.microsoft.com/office/drawing/2014/main" id="{6BC2CF49-C3AD-47BD-AE02-032F71A6566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661FD163-4D45-4FEC-9F0B-8938303E30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114103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TableSlide-BlueBackground">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79" y="981632"/>
            <a:ext cx="3932237" cy="826477"/>
          </a:xfrm>
        </p:spPr>
        <p:txBody>
          <a:bodyPr anchor="t"/>
          <a:lstStyle>
            <a:lvl1pPr algn="l">
              <a:defRPr sz="3200" b="1">
                <a:solidFill>
                  <a:schemeClr val="accent1"/>
                </a:solidFill>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7"/>
            <a:ext cx="6172200" cy="4873625"/>
          </a:xfrm>
        </p:spPr>
        <p:txBody>
          <a:bodyPr/>
          <a:lstStyle>
            <a:lvl1pPr>
              <a:defRPr sz="3200">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79" y="2047794"/>
            <a:ext cx="3932237" cy="3811588"/>
          </a:xfrm>
        </p:spPr>
        <p:txBody>
          <a:bodyPr>
            <a:normAutofit/>
          </a:bodyPr>
          <a:lstStyle>
            <a:lvl1pPr marL="0" indent="0">
              <a:buNone/>
              <a:defRPr sz="2400" b="0" i="0">
                <a:solidFill>
                  <a:schemeClr val="accent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6">
            <a:extLst>
              <a:ext uri="{FF2B5EF4-FFF2-40B4-BE49-F238E27FC236}">
                <a16:creationId xmlns:a16="http://schemas.microsoft.com/office/drawing/2014/main" id="{0EA80533-7C44-4ABF-98E5-2E61B9DEEB7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B196FC3E-A220-4C66-8C49-FB8CD323E65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108006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03B5E-A22D-4E3C-A1FD-7AD4BA330C71}"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1973535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TableSlide-WarmGray">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347-FE9B-2445-A173-B2BD6572631A}"/>
              </a:ext>
            </a:extLst>
          </p:cNvPr>
          <p:cNvSpPr>
            <a:spLocks noGrp="1"/>
          </p:cNvSpPr>
          <p:nvPr>
            <p:ph type="title" hasCustomPrompt="1"/>
          </p:nvPr>
        </p:nvSpPr>
        <p:spPr>
          <a:xfrm>
            <a:off x="7592279" y="981632"/>
            <a:ext cx="3932237" cy="826477"/>
          </a:xfrm>
        </p:spPr>
        <p:txBody>
          <a:bodyPr anchor="t"/>
          <a:lstStyle>
            <a:lvl1pPr algn="l">
              <a:defRPr sz="3200" b="1" i="0">
                <a:solidFill>
                  <a:srgbClr val="29256C"/>
                </a:solidFill>
                <a:latin typeface="Century Gothic" panose="020B0502020202020204" pitchFamily="34" charset="0"/>
              </a:defRPr>
            </a:lvl1pPr>
          </a:lstStyle>
          <a:p>
            <a:r>
              <a:rPr lang="en-US" dirty="0"/>
              <a:t>TABLE SLIDE</a:t>
            </a:r>
          </a:p>
        </p:txBody>
      </p:sp>
      <p:sp>
        <p:nvSpPr>
          <p:cNvPr id="3" name="Content Placeholder 2">
            <a:extLst>
              <a:ext uri="{FF2B5EF4-FFF2-40B4-BE49-F238E27FC236}">
                <a16:creationId xmlns:a16="http://schemas.microsoft.com/office/drawing/2014/main" id="{16A6A019-E3C6-B646-8C6F-A6125030DFC9}"/>
              </a:ext>
            </a:extLst>
          </p:cNvPr>
          <p:cNvSpPr>
            <a:spLocks noGrp="1"/>
          </p:cNvSpPr>
          <p:nvPr>
            <p:ph idx="1" hasCustomPrompt="1"/>
          </p:nvPr>
        </p:nvSpPr>
        <p:spPr>
          <a:xfrm>
            <a:off x="845649" y="992187"/>
            <a:ext cx="6172200" cy="4873625"/>
          </a:xfrm>
        </p:spPr>
        <p:txBody>
          <a:bodyPr/>
          <a:lstStyle>
            <a:lvl1pPr>
              <a:defRPr sz="3200">
                <a:solidFill>
                  <a:srgbClr val="29256C"/>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 to add table</a:t>
            </a:r>
          </a:p>
        </p:txBody>
      </p:sp>
      <p:sp>
        <p:nvSpPr>
          <p:cNvPr id="4" name="Text Placeholder 3">
            <a:extLst>
              <a:ext uri="{FF2B5EF4-FFF2-40B4-BE49-F238E27FC236}">
                <a16:creationId xmlns:a16="http://schemas.microsoft.com/office/drawing/2014/main" id="{8B73410F-5BC7-254C-B2C4-2AED1CB27765}"/>
              </a:ext>
            </a:extLst>
          </p:cNvPr>
          <p:cNvSpPr>
            <a:spLocks noGrp="1"/>
          </p:cNvSpPr>
          <p:nvPr>
            <p:ph type="body" sz="half" idx="2"/>
          </p:nvPr>
        </p:nvSpPr>
        <p:spPr>
          <a:xfrm>
            <a:off x="7592279" y="2047794"/>
            <a:ext cx="3932237" cy="3811588"/>
          </a:xfrm>
        </p:spPr>
        <p:txBody>
          <a:bodyPr>
            <a:normAutofit/>
          </a:bodyPr>
          <a:lstStyle>
            <a:lvl1pPr marL="0" indent="0">
              <a:buNone/>
              <a:defRPr sz="2000" b="0" i="0">
                <a:solidFill>
                  <a:srgbClr val="29256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6">
            <a:extLst>
              <a:ext uri="{FF2B5EF4-FFF2-40B4-BE49-F238E27FC236}">
                <a16:creationId xmlns:a16="http://schemas.microsoft.com/office/drawing/2014/main" id="{9BFC6F02-8417-4237-9735-B5761C2E966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8" name="Picture 7">
            <a:extLst>
              <a:ext uri="{FF2B5EF4-FFF2-40B4-BE49-F238E27FC236}">
                <a16:creationId xmlns:a16="http://schemas.microsoft.com/office/drawing/2014/main" id="{C18E48C9-3466-4964-8B93-A4F56B0543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4096459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ImageSlide">
    <p:bg>
      <p:bgPr>
        <a:solidFill>
          <a:srgbClr val="F2F1E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EA556D-9A89-DE45-9B41-0E3C3456DA34}"/>
              </a:ext>
            </a:extLst>
          </p:cNvPr>
          <p:cNvSpPr>
            <a:spLocks noGrp="1"/>
          </p:cNvSpPr>
          <p:nvPr>
            <p:ph type="pic" idx="1"/>
          </p:nvPr>
        </p:nvSpPr>
        <p:spPr>
          <a:xfrm>
            <a:off x="-11727" y="1292225"/>
            <a:ext cx="12203724" cy="5565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82062"/>
            <a:ext cx="12238896" cy="1374287"/>
          </a:xfrm>
          <a:solidFill>
            <a:srgbClr val="29256C"/>
          </a:solidFill>
        </p:spPr>
        <p:txBody>
          <a:bodyPr anchor="ctr">
            <a:normAutofit/>
          </a:bodyPr>
          <a:lstStyle>
            <a:lvl1pPr algn="ctr">
              <a:defRPr sz="4400" b="1">
                <a:solidFill>
                  <a:schemeClr val="bg1"/>
                </a:solidFill>
              </a:defRPr>
            </a:lvl1pPr>
          </a:lstStyle>
          <a:p>
            <a:pPr algn="ctr"/>
            <a:r>
              <a:rPr lang="en-US" dirty="0">
                <a:solidFill>
                  <a:schemeClr val="bg1"/>
                </a:solidFill>
              </a:rPr>
              <a:t>BIG IMAGE SLIDE </a:t>
            </a:r>
          </a:p>
        </p:txBody>
      </p:sp>
      <p:pic>
        <p:nvPicPr>
          <p:cNvPr id="6" name="Picture 5">
            <a:extLst>
              <a:ext uri="{FF2B5EF4-FFF2-40B4-BE49-F238E27FC236}">
                <a16:creationId xmlns:a16="http://schemas.microsoft.com/office/drawing/2014/main" id="{D393B4BD-3A25-4B29-A15B-7A1E14917B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2436401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4348-4582-484D-A1A2-6CABC8A87D0B}"/>
              </a:ext>
            </a:extLst>
          </p:cNvPr>
          <p:cNvSpPr>
            <a:spLocks noGrp="1"/>
          </p:cNvSpPr>
          <p:nvPr>
            <p:ph type="title" hasCustomPrompt="1"/>
          </p:nvPr>
        </p:nvSpPr>
        <p:spPr>
          <a:xfrm>
            <a:off x="-46896" y="16331"/>
            <a:ext cx="12227171" cy="1275894"/>
          </a:xfrm>
          <a:solidFill>
            <a:srgbClr val="29256C"/>
          </a:solidFill>
        </p:spPr>
        <p:txBody>
          <a:bodyPr anchor="ctr">
            <a:normAutofit/>
          </a:bodyPr>
          <a:lstStyle>
            <a:lvl1pPr algn="ctr">
              <a:defRPr sz="4400" b="1">
                <a:solidFill>
                  <a:schemeClr val="bg1"/>
                </a:solidFill>
              </a:defRPr>
            </a:lvl1pPr>
          </a:lstStyle>
          <a:p>
            <a:pPr algn="ctr"/>
            <a:r>
              <a:rPr lang="en-US" dirty="0">
                <a:solidFill>
                  <a:schemeClr val="bg1"/>
                </a:solidFill>
              </a:rPr>
              <a:t>VIDEO SLIDE</a:t>
            </a:r>
          </a:p>
        </p:txBody>
      </p:sp>
      <p:sp>
        <p:nvSpPr>
          <p:cNvPr id="8" name="Content Placeholder 3">
            <a:extLst>
              <a:ext uri="{FF2B5EF4-FFF2-40B4-BE49-F238E27FC236}">
                <a16:creationId xmlns:a16="http://schemas.microsoft.com/office/drawing/2014/main" id="{D527CB41-6617-D64B-8EED-74A5433880C1}"/>
              </a:ext>
            </a:extLst>
          </p:cNvPr>
          <p:cNvSpPr>
            <a:spLocks noGrp="1"/>
          </p:cNvSpPr>
          <p:nvPr>
            <p:ph sz="half" idx="2" hasCustomPrompt="1"/>
          </p:nvPr>
        </p:nvSpPr>
        <p:spPr>
          <a:xfrm>
            <a:off x="1820873" y="1547446"/>
            <a:ext cx="8671281" cy="4568385"/>
          </a:xfrm>
        </p:spPr>
        <p:txBody>
          <a:bodyPr/>
          <a:lstStyle>
            <a:lvl1pPr marL="0" indent="0">
              <a:buNone/>
              <a:defRPr>
                <a:solidFill>
                  <a:srgbClr val="29256C"/>
                </a:solidFill>
              </a:defRPr>
            </a:lvl1pPr>
            <a:lvl2pPr>
              <a:defRPr b="0" i="0">
                <a:solidFill>
                  <a:srgbClr val="29256C"/>
                </a:solidFill>
                <a:latin typeface="Gotham Book" pitchFamily="2"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icon to add video</a:t>
            </a:r>
          </a:p>
        </p:txBody>
      </p:sp>
      <p:sp>
        <p:nvSpPr>
          <p:cNvPr id="5" name="Slide Number Placeholder 6">
            <a:extLst>
              <a:ext uri="{FF2B5EF4-FFF2-40B4-BE49-F238E27FC236}">
                <a16:creationId xmlns:a16="http://schemas.microsoft.com/office/drawing/2014/main" id="{0B84A67F-292C-4452-9F88-471F11F3C7D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6" name="Picture 5">
            <a:extLst>
              <a:ext uri="{FF2B5EF4-FFF2-40B4-BE49-F238E27FC236}">
                <a16:creationId xmlns:a16="http://schemas.microsoft.com/office/drawing/2014/main" id="{4BF3A993-B907-41D9-BC82-781EB2DC70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4185974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Question and Answer Slide">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p:txBody>
          <a:bodyPr/>
          <a:lstStyle>
            <a:lvl1pPr>
              <a:defRPr b="1" spc="0">
                <a:solidFill>
                  <a:srgbClr val="29256C"/>
                </a:solidFill>
              </a:defRPr>
            </a:lvl1pPr>
          </a:lstStyle>
          <a:p>
            <a:r>
              <a:rPr lang="en-US" dirty="0"/>
              <a:t>Q &amp; A</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p:nvPr>
        </p:nvSpPr>
        <p:spPr>
          <a:xfrm>
            <a:off x="838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marL="914400" indent="0">
              <a:buNone/>
              <a:defRPr b="0" i="0">
                <a:solidFill>
                  <a:srgbClr val="29256C"/>
                </a:solidFill>
                <a:latin typeface="Century Gothic" panose="020B0502020202020204" pitchFamily="34"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a:p>
            <a:pPr lvl="2"/>
            <a:endParaRPr lang="en-US" dirty="0"/>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p:nvPr>
        </p:nvSpPr>
        <p:spPr>
          <a:xfrm>
            <a:off x="6172200" y="1825625"/>
            <a:ext cx="5181600" cy="4351338"/>
          </a:xfrm>
        </p:spPr>
        <p:txBody>
          <a:bodyPr/>
          <a:lstStyle>
            <a:lvl1pPr marL="0" indent="0">
              <a:buNone/>
              <a:defRPr>
                <a:solidFill>
                  <a:srgbClr val="29256C"/>
                </a:solidFill>
              </a:defRPr>
            </a:lvl1pPr>
            <a:lvl2pPr>
              <a:defRPr b="0" i="0">
                <a:solidFill>
                  <a:srgbClr val="29256C"/>
                </a:solidFill>
                <a:latin typeface="Century Gothic" panose="020B0502020202020204" pitchFamily="34" charset="0"/>
              </a:defRPr>
            </a:lvl2pPr>
            <a:lvl3pPr>
              <a:defRPr b="0" i="0">
                <a:solidFill>
                  <a:srgbClr val="29256C"/>
                </a:solidFill>
                <a:latin typeface="Gotham Book" pitchFamily="2" charset="0"/>
              </a:defRPr>
            </a:lvl3pPr>
            <a:lvl4pPr>
              <a:defRPr b="0" i="0">
                <a:solidFill>
                  <a:srgbClr val="29256C"/>
                </a:solidFill>
                <a:latin typeface="Gotham Book" pitchFamily="2" charset="0"/>
              </a:defRPr>
            </a:lvl4pPr>
            <a:lvl5pPr>
              <a:defRPr b="0" i="0">
                <a:solidFill>
                  <a:srgbClr val="29256C"/>
                </a:solidFill>
                <a:latin typeface="Gotham Book" pitchFamily="2" charset="0"/>
              </a:defRPr>
            </a:lvl5pPr>
          </a:lstStyle>
          <a:p>
            <a:pPr lvl="0"/>
            <a:r>
              <a:rPr lang="en-US" dirty="0"/>
              <a:t>Click to edit Master text styles</a:t>
            </a:r>
          </a:p>
          <a:p>
            <a:pPr lvl="1"/>
            <a:r>
              <a:rPr lang="en-US" dirty="0"/>
              <a:t>Second level</a:t>
            </a:r>
          </a:p>
        </p:txBody>
      </p:sp>
      <p:sp>
        <p:nvSpPr>
          <p:cNvPr id="6" name="Slide Number Placeholder 6">
            <a:extLst>
              <a:ext uri="{FF2B5EF4-FFF2-40B4-BE49-F238E27FC236}">
                <a16:creationId xmlns:a16="http://schemas.microsoft.com/office/drawing/2014/main" id="{B9EC1333-850D-4FCA-B9C4-22843CDD7B9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r>
              <a:rPr lang="en-US" dirty="0"/>
              <a:t>www.cwea.org</a:t>
            </a:r>
          </a:p>
        </p:txBody>
      </p:sp>
      <p:pic>
        <p:nvPicPr>
          <p:cNvPr id="7" name="Picture 6">
            <a:extLst>
              <a:ext uri="{FF2B5EF4-FFF2-40B4-BE49-F238E27FC236}">
                <a16:creationId xmlns:a16="http://schemas.microsoft.com/office/drawing/2014/main" id="{1BAC0F37-6CA6-4C68-84A3-E5B4691E15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417545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hank You Slide">
    <p:bg>
      <p:bgPr>
        <a:solidFill>
          <a:srgbClr val="F2F1EC"/>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5D06E7-A895-8546-9621-FF61DCA139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027"/>
            <a:ext cx="12192000" cy="6829946"/>
          </a:xfrm>
          <a:prstGeom prst="rect">
            <a:avLst/>
          </a:prstGeom>
        </p:spPr>
      </p:pic>
      <p:sp>
        <p:nvSpPr>
          <p:cNvPr id="2" name="Title 1">
            <a:extLst>
              <a:ext uri="{FF2B5EF4-FFF2-40B4-BE49-F238E27FC236}">
                <a16:creationId xmlns:a16="http://schemas.microsoft.com/office/drawing/2014/main" id="{591BA930-B9C5-ED44-B3CD-8042C036DC55}"/>
              </a:ext>
            </a:extLst>
          </p:cNvPr>
          <p:cNvSpPr>
            <a:spLocks noGrp="1"/>
          </p:cNvSpPr>
          <p:nvPr>
            <p:ph type="title" hasCustomPrompt="1"/>
          </p:nvPr>
        </p:nvSpPr>
        <p:spPr>
          <a:xfrm>
            <a:off x="838200" y="1725000"/>
            <a:ext cx="10515600" cy="1325563"/>
          </a:xfrm>
        </p:spPr>
        <p:txBody>
          <a:bodyPr/>
          <a:lstStyle>
            <a:lvl1pPr>
              <a:defRPr b="1" spc="0">
                <a:solidFill>
                  <a:schemeClr val="tx1"/>
                </a:solidFill>
              </a:defRPr>
            </a:lvl1pPr>
          </a:lstStyle>
          <a:p>
            <a:r>
              <a:rPr lang="en-US" dirty="0"/>
              <a:t>THANK YOU</a:t>
            </a:r>
          </a:p>
        </p:txBody>
      </p:sp>
      <p:sp>
        <p:nvSpPr>
          <p:cNvPr id="3" name="Content Placeholder 2">
            <a:extLst>
              <a:ext uri="{FF2B5EF4-FFF2-40B4-BE49-F238E27FC236}">
                <a16:creationId xmlns:a16="http://schemas.microsoft.com/office/drawing/2014/main" id="{4F634E41-D89E-3540-A6B8-426D664CDA6C}"/>
              </a:ext>
            </a:extLst>
          </p:cNvPr>
          <p:cNvSpPr>
            <a:spLocks noGrp="1"/>
          </p:cNvSpPr>
          <p:nvPr>
            <p:ph sz="half" idx="1" hasCustomPrompt="1"/>
          </p:nvPr>
        </p:nvSpPr>
        <p:spPr>
          <a:xfrm>
            <a:off x="838200" y="3185500"/>
            <a:ext cx="5181600" cy="1902313"/>
          </a:xfrm>
        </p:spPr>
        <p:txBody>
          <a:bodyPr>
            <a:normAutofit/>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p:txBody>
      </p:sp>
      <p:sp>
        <p:nvSpPr>
          <p:cNvPr id="4" name="Content Placeholder 3">
            <a:extLst>
              <a:ext uri="{FF2B5EF4-FFF2-40B4-BE49-F238E27FC236}">
                <a16:creationId xmlns:a16="http://schemas.microsoft.com/office/drawing/2014/main" id="{17269101-4826-884F-8FAA-A762FE8AF843}"/>
              </a:ext>
            </a:extLst>
          </p:cNvPr>
          <p:cNvSpPr>
            <a:spLocks noGrp="1"/>
          </p:cNvSpPr>
          <p:nvPr>
            <p:ph sz="half" idx="2" hasCustomPrompt="1"/>
          </p:nvPr>
        </p:nvSpPr>
        <p:spPr>
          <a:xfrm>
            <a:off x="6172200" y="3185500"/>
            <a:ext cx="5181600" cy="1902313"/>
          </a:xfrm>
        </p:spPr>
        <p:txBody>
          <a:bodyPr/>
          <a:lstStyle>
            <a:lvl1pPr marL="0" indent="0" algn="ctr">
              <a:buNone/>
              <a:defRPr sz="2400" b="0" i="0">
                <a:solidFill>
                  <a:schemeClr val="tx1"/>
                </a:solidFill>
                <a:latin typeface="Century Gothic" panose="020B0502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NAME</a:t>
            </a:r>
          </a:p>
          <a:p>
            <a:pPr lvl="0"/>
            <a:r>
              <a:rPr lang="en-US" dirty="0"/>
              <a:t>EMAIL</a:t>
            </a:r>
          </a:p>
          <a:p>
            <a:pPr lvl="0"/>
            <a:r>
              <a:rPr lang="en-US" dirty="0"/>
              <a:t>PHONE</a:t>
            </a:r>
          </a:p>
          <a:p>
            <a:pPr lvl="1"/>
            <a:endParaRPr lang="en-US" dirty="0"/>
          </a:p>
        </p:txBody>
      </p:sp>
      <p:sp>
        <p:nvSpPr>
          <p:cNvPr id="12" name="Title 1">
            <a:extLst>
              <a:ext uri="{FF2B5EF4-FFF2-40B4-BE49-F238E27FC236}">
                <a16:creationId xmlns:a16="http://schemas.microsoft.com/office/drawing/2014/main" id="{56604E71-E87F-BB4E-A168-CD3640495A54}"/>
              </a:ext>
            </a:extLst>
          </p:cNvPr>
          <p:cNvSpPr txBox="1">
            <a:spLocks/>
          </p:cNvSpPr>
          <p:nvPr userDrawn="1"/>
        </p:nvSpPr>
        <p:spPr>
          <a:xfrm>
            <a:off x="838200" y="5881396"/>
            <a:ext cx="10515600" cy="782638"/>
          </a:xfrm>
          <a:prstGeom prst="rect">
            <a:avLst/>
          </a:prstGeom>
        </p:spPr>
        <p:txBody>
          <a:bodyPr/>
          <a:lstStyle>
            <a:lvl1pPr algn="ctr" defTabSz="914400" rtl="0" eaLnBrk="1" latinLnBrk="0" hangingPunct="1">
              <a:lnSpc>
                <a:spcPct val="90000"/>
              </a:lnSpc>
              <a:spcBef>
                <a:spcPct val="0"/>
              </a:spcBef>
              <a:buNone/>
              <a:defRPr sz="6000" b="1" i="0" kern="1200">
                <a:solidFill>
                  <a:schemeClr val="bg1"/>
                </a:solidFill>
                <a:latin typeface="Gotham Bold"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0" i="0" dirty="0">
                <a:solidFill>
                  <a:schemeClr val="tx1"/>
                </a:solidFill>
                <a:effectLst/>
                <a:latin typeface="Century Gothic" panose="020B0502020202020204" pitchFamily="34" charset="0"/>
              </a:rPr>
              <a:t>7677 </a:t>
            </a:r>
            <a:r>
              <a:rPr lang="en-US" sz="1800" b="0" i="0" dirty="0">
                <a:solidFill>
                  <a:schemeClr val="tx1"/>
                </a:solidFill>
                <a:latin typeface="Century Gothic" panose="020B0502020202020204" pitchFamily="34" charset="0"/>
              </a:rPr>
              <a:t>Oakport Street Suite 600 Oakland CA 94621</a:t>
            </a:r>
            <a:br>
              <a:rPr lang="en-US" sz="1800" b="0" i="0" dirty="0">
                <a:solidFill>
                  <a:schemeClr val="tx1"/>
                </a:solidFill>
                <a:latin typeface="Century Gothic" panose="020B0502020202020204" pitchFamily="34" charset="0"/>
              </a:rPr>
            </a:br>
            <a:r>
              <a:rPr lang="en-US" sz="1800" b="0" i="0" dirty="0">
                <a:solidFill>
                  <a:schemeClr val="tx1"/>
                </a:solidFill>
                <a:latin typeface="Century Gothic" panose="020B0502020202020204" pitchFamily="34" charset="0"/>
              </a:rPr>
              <a:t>510.382.7800 | </a:t>
            </a:r>
            <a:r>
              <a:rPr lang="en-US" sz="1800" b="1" i="0" dirty="0">
                <a:solidFill>
                  <a:schemeClr val="accent2"/>
                </a:solidFill>
                <a:latin typeface="Century Gothic" panose="020B0502020202020204" pitchFamily="34" charset="0"/>
              </a:rPr>
              <a:t>www.cwea.org </a:t>
            </a:r>
          </a:p>
          <a:p>
            <a:pPr algn="ctr"/>
            <a:endParaRPr lang="en-US" sz="12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E273C60B-365E-8846-9C7E-53C003F292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82929" y="5210201"/>
            <a:ext cx="2178541" cy="671195"/>
          </a:xfrm>
          <a:prstGeom prst="rect">
            <a:avLst/>
          </a:prstGeom>
        </p:spPr>
      </p:pic>
    </p:spTree>
    <p:extLst>
      <p:ext uri="{BB962C8B-B14F-4D97-AF65-F5344CB8AC3E}">
        <p14:creationId xmlns:p14="http://schemas.microsoft.com/office/powerpoint/2010/main" val="4068163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1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C43-91A4-1543-B0A7-9DB73D6380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F3071-3F81-7C4E-A325-A9B279AF8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17235-3B39-334F-8E26-F4388AA4F34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r>
              <a:rPr lang="en-US" dirty="0"/>
              <a:t>www.cwea.org</a:t>
            </a:r>
          </a:p>
        </p:txBody>
      </p:sp>
      <p:pic>
        <p:nvPicPr>
          <p:cNvPr id="8" name="Picture 7">
            <a:extLst>
              <a:ext uri="{FF2B5EF4-FFF2-40B4-BE49-F238E27FC236}">
                <a16:creationId xmlns:a16="http://schemas.microsoft.com/office/drawing/2014/main" id="{F4E4A4A2-2E62-48FC-A5B0-238D5824A1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916678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2F1EC"/>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F66D8-A0DF-8C4C-A21F-6A9101BB9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18C23-A7C2-1242-B189-23B88FE64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9FE9F08-900D-1749-A052-85CED057192F}"/>
              </a:ext>
            </a:extLst>
          </p:cNvPr>
          <p:cNvSpPr>
            <a:spLocks noGrp="1"/>
          </p:cNvSpPr>
          <p:nvPr>
            <p:ph type="sldNum" sz="quarter" idx="12"/>
          </p:nvPr>
        </p:nvSpPr>
        <p:spPr>
          <a:xfrm>
            <a:off x="8610600" y="6356350"/>
            <a:ext cx="2743200" cy="365125"/>
          </a:xfrm>
          <a:prstGeom prst="rect">
            <a:avLst/>
          </a:prstGeom>
        </p:spPr>
        <p:txBody>
          <a:bodyPr/>
          <a:lstStyle/>
          <a:p>
            <a:r>
              <a:rPr lang="en-US" dirty="0"/>
              <a:t>www.cwea.org</a:t>
            </a:r>
          </a:p>
        </p:txBody>
      </p:sp>
      <p:pic>
        <p:nvPicPr>
          <p:cNvPr id="8" name="Picture 7">
            <a:extLst>
              <a:ext uri="{FF2B5EF4-FFF2-40B4-BE49-F238E27FC236}">
                <a16:creationId xmlns:a16="http://schemas.microsoft.com/office/drawing/2014/main" id="{2E34B4E0-6337-411B-ACDD-478FE6E122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3821" y="6133363"/>
            <a:ext cx="1567052" cy="482799"/>
          </a:xfrm>
          <a:prstGeom prst="rect">
            <a:avLst/>
          </a:prstGeom>
        </p:spPr>
      </p:pic>
    </p:spTree>
    <p:extLst>
      <p:ext uri="{BB962C8B-B14F-4D97-AF65-F5344CB8AC3E}">
        <p14:creationId xmlns:p14="http://schemas.microsoft.com/office/powerpoint/2010/main" val="389471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803B5E-A22D-4E3C-A1FD-7AD4BA330C71}"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290985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803B5E-A22D-4E3C-A1FD-7AD4BA330C71}" type="datetimeFigureOut">
              <a:rPr lang="en-US" smtClean="0"/>
              <a:t>3/23/2022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F8AB83-3770-461C-8893-CB429D3F7DE8}" type="slidenum">
              <a:rPr lang="en-US" smtClean="0"/>
              <a:t>‹#›</a:t>
            </a:fld>
            <a:endParaRPr lang="en-US"/>
          </a:p>
        </p:txBody>
      </p:sp>
    </p:spTree>
    <p:extLst>
      <p:ext uri="{BB962C8B-B14F-4D97-AF65-F5344CB8AC3E}">
        <p14:creationId xmlns:p14="http://schemas.microsoft.com/office/powerpoint/2010/main" val="380290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0.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D803B5E-A22D-4E3C-A1FD-7AD4BA330C71}" type="datetimeFigureOut">
              <a:rPr lang="en-US" smtClean="0"/>
              <a:t>3/23/2022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2F8AB83-3770-461C-8893-CB429D3F7DE8}" type="slidenum">
              <a:rPr lang="en-US" smtClean="0"/>
              <a:t>‹#›</a:t>
            </a:fld>
            <a:endParaRPr lang="en-US"/>
          </a:p>
        </p:txBody>
      </p:sp>
    </p:spTree>
    <p:extLst>
      <p:ext uri="{BB962C8B-B14F-4D97-AF65-F5344CB8AC3E}">
        <p14:creationId xmlns:p14="http://schemas.microsoft.com/office/powerpoint/2010/main" val="42293878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5250C-EA1D-3243-8356-227C8A29D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EE59F8-8340-B245-ADB6-0B4C50B01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B24E88-6929-CC46-BF48-AD5313965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209653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914400" rtl="0" eaLnBrk="1" latinLnBrk="0" hangingPunct="1">
        <a:lnSpc>
          <a:spcPct val="90000"/>
        </a:lnSpc>
        <a:spcBef>
          <a:spcPct val="0"/>
        </a:spcBef>
        <a:buNone/>
        <a:defRPr sz="4400" b="1" i="0" kern="1200">
          <a:solidFill>
            <a:srgbClr val="29256C"/>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29256C"/>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rgbClr val="29256C"/>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rgbClr val="29256C"/>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5250C-EA1D-3243-8356-227C8A29D545}"/>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EE59F8-8340-B245-ADB6-0B4C50B0166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B24E88-6929-CC46-BF48-AD531396557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1" i="0">
                <a:solidFill>
                  <a:schemeClr val="accent2"/>
                </a:solidFill>
                <a:latin typeface="Century Gothic" panose="020B0502020202020204" pitchFamily="34" charset="0"/>
              </a:defRPr>
            </a:lvl1pPr>
          </a:lstStyle>
          <a:p>
            <a:r>
              <a:rPr lang="en-US" dirty="0"/>
              <a:t>www.cwea.org</a:t>
            </a:r>
          </a:p>
        </p:txBody>
      </p:sp>
    </p:spTree>
    <p:extLst>
      <p:ext uri="{BB962C8B-B14F-4D97-AF65-F5344CB8AC3E}">
        <p14:creationId xmlns:p14="http://schemas.microsoft.com/office/powerpoint/2010/main" val="16999710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Lst>
  <p:txStyles>
    <p:titleStyle>
      <a:lvl1pPr algn="ctr" defTabSz="914172" rtl="0" eaLnBrk="1" latinLnBrk="0" hangingPunct="1">
        <a:lnSpc>
          <a:spcPct val="90000"/>
        </a:lnSpc>
        <a:spcBef>
          <a:spcPct val="0"/>
        </a:spcBef>
        <a:buNone/>
        <a:defRPr sz="4399" b="1" i="0" kern="1200">
          <a:solidFill>
            <a:srgbClr val="29256C"/>
          </a:solidFill>
          <a:latin typeface="Century Gothic" panose="020B0502020202020204" pitchFamily="34" charset="0"/>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b="1" i="0" kern="1200">
          <a:solidFill>
            <a:srgbClr val="29256C"/>
          </a:solidFill>
          <a:latin typeface="Century Gothic" panose="020B0502020202020204" pitchFamily="34" charset="0"/>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b="1" i="0" kern="1200">
          <a:solidFill>
            <a:srgbClr val="29256C"/>
          </a:solidFill>
          <a:latin typeface="Century Gothic" panose="020B0502020202020204" pitchFamily="34" charset="0"/>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b="1" i="0" kern="1200">
          <a:solidFill>
            <a:srgbClr val="29256C"/>
          </a:solidFill>
          <a:latin typeface="Century Gothic" panose="020B0502020202020204" pitchFamily="34" charset="0"/>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5250C-EA1D-3243-8356-227C8A29D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EE59F8-8340-B245-ADB6-0B4C50B01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 up of a sign&#10;&#10;Description automatically generated">
            <a:extLst>
              <a:ext uri="{FF2B5EF4-FFF2-40B4-BE49-F238E27FC236}">
                <a16:creationId xmlns:a16="http://schemas.microsoft.com/office/drawing/2014/main" id="{8B5BD409-C363-7745-A99F-0EE4F7912AD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390367" y="5577371"/>
            <a:ext cx="1495066" cy="1067904"/>
          </a:xfrm>
          <a:prstGeom prst="rect">
            <a:avLst/>
          </a:prstGeom>
        </p:spPr>
      </p:pic>
    </p:spTree>
    <p:extLst>
      <p:ext uri="{BB962C8B-B14F-4D97-AF65-F5344CB8AC3E}">
        <p14:creationId xmlns:p14="http://schemas.microsoft.com/office/powerpoint/2010/main" val="27109593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ctr" defTabSz="914400" rtl="0" eaLnBrk="1" latinLnBrk="0" hangingPunct="1">
        <a:lnSpc>
          <a:spcPct val="90000"/>
        </a:lnSpc>
        <a:spcBef>
          <a:spcPct val="0"/>
        </a:spcBef>
        <a:buNone/>
        <a:defRPr sz="4400" b="1" i="0" kern="1200">
          <a:solidFill>
            <a:srgbClr val="29256C"/>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29256C"/>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rgbClr val="29256C"/>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rgbClr val="29256C"/>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9256C"/>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14.jp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40.png"/></Relationships>
</file>

<file path=ppt/slides/_rels/slide3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30.png"/><Relationship Id="rId7" Type="http://schemas.openxmlformats.org/officeDocument/2006/relationships/image" Target="../media/image18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33.png"/><Relationship Id="rId4" Type="http://schemas.openxmlformats.org/officeDocument/2006/relationships/image" Target="../media/image150.pn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hyperlink" Target="https://owen.cwea.or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wea.elevate.commpartners.com/products/covid-19-march-update"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hyperlink" Target="https://owen.cwea.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5C2A-A04F-B04C-A0DA-42BAAB85C923}"/>
              </a:ext>
            </a:extLst>
          </p:cNvPr>
          <p:cNvSpPr>
            <a:spLocks noGrp="1"/>
          </p:cNvSpPr>
          <p:nvPr>
            <p:ph type="ctrTitle"/>
          </p:nvPr>
        </p:nvSpPr>
        <p:spPr>
          <a:xfrm>
            <a:off x="1524000" y="2695503"/>
            <a:ext cx="9144000" cy="1762224"/>
          </a:xfrm>
        </p:spPr>
        <p:txBody>
          <a:bodyPr>
            <a:normAutofit fontScale="90000"/>
          </a:bodyPr>
          <a:lstStyle/>
          <a:p>
            <a:r>
              <a:rPr lang="en-US" b="0" dirty="0"/>
              <a:t>CWEA Fundamentals of Water Math - Grade 1 - 3 Certification Training</a:t>
            </a:r>
            <a:endParaRPr lang="en-US" sz="4400" dirty="0"/>
          </a:p>
        </p:txBody>
      </p:sp>
      <p:sp>
        <p:nvSpPr>
          <p:cNvPr id="3" name="Subtitle 2">
            <a:extLst>
              <a:ext uri="{FF2B5EF4-FFF2-40B4-BE49-F238E27FC236}">
                <a16:creationId xmlns:a16="http://schemas.microsoft.com/office/drawing/2014/main" id="{D4500C84-6536-7F41-AF99-AEBBCA7D299D}"/>
              </a:ext>
            </a:extLst>
          </p:cNvPr>
          <p:cNvSpPr>
            <a:spLocks noGrp="1"/>
          </p:cNvSpPr>
          <p:nvPr>
            <p:ph type="subTitle" idx="4294967295"/>
          </p:nvPr>
        </p:nvSpPr>
        <p:spPr>
          <a:xfrm>
            <a:off x="1524000" y="5693212"/>
            <a:ext cx="9144000" cy="698142"/>
          </a:xfrm>
        </p:spPr>
        <p:txBody>
          <a:bodyPr>
            <a:normAutofit/>
          </a:bodyPr>
          <a:lstStyle/>
          <a:p>
            <a:pPr marL="0" indent="0" algn="ctr">
              <a:buNone/>
            </a:pPr>
            <a:r>
              <a:rPr lang="en-US" dirty="0"/>
              <a:t>March 22, 2022, 11:00 am – 1:00 pm</a:t>
            </a:r>
          </a:p>
        </p:txBody>
      </p:sp>
      <p:sp>
        <p:nvSpPr>
          <p:cNvPr id="6" name="Rectangle 5">
            <a:extLst>
              <a:ext uri="{FF2B5EF4-FFF2-40B4-BE49-F238E27FC236}">
                <a16:creationId xmlns:a16="http://schemas.microsoft.com/office/drawing/2014/main" id="{E8F21E45-3B8F-4018-83E5-C9B867237E22}"/>
              </a:ext>
              <a:ext uri="{C183D7F6-B498-43B3-948B-1728B52AA6E4}">
                <adec:decorative xmlns:adec="http://schemas.microsoft.com/office/drawing/2017/decorative" val="1"/>
              </a:ext>
            </a:extLst>
          </p:cNvPr>
          <p:cNvSpPr/>
          <p:nvPr/>
        </p:nvSpPr>
        <p:spPr>
          <a:xfrm>
            <a:off x="4505895" y="5075469"/>
            <a:ext cx="3180211" cy="69897"/>
          </a:xfrm>
          <a:prstGeom prst="rect">
            <a:avLst/>
          </a:prstGeom>
          <a:solidFill>
            <a:schemeClr val="accent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94960AA3-3664-45A1-977F-93DC731F21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65364" y="518415"/>
            <a:ext cx="5061271" cy="1559346"/>
          </a:xfrm>
          <a:prstGeom prst="rect">
            <a:avLst/>
          </a:prstGeom>
        </p:spPr>
      </p:pic>
    </p:spTree>
    <p:extLst>
      <p:ext uri="{BB962C8B-B14F-4D97-AF65-F5344CB8AC3E}">
        <p14:creationId xmlns:p14="http://schemas.microsoft.com/office/powerpoint/2010/main" val="171322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descr="A circuit board&#10;&#10;Description automatically generated">
            <a:extLst>
              <a:ext uri="{FF2B5EF4-FFF2-40B4-BE49-F238E27FC236}">
                <a16:creationId xmlns:a16="http://schemas.microsoft.com/office/drawing/2014/main" id="{749048CC-1B4D-4E38-B29D-00A4BCAAD855}"/>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0BD963-4E6F-9944-ACFE-400AC65E53BF}"/>
              </a:ext>
            </a:extLst>
          </p:cNvPr>
          <p:cNvSpPr>
            <a:spLocks noGrp="1"/>
          </p:cNvSpPr>
          <p:nvPr>
            <p:ph type="title"/>
          </p:nvPr>
        </p:nvSpPr>
        <p:spPr>
          <a:xfrm>
            <a:off x="607291" y="3974262"/>
            <a:ext cx="4518891" cy="785252"/>
          </a:xfrm>
        </p:spPr>
        <p:txBody>
          <a:bodyPr>
            <a:normAutofit fontScale="90000"/>
          </a:bodyPr>
          <a:lstStyle/>
          <a:p>
            <a:pPr lvl="0" algn="l">
              <a:defRPr/>
            </a:pPr>
            <a:r>
              <a:rPr lang="en-US" dirty="0"/>
              <a:t>Roy Reynolds</a:t>
            </a:r>
            <a:br>
              <a:rPr lang="en-US" dirty="0"/>
            </a:br>
            <a:r>
              <a:rPr lang="en-US" sz="3100" dirty="0"/>
              <a:t>Speaker </a:t>
            </a:r>
          </a:p>
        </p:txBody>
      </p:sp>
      <p:sp>
        <p:nvSpPr>
          <p:cNvPr id="3" name="Text Placeholder 2">
            <a:extLst>
              <a:ext uri="{FF2B5EF4-FFF2-40B4-BE49-F238E27FC236}">
                <a16:creationId xmlns:a16="http://schemas.microsoft.com/office/drawing/2014/main" id="{C6A287A0-B8B1-C749-A6DB-4B6CDF57B3D6}"/>
              </a:ext>
            </a:extLst>
          </p:cNvPr>
          <p:cNvSpPr txBox="1">
            <a:spLocks/>
          </p:cNvSpPr>
          <p:nvPr/>
        </p:nvSpPr>
        <p:spPr>
          <a:xfrm>
            <a:off x="607291" y="4975280"/>
            <a:ext cx="11357850" cy="1388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300" b="0" i="0" kern="1200">
                <a:solidFill>
                  <a:schemeClr val="bg2"/>
                </a:solidFill>
                <a:latin typeface="Gotham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Gotham Medium" pitchFamily="2"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Medium" pitchFamily="2"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Medium" pitchFamily="2"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prstClr val="white"/>
                </a:solidFill>
                <a:effectLst/>
                <a:uLnTx/>
                <a:uFillTx/>
                <a:latin typeface="Calibri" panose="020F0502020204030204"/>
                <a:ea typeface="+mn-ea"/>
                <a:cs typeface="+mn-cs"/>
              </a:rPr>
              <a:t>Mechanical maintenance supervisor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prstClr val="white"/>
                </a:solidFill>
                <a:effectLst/>
                <a:uLnTx/>
                <a:uFillTx/>
                <a:latin typeface="Calibri" panose="020F0502020204030204"/>
                <a:ea typeface="+mn-ea"/>
                <a:cs typeface="+mn-cs"/>
              </a:rPr>
              <a:t>Orange county Sanitation district</a:t>
            </a:r>
          </a:p>
        </p:txBody>
      </p:sp>
      <p:pic>
        <p:nvPicPr>
          <p:cNvPr id="12" name="Picture 11" descr="A picture containing drawing&#10;&#10;Description automatically generated">
            <a:extLst>
              <a:ext uri="{FF2B5EF4-FFF2-40B4-BE49-F238E27FC236}">
                <a16:creationId xmlns:a16="http://schemas.microsoft.com/office/drawing/2014/main" id="{74560F4E-1A03-4CC5-B9FF-51601D2F63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2747" y="6236446"/>
            <a:ext cx="1592394" cy="491732"/>
          </a:xfrm>
          <a:prstGeom prst="rect">
            <a:avLst/>
          </a:prstGeom>
        </p:spPr>
      </p:pic>
      <p:pic>
        <p:nvPicPr>
          <p:cNvPr id="6" name="Picture 5" descr="A person wearing a blue shirt&#10;&#10;Description automatically generated">
            <a:extLst>
              <a:ext uri="{FF2B5EF4-FFF2-40B4-BE49-F238E27FC236}">
                <a16:creationId xmlns:a16="http://schemas.microsoft.com/office/drawing/2014/main" id="{77840E26-8A0E-D749-8F5C-B681962742EE}"/>
              </a:ext>
            </a:extLst>
          </p:cNvPr>
          <p:cNvPicPr>
            <a:picLocks noChangeAspect="1"/>
          </p:cNvPicPr>
          <p:nvPr/>
        </p:nvPicPr>
        <p:blipFill>
          <a:blip r:embed="rId5"/>
          <a:stretch>
            <a:fillRect/>
          </a:stretch>
        </p:blipFill>
        <p:spPr>
          <a:xfrm>
            <a:off x="749774" y="645410"/>
            <a:ext cx="2325961" cy="2907451"/>
          </a:xfrm>
          <a:prstGeom prst="rect">
            <a:avLst/>
          </a:prstGeom>
        </p:spPr>
      </p:pic>
    </p:spTree>
    <p:extLst>
      <p:ext uri="{BB962C8B-B14F-4D97-AF65-F5344CB8AC3E}">
        <p14:creationId xmlns:p14="http://schemas.microsoft.com/office/powerpoint/2010/main" val="13308637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520D-18D2-4839-9A53-9B1ECCDEC514}"/>
              </a:ext>
            </a:extLst>
          </p:cNvPr>
          <p:cNvSpPr>
            <a:spLocks noGrp="1"/>
          </p:cNvSpPr>
          <p:nvPr>
            <p:ph type="ctrTitle"/>
          </p:nvPr>
        </p:nvSpPr>
        <p:spPr>
          <a:xfrm>
            <a:off x="1524000" y="2098220"/>
            <a:ext cx="9144000" cy="1853578"/>
          </a:xfrm>
        </p:spPr>
        <p:txBody>
          <a:bodyPr>
            <a:normAutofit fontScale="90000"/>
          </a:bodyPr>
          <a:lstStyle/>
          <a:p>
            <a:r>
              <a:rPr lang="en-US" dirty="0"/>
              <a:t>CWEA Water Math Fundamentals</a:t>
            </a:r>
          </a:p>
        </p:txBody>
      </p:sp>
      <p:sp>
        <p:nvSpPr>
          <p:cNvPr id="3" name="Subtitle 2">
            <a:extLst>
              <a:ext uri="{FF2B5EF4-FFF2-40B4-BE49-F238E27FC236}">
                <a16:creationId xmlns:a16="http://schemas.microsoft.com/office/drawing/2014/main" id="{41CF5F08-5150-479E-A3A3-0211D23EF6E7}"/>
              </a:ext>
            </a:extLst>
          </p:cNvPr>
          <p:cNvSpPr>
            <a:spLocks noGrp="1"/>
          </p:cNvSpPr>
          <p:nvPr>
            <p:ph type="subTitle" idx="1"/>
          </p:nvPr>
        </p:nvSpPr>
        <p:spPr/>
        <p:txBody>
          <a:bodyPr>
            <a:normAutofit lnSpcReduction="10000"/>
          </a:bodyPr>
          <a:lstStyle/>
          <a:p>
            <a:r>
              <a:rPr lang="en-US" sz="3600" dirty="0"/>
              <a:t>For Collections and Mechanical Grades, I - III</a:t>
            </a:r>
          </a:p>
        </p:txBody>
      </p:sp>
    </p:spTree>
    <p:extLst>
      <p:ext uri="{BB962C8B-B14F-4D97-AF65-F5344CB8AC3E}">
        <p14:creationId xmlns:p14="http://schemas.microsoft.com/office/powerpoint/2010/main" val="33627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5EB0-FD00-4C43-8D2E-24F4D711B4E2}"/>
              </a:ext>
            </a:extLst>
          </p:cNvPr>
          <p:cNvSpPr>
            <a:spLocks noGrp="1"/>
          </p:cNvSpPr>
          <p:nvPr>
            <p:ph type="title"/>
          </p:nvPr>
        </p:nvSpPr>
        <p:spPr/>
        <p:txBody>
          <a:bodyPr/>
          <a:lstStyle/>
          <a:p>
            <a:r>
              <a:rPr lang="en-US"/>
              <a:t>Expectations From this Course</a:t>
            </a:r>
            <a:endParaRPr lang="en-US" dirty="0"/>
          </a:p>
        </p:txBody>
      </p:sp>
      <p:sp>
        <p:nvSpPr>
          <p:cNvPr id="3" name="Content Placeholder 2">
            <a:extLst>
              <a:ext uri="{FF2B5EF4-FFF2-40B4-BE49-F238E27FC236}">
                <a16:creationId xmlns:a16="http://schemas.microsoft.com/office/drawing/2014/main" id="{2F324667-1902-4586-BD9D-90A3D36E5EEA}"/>
              </a:ext>
            </a:extLst>
          </p:cNvPr>
          <p:cNvSpPr>
            <a:spLocks noGrp="1"/>
          </p:cNvSpPr>
          <p:nvPr>
            <p:ph idx="1"/>
          </p:nvPr>
        </p:nvSpPr>
        <p:spPr/>
        <p:txBody>
          <a:bodyPr/>
          <a:lstStyle/>
          <a:p>
            <a:r>
              <a:rPr lang="en-US" dirty="0"/>
              <a:t>Understanding of the Order of Operation</a:t>
            </a:r>
          </a:p>
          <a:p>
            <a:r>
              <a:rPr lang="en-US" dirty="0"/>
              <a:t>Formula Review</a:t>
            </a:r>
          </a:p>
          <a:p>
            <a:r>
              <a:rPr lang="en-US" dirty="0"/>
              <a:t>Basic Area and Perimeter Calculations </a:t>
            </a:r>
          </a:p>
          <a:p>
            <a:r>
              <a:rPr lang="en-US" dirty="0"/>
              <a:t>Area and Volume Calculations for Circles, Cylinders and Spheres </a:t>
            </a:r>
          </a:p>
          <a:p>
            <a:r>
              <a:rPr lang="en-US" dirty="0"/>
              <a:t>Area and Volume Calculations for Basins Channels</a:t>
            </a:r>
          </a:p>
          <a:p>
            <a:r>
              <a:rPr lang="en-US" dirty="0"/>
              <a:t> Pully / Gear Ratios </a:t>
            </a:r>
          </a:p>
          <a:p>
            <a:r>
              <a:rPr lang="en-US" dirty="0"/>
              <a:t>Water / Brake Horsepower</a:t>
            </a:r>
          </a:p>
          <a:p>
            <a:endParaRPr lang="en-US" dirty="0"/>
          </a:p>
          <a:p>
            <a:endParaRPr lang="en-US" dirty="0"/>
          </a:p>
        </p:txBody>
      </p:sp>
    </p:spTree>
    <p:extLst>
      <p:ext uri="{BB962C8B-B14F-4D97-AF65-F5344CB8AC3E}">
        <p14:creationId xmlns:p14="http://schemas.microsoft.com/office/powerpoint/2010/main" val="3567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FB8-2690-408C-A428-F601C5AAFC89}"/>
              </a:ext>
            </a:extLst>
          </p:cNvPr>
          <p:cNvSpPr>
            <a:spLocks noGrp="1"/>
          </p:cNvSpPr>
          <p:nvPr>
            <p:ph type="title"/>
          </p:nvPr>
        </p:nvSpPr>
        <p:spPr/>
        <p:txBody>
          <a:bodyPr/>
          <a:lstStyle/>
          <a:p>
            <a:r>
              <a:rPr lang="en-US"/>
              <a:t>Order of Operation</a:t>
            </a:r>
            <a:endParaRPr lang="en-US" dirty="0"/>
          </a:p>
        </p:txBody>
      </p:sp>
      <p:sp>
        <p:nvSpPr>
          <p:cNvPr id="3" name="Content Placeholder 2">
            <a:extLst>
              <a:ext uri="{FF2B5EF4-FFF2-40B4-BE49-F238E27FC236}">
                <a16:creationId xmlns:a16="http://schemas.microsoft.com/office/drawing/2014/main" id="{00452893-76AD-4627-81E8-078665B25984}"/>
              </a:ext>
            </a:extLst>
          </p:cNvPr>
          <p:cNvSpPr>
            <a:spLocks noGrp="1"/>
          </p:cNvSpPr>
          <p:nvPr>
            <p:ph idx="1"/>
          </p:nvPr>
        </p:nvSpPr>
        <p:spPr>
          <a:xfrm>
            <a:off x="838200" y="1463040"/>
            <a:ext cx="10515600" cy="5029835"/>
          </a:xfrm>
        </p:spPr>
        <p:txBody>
          <a:bodyPr>
            <a:normAutofit/>
          </a:bodyPr>
          <a:lstStyle/>
          <a:p>
            <a:pPr algn="l"/>
            <a:r>
              <a:rPr lang="en-US" b="1" i="0">
                <a:solidFill>
                  <a:srgbClr val="555555"/>
                </a:solidFill>
                <a:effectLst/>
                <a:latin typeface="Open Sans" panose="020B0606030504020204" pitchFamily="34" charset="0"/>
              </a:rPr>
              <a:t>Order of Operations Steps</a:t>
            </a:r>
          </a:p>
          <a:p>
            <a:pPr algn="l"/>
            <a:r>
              <a:rPr lang="en-US" b="0" i="0">
                <a:solidFill>
                  <a:srgbClr val="555555"/>
                </a:solidFill>
                <a:effectLst/>
                <a:latin typeface="Open Sans" panose="020B0606030504020204" pitchFamily="34" charset="0"/>
              </a:rPr>
              <a:t>The steps we use to solve any mathematical expression are:</a:t>
            </a:r>
          </a:p>
          <a:p>
            <a:pPr algn="l">
              <a:buFont typeface="+mj-lt"/>
              <a:buAutoNum type="arabicPeriod"/>
            </a:pPr>
            <a:r>
              <a:rPr lang="en-US" b="0" i="1">
                <a:solidFill>
                  <a:srgbClr val="555555"/>
                </a:solidFill>
                <a:effectLst/>
                <a:latin typeface="Open Sans" panose="020B0606030504020204" pitchFamily="34" charset="0"/>
              </a:rPr>
              <a:t>Simplify all the parentheses</a:t>
            </a:r>
            <a:r>
              <a:rPr lang="en-US" b="0" i="0">
                <a:solidFill>
                  <a:srgbClr val="555555"/>
                </a:solidFill>
                <a:effectLst/>
                <a:latin typeface="Open Sans" panose="020B0606030504020204" pitchFamily="34" charset="0"/>
              </a:rPr>
              <a:t>. This includes all forms of grouping symbols, such as brackets and braces, in addition to parentheses.</a:t>
            </a:r>
          </a:p>
          <a:p>
            <a:pPr algn="l">
              <a:buFont typeface="+mj-lt"/>
              <a:buAutoNum type="arabicPeriod"/>
            </a:pPr>
            <a:r>
              <a:rPr lang="en-US" b="0" i="1">
                <a:solidFill>
                  <a:srgbClr val="555555"/>
                </a:solidFill>
                <a:effectLst/>
                <a:latin typeface="Open Sans" panose="020B0606030504020204" pitchFamily="34" charset="0"/>
              </a:rPr>
              <a:t>Simplify all exponents</a:t>
            </a:r>
            <a:r>
              <a:rPr lang="en-US" b="0" i="0">
                <a:solidFill>
                  <a:srgbClr val="555555"/>
                </a:solidFill>
                <a:effectLst/>
                <a:latin typeface="Open Sans" panose="020B0606030504020204" pitchFamily="34" charset="0"/>
              </a:rPr>
              <a:t>.</a:t>
            </a:r>
          </a:p>
          <a:p>
            <a:pPr algn="l">
              <a:buFont typeface="+mj-lt"/>
              <a:buAutoNum type="arabicPeriod"/>
            </a:pPr>
            <a:r>
              <a:rPr lang="en-US" b="0" i="1">
                <a:solidFill>
                  <a:srgbClr val="555555"/>
                </a:solidFill>
                <a:effectLst/>
                <a:latin typeface="Open Sans" panose="020B0606030504020204" pitchFamily="34" charset="0"/>
              </a:rPr>
              <a:t>Simplify all multiplication and division from left to right</a:t>
            </a:r>
            <a:r>
              <a:rPr lang="en-US" b="0" i="0">
                <a:solidFill>
                  <a:srgbClr val="555555"/>
                </a:solidFill>
                <a:effectLst/>
                <a:latin typeface="Open Sans" panose="020B0606030504020204" pitchFamily="34" charset="0"/>
              </a:rPr>
              <a:t>. When simplifying the multiplication and division, work from left to right.</a:t>
            </a:r>
          </a:p>
          <a:p>
            <a:pPr algn="l">
              <a:buFont typeface="+mj-lt"/>
              <a:buAutoNum type="arabicPeriod"/>
            </a:pPr>
            <a:r>
              <a:rPr lang="en-US" b="0" i="1">
                <a:solidFill>
                  <a:srgbClr val="555555"/>
                </a:solidFill>
                <a:effectLst/>
                <a:latin typeface="Open Sans" panose="020B0606030504020204" pitchFamily="34" charset="0"/>
              </a:rPr>
              <a:t>Simplify all addition and subtraction from left to right</a:t>
            </a:r>
            <a:r>
              <a:rPr lang="en-US" b="0" i="0">
                <a:solidFill>
                  <a:srgbClr val="555555"/>
                </a:solidFill>
                <a:effectLst/>
                <a:latin typeface="Open Sans" panose="020B0606030504020204" pitchFamily="34" charset="0"/>
              </a:rPr>
              <a:t>. Again, when simplifying the addition and subtraction, work from left to right.</a:t>
            </a:r>
          </a:p>
          <a:p>
            <a:pPr algn="l"/>
            <a:r>
              <a:rPr lang="en-US" b="0" i="0">
                <a:solidFill>
                  <a:srgbClr val="555555"/>
                </a:solidFill>
                <a:effectLst/>
                <a:latin typeface="Open Sans" panose="020B0606030504020204" pitchFamily="34" charset="0"/>
              </a:rPr>
              <a:t>By following this order, we can all solve the problem and get the same solution.</a:t>
            </a:r>
          </a:p>
          <a:p>
            <a:endParaRPr lang="en-US" dirty="0"/>
          </a:p>
        </p:txBody>
      </p:sp>
    </p:spTree>
    <p:extLst>
      <p:ext uri="{BB962C8B-B14F-4D97-AF65-F5344CB8AC3E}">
        <p14:creationId xmlns:p14="http://schemas.microsoft.com/office/powerpoint/2010/main" val="240850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806ABF-173F-4611-84EC-3F3AE05801F8}"/>
              </a:ext>
            </a:extLst>
          </p:cNvPr>
          <p:cNvSpPr txBox="1"/>
          <p:nvPr/>
        </p:nvSpPr>
        <p:spPr>
          <a:xfrm>
            <a:off x="119269" y="770444"/>
            <a:ext cx="11982615" cy="5078313"/>
          </a:xfrm>
          <a:prstGeom prst="rect">
            <a:avLst/>
          </a:prstGeom>
          <a:noFill/>
        </p:spPr>
        <p:txBody>
          <a:bodyPr wrap="square">
            <a:spAutoFit/>
          </a:bodyPr>
          <a:lstStyle/>
          <a:p>
            <a:pPr algn="l"/>
            <a:r>
              <a:rPr lang="en-US" b="0" i="0">
                <a:solidFill>
                  <a:srgbClr val="555555"/>
                </a:solidFill>
                <a:effectLst/>
                <a:latin typeface="Open Sans" panose="020B0606030504020204" pitchFamily="34" charset="0"/>
              </a:rPr>
              <a:t>Let's show Aunt Sally how the order of operations helps us to solve problems. I want to show Aunt Sally a problem from my homework tonight. The problem is </a:t>
            </a:r>
            <a:r>
              <a:rPr lang="en-US" b="1" i="0">
                <a:solidFill>
                  <a:srgbClr val="555555"/>
                </a:solidFill>
                <a:effectLst/>
                <a:highlight>
                  <a:srgbClr val="FFFF00"/>
                </a:highlight>
                <a:latin typeface="Courier New" panose="02070309020205020404" pitchFamily="49" charset="0"/>
              </a:rPr>
              <a:t>3 + [6 (11 + 1 - 4)]</a:t>
            </a:r>
            <a:r>
              <a:rPr lang="en-US" b="1" i="0">
                <a:solidFill>
                  <a:srgbClr val="555555"/>
                </a:solidFill>
                <a:effectLst/>
                <a:highlight>
                  <a:srgbClr val="FFFF00"/>
                </a:highlight>
                <a:latin typeface="Open Sans" panose="020B0606030504020204" pitchFamily="34" charset="0"/>
              </a:rPr>
              <a:t> ÷ </a:t>
            </a:r>
            <a:r>
              <a:rPr lang="en-US" b="1" i="0">
                <a:solidFill>
                  <a:srgbClr val="555555"/>
                </a:solidFill>
                <a:effectLst/>
                <a:highlight>
                  <a:srgbClr val="FFFF00"/>
                </a:highlight>
                <a:latin typeface="Courier New" panose="02070309020205020404" pitchFamily="49" charset="0"/>
              </a:rPr>
              <a:t>8 x 2</a:t>
            </a:r>
            <a:r>
              <a:rPr lang="en-US" b="0" i="0">
                <a:solidFill>
                  <a:srgbClr val="555555"/>
                </a:solidFill>
                <a:effectLst/>
                <a:latin typeface="Open Sans" panose="020B0606030504020204" pitchFamily="34" charset="0"/>
              </a:rPr>
              <a:t>. Remember, to work this problem, we will follow the order of operations. </a:t>
            </a:r>
          </a:p>
          <a:p>
            <a:pPr algn="l"/>
            <a:endParaRPr lang="en-US">
              <a:solidFill>
                <a:srgbClr val="555555"/>
              </a:solidFill>
              <a:latin typeface="Open Sans" panose="020B0606030504020204" pitchFamily="34" charset="0"/>
            </a:endParaRPr>
          </a:p>
          <a:p>
            <a:pPr algn="l"/>
            <a:endParaRPr lang="en-US" b="0" i="0">
              <a:solidFill>
                <a:srgbClr val="555555"/>
              </a:solidFill>
              <a:effectLst/>
              <a:latin typeface="Open Sans" panose="020B0606030504020204" pitchFamily="34" charset="0"/>
            </a:endParaRPr>
          </a:p>
          <a:p>
            <a:pPr algn="l"/>
            <a:r>
              <a:rPr lang="en-US" b="0" i="0">
                <a:solidFill>
                  <a:srgbClr val="555555"/>
                </a:solidFill>
                <a:effectLst/>
                <a:latin typeface="Open Sans" panose="020B0606030504020204" pitchFamily="34" charset="0"/>
              </a:rPr>
              <a:t>The first step to solve this problem is to work the P (parentheses). In this problem, they used both parentheses and brackets. We will need to start inside the parentheses and work out until we complete all the grouping symbols. Also, when working inside the grouping symbols, we must follow the remaining order. To begin, we will need to add the 11 + 1 and then subtract 4, which is 8. We still must now work inside the bracket, 6 times 8 is 48.</a:t>
            </a:r>
          </a:p>
          <a:p>
            <a:pPr algn="l"/>
            <a:endParaRPr lang="en-US">
              <a:solidFill>
                <a:srgbClr val="555555"/>
              </a:solidFill>
              <a:latin typeface="Open Sans" panose="020B0606030504020204" pitchFamily="34" charset="0"/>
            </a:endParaRPr>
          </a:p>
          <a:p>
            <a:pPr algn="l"/>
            <a:endParaRPr lang="en-US" b="0" i="0">
              <a:solidFill>
                <a:srgbClr val="555555"/>
              </a:solidFill>
              <a:effectLst/>
              <a:latin typeface="Open Sans" panose="020B0606030504020204" pitchFamily="34" charset="0"/>
            </a:endParaRPr>
          </a:p>
          <a:p>
            <a:pPr algn="l"/>
            <a:r>
              <a:rPr lang="en-US" b="0" i="0">
                <a:solidFill>
                  <a:srgbClr val="555555"/>
                </a:solidFill>
                <a:effectLst/>
                <a:latin typeface="Open Sans" panose="020B0606030504020204" pitchFamily="34" charset="0"/>
              </a:rPr>
              <a:t>The next letter in our acronym is E for exponents. Since there are no exponents, we continue on. The next step is to simplify the M and the D (multiplication and division) from left to right. Since division actually comes first, we work it from left to right. We'll first divide 48 ÷ 8, which is 6. There is still multiplication in our problem, so next we will need to multiply 6 times 2, which equals 12. The only step remaining is AS (addition and subtraction). There is only one thing left in this problem, which is 3 plus 12, which equals 15. So, as you can see Aunt Sally, the answer to this problem would be 15.</a:t>
            </a:r>
            <a:endParaRPr lang="en-US" b="0" i="0" dirty="0">
              <a:solidFill>
                <a:srgbClr val="555555"/>
              </a:solidFill>
              <a:effectLst/>
              <a:latin typeface="Open Sans" panose="020B0606030504020204" pitchFamily="34" charset="0"/>
            </a:endParaRPr>
          </a:p>
        </p:txBody>
      </p:sp>
    </p:spTree>
    <p:extLst>
      <p:ext uri="{BB962C8B-B14F-4D97-AF65-F5344CB8AC3E}">
        <p14:creationId xmlns:p14="http://schemas.microsoft.com/office/powerpoint/2010/main" val="135979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77DD-C25C-4115-9787-46B420756815}"/>
              </a:ext>
            </a:extLst>
          </p:cNvPr>
          <p:cNvSpPr>
            <a:spLocks noGrp="1"/>
          </p:cNvSpPr>
          <p:nvPr>
            <p:ph type="title"/>
          </p:nvPr>
        </p:nvSpPr>
        <p:spPr>
          <a:xfrm>
            <a:off x="838200" y="365125"/>
            <a:ext cx="10515600" cy="636739"/>
          </a:xfrm>
        </p:spPr>
        <p:txBody>
          <a:bodyPr>
            <a:normAutofit fontScale="90000"/>
          </a:bodyPr>
          <a:lstStyle/>
          <a:p>
            <a:r>
              <a:rPr lang="en-US"/>
              <a:t>Order of Operation Example</a:t>
            </a:r>
            <a:endParaRPr lang="en-US" dirty="0"/>
          </a:p>
        </p:txBody>
      </p:sp>
      <p:sp>
        <p:nvSpPr>
          <p:cNvPr id="3" name="Content Placeholder 2">
            <a:extLst>
              <a:ext uri="{FF2B5EF4-FFF2-40B4-BE49-F238E27FC236}">
                <a16:creationId xmlns:a16="http://schemas.microsoft.com/office/drawing/2014/main" id="{26F298C0-A5D3-4A4E-8926-1A23CA02B66C}"/>
              </a:ext>
            </a:extLst>
          </p:cNvPr>
          <p:cNvSpPr>
            <a:spLocks noGrp="1"/>
          </p:cNvSpPr>
          <p:nvPr>
            <p:ph idx="1"/>
          </p:nvPr>
        </p:nvSpPr>
        <p:spPr>
          <a:xfrm>
            <a:off x="838200" y="1133861"/>
            <a:ext cx="10515600" cy="4351338"/>
          </a:xfrm>
        </p:spPr>
        <p:txBody>
          <a:bodyPr/>
          <a:lstStyle/>
          <a:p>
            <a:pPr marL="0" indent="0">
              <a:buNone/>
            </a:pPr>
            <a:r>
              <a:rPr lang="en-US" dirty="0"/>
              <a:t>  3 +[6(</a:t>
            </a:r>
            <a:r>
              <a:rPr lang="en-US" dirty="0">
                <a:solidFill>
                  <a:srgbClr val="FF0000"/>
                </a:solidFill>
                <a:highlight>
                  <a:srgbClr val="FFFF00"/>
                </a:highlight>
              </a:rPr>
              <a:t>11 + 1 – 4</a:t>
            </a:r>
            <a:r>
              <a:rPr lang="en-US" dirty="0"/>
              <a:t>)] / 8 X 2 =</a:t>
            </a:r>
          </a:p>
          <a:p>
            <a:pPr marL="0" indent="0">
              <a:buNone/>
            </a:pPr>
            <a:r>
              <a:rPr lang="en-US" dirty="0"/>
              <a:t>  3 +[</a:t>
            </a:r>
            <a:r>
              <a:rPr lang="en-US" dirty="0">
                <a:solidFill>
                  <a:srgbClr val="FF0000"/>
                </a:solidFill>
                <a:highlight>
                  <a:srgbClr val="FFFF00"/>
                </a:highlight>
              </a:rPr>
              <a:t>6(8)</a:t>
            </a:r>
            <a:r>
              <a:rPr lang="en-US" dirty="0"/>
              <a:t>] / 8 X 2 =</a:t>
            </a:r>
          </a:p>
          <a:p>
            <a:pPr marL="0" indent="0">
              <a:buNone/>
            </a:pPr>
            <a:r>
              <a:rPr lang="en-US" dirty="0"/>
              <a:t>  3 +</a:t>
            </a:r>
            <a:r>
              <a:rPr lang="en-US" dirty="0">
                <a:highlight>
                  <a:srgbClr val="FFFF00"/>
                </a:highlight>
              </a:rPr>
              <a:t>[</a:t>
            </a:r>
            <a:r>
              <a:rPr lang="en-US" dirty="0">
                <a:solidFill>
                  <a:srgbClr val="FF0000"/>
                </a:solidFill>
                <a:highlight>
                  <a:srgbClr val="FFFF00"/>
                </a:highlight>
              </a:rPr>
              <a:t>48</a:t>
            </a:r>
            <a:r>
              <a:rPr lang="en-US" dirty="0">
                <a:highlight>
                  <a:srgbClr val="FFFF00"/>
                </a:highlight>
              </a:rPr>
              <a:t>] </a:t>
            </a:r>
            <a:r>
              <a:rPr lang="en-US" dirty="0"/>
              <a:t>/ 8 X 2 =</a:t>
            </a:r>
          </a:p>
          <a:p>
            <a:pPr marL="0" indent="0">
              <a:buNone/>
            </a:pPr>
            <a:r>
              <a:rPr lang="en-US" dirty="0"/>
              <a:t>  3 + </a:t>
            </a:r>
            <a:r>
              <a:rPr lang="en-US" dirty="0">
                <a:solidFill>
                  <a:srgbClr val="FF0000"/>
                </a:solidFill>
                <a:highlight>
                  <a:srgbClr val="FFFF00"/>
                </a:highlight>
              </a:rPr>
              <a:t>48 / 8</a:t>
            </a:r>
            <a:r>
              <a:rPr lang="en-US" dirty="0">
                <a:solidFill>
                  <a:srgbClr val="FF0000"/>
                </a:solidFill>
              </a:rPr>
              <a:t> </a:t>
            </a:r>
            <a:r>
              <a:rPr lang="en-US" dirty="0"/>
              <a:t>X 2 =</a:t>
            </a:r>
          </a:p>
          <a:p>
            <a:pPr marL="0" indent="0">
              <a:buNone/>
            </a:pPr>
            <a:r>
              <a:rPr lang="en-US" dirty="0"/>
              <a:t>  3 + </a:t>
            </a:r>
            <a:r>
              <a:rPr lang="en-US" dirty="0">
                <a:solidFill>
                  <a:srgbClr val="FF0000"/>
                </a:solidFill>
                <a:highlight>
                  <a:srgbClr val="FFFF00"/>
                </a:highlight>
              </a:rPr>
              <a:t>6 X 2 </a:t>
            </a:r>
            <a:r>
              <a:rPr lang="en-US" dirty="0"/>
              <a:t>=</a:t>
            </a:r>
          </a:p>
          <a:p>
            <a:pPr marL="0" indent="0">
              <a:buNone/>
            </a:pPr>
            <a:r>
              <a:rPr lang="en-US" dirty="0"/>
              <a:t>  </a:t>
            </a:r>
            <a:r>
              <a:rPr lang="en-US" dirty="0">
                <a:solidFill>
                  <a:srgbClr val="FF0000"/>
                </a:solidFill>
                <a:highlight>
                  <a:srgbClr val="FFFF00"/>
                </a:highlight>
              </a:rPr>
              <a:t>3 + 12 </a:t>
            </a:r>
            <a:r>
              <a:rPr lang="en-US" dirty="0"/>
              <a:t>=</a:t>
            </a:r>
          </a:p>
          <a:p>
            <a:pPr marL="0" indent="0">
              <a:buNone/>
            </a:pPr>
            <a:r>
              <a:rPr lang="en-US" dirty="0"/>
              <a:t>  </a:t>
            </a:r>
            <a:r>
              <a:rPr lang="en-US" sz="3200" b="1" dirty="0">
                <a:solidFill>
                  <a:srgbClr val="FF0000"/>
                </a:solidFill>
              </a:rPr>
              <a:t>15</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927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8882-A032-4097-9DBF-8A7ED513D265}"/>
              </a:ext>
            </a:extLst>
          </p:cNvPr>
          <p:cNvSpPr>
            <a:spLocks noGrp="1"/>
          </p:cNvSpPr>
          <p:nvPr>
            <p:ph type="title"/>
          </p:nvPr>
        </p:nvSpPr>
        <p:spPr>
          <a:xfrm>
            <a:off x="838200" y="365125"/>
            <a:ext cx="10515600" cy="636739"/>
          </a:xfrm>
        </p:spPr>
        <p:txBody>
          <a:bodyPr>
            <a:normAutofit fontScale="90000"/>
          </a:bodyPr>
          <a:lstStyle/>
          <a:p>
            <a:r>
              <a:rPr lang="en-US"/>
              <a:t>Order of Operation Example</a:t>
            </a:r>
            <a:endParaRPr lang="en-US" dirty="0"/>
          </a:p>
        </p:txBody>
      </p:sp>
      <p:sp>
        <p:nvSpPr>
          <p:cNvPr id="3" name="Content Placeholder 2">
            <a:extLst>
              <a:ext uri="{FF2B5EF4-FFF2-40B4-BE49-F238E27FC236}">
                <a16:creationId xmlns:a16="http://schemas.microsoft.com/office/drawing/2014/main" id="{DF44AE27-C510-4878-A6C8-A6B69A527217}"/>
              </a:ext>
            </a:extLst>
          </p:cNvPr>
          <p:cNvSpPr>
            <a:spLocks noGrp="1"/>
          </p:cNvSpPr>
          <p:nvPr>
            <p:ph idx="1"/>
          </p:nvPr>
        </p:nvSpPr>
        <p:spPr/>
        <p:txBody>
          <a:bodyPr>
            <a:normAutofit/>
          </a:bodyPr>
          <a:lstStyle/>
          <a:p>
            <a:pPr marL="0" indent="0">
              <a:buNone/>
            </a:pPr>
            <a:r>
              <a:rPr lang="en-US"/>
              <a:t>120 – 5 (7 + 5) X 6 / 4 =</a:t>
            </a:r>
          </a:p>
          <a:p>
            <a:pPr marL="0" indent="0">
              <a:buNone/>
            </a:pPr>
            <a:r>
              <a:rPr lang="en-US"/>
              <a:t>120 – 5 (</a:t>
            </a:r>
            <a:r>
              <a:rPr lang="en-US">
                <a:solidFill>
                  <a:srgbClr val="FF0000"/>
                </a:solidFill>
                <a:highlight>
                  <a:srgbClr val="FFFF00"/>
                </a:highlight>
              </a:rPr>
              <a:t>7 + 5</a:t>
            </a:r>
            <a:r>
              <a:rPr lang="en-US"/>
              <a:t>) X 6 / 4 =</a:t>
            </a:r>
          </a:p>
          <a:p>
            <a:pPr marL="0" indent="0">
              <a:buNone/>
            </a:pPr>
            <a:r>
              <a:rPr lang="en-US"/>
              <a:t>120 – 5 (</a:t>
            </a:r>
            <a:r>
              <a:rPr lang="en-US">
                <a:solidFill>
                  <a:srgbClr val="FF0000"/>
                </a:solidFill>
                <a:highlight>
                  <a:srgbClr val="FFFF00"/>
                </a:highlight>
              </a:rPr>
              <a:t>12</a:t>
            </a:r>
            <a:r>
              <a:rPr lang="en-US"/>
              <a:t>) X 6 / 4 =</a:t>
            </a:r>
          </a:p>
          <a:p>
            <a:pPr marL="0" indent="0">
              <a:buNone/>
            </a:pPr>
            <a:r>
              <a:rPr lang="en-US"/>
              <a:t>120 – </a:t>
            </a:r>
            <a:r>
              <a:rPr lang="en-US">
                <a:solidFill>
                  <a:srgbClr val="FF0000"/>
                </a:solidFill>
                <a:highlight>
                  <a:srgbClr val="FFFF00"/>
                </a:highlight>
              </a:rPr>
              <a:t>60 X 6 </a:t>
            </a:r>
            <a:r>
              <a:rPr lang="en-US"/>
              <a:t>/ 4 =</a:t>
            </a:r>
          </a:p>
          <a:p>
            <a:pPr marL="0" indent="0">
              <a:buNone/>
            </a:pPr>
            <a:r>
              <a:rPr lang="en-US"/>
              <a:t>120 – </a:t>
            </a:r>
            <a:r>
              <a:rPr lang="en-US">
                <a:solidFill>
                  <a:srgbClr val="FF0000"/>
                </a:solidFill>
                <a:highlight>
                  <a:srgbClr val="FFFF00"/>
                </a:highlight>
              </a:rPr>
              <a:t>360 / 4 </a:t>
            </a:r>
            <a:r>
              <a:rPr lang="en-US"/>
              <a:t>=</a:t>
            </a:r>
          </a:p>
          <a:p>
            <a:pPr marL="0" indent="0">
              <a:buNone/>
            </a:pPr>
            <a:r>
              <a:rPr lang="en-US">
                <a:solidFill>
                  <a:srgbClr val="FF0000"/>
                </a:solidFill>
                <a:highlight>
                  <a:srgbClr val="FFFF00"/>
                </a:highlight>
              </a:rPr>
              <a:t>120 – 90 </a:t>
            </a:r>
            <a:r>
              <a:rPr lang="en-US"/>
              <a:t>= </a:t>
            </a:r>
          </a:p>
          <a:p>
            <a:pPr marL="0" indent="0">
              <a:buNone/>
            </a:pPr>
            <a:r>
              <a:rPr lang="en-US" b="1">
                <a:solidFill>
                  <a:srgbClr val="FF0000"/>
                </a:solidFill>
              </a:rPr>
              <a:t>30</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dirty="0"/>
          </a:p>
        </p:txBody>
      </p:sp>
    </p:spTree>
    <p:extLst>
      <p:ext uri="{BB962C8B-B14F-4D97-AF65-F5344CB8AC3E}">
        <p14:creationId xmlns:p14="http://schemas.microsoft.com/office/powerpoint/2010/main" val="4405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F965-168A-45F9-8D6D-4ACEDC06F65B}"/>
              </a:ext>
            </a:extLst>
          </p:cNvPr>
          <p:cNvSpPr>
            <a:spLocks noGrp="1"/>
          </p:cNvSpPr>
          <p:nvPr>
            <p:ph type="title"/>
          </p:nvPr>
        </p:nvSpPr>
        <p:spPr>
          <a:xfrm>
            <a:off x="1069848" y="273375"/>
            <a:ext cx="10058400" cy="1228190"/>
          </a:xfrm>
        </p:spPr>
        <p:txBody>
          <a:bodyPr/>
          <a:lstStyle/>
          <a:p>
            <a:r>
              <a:rPr lang="en-US" dirty="0"/>
              <a:t>Formula Review</a:t>
            </a:r>
          </a:p>
        </p:txBody>
      </p:sp>
      <p:pic>
        <p:nvPicPr>
          <p:cNvPr id="5" name="Content Placeholder 4" descr="A picture containing text, receipt, document&#10;&#10;Description automatically generated">
            <a:extLst>
              <a:ext uri="{FF2B5EF4-FFF2-40B4-BE49-F238E27FC236}">
                <a16:creationId xmlns:a16="http://schemas.microsoft.com/office/drawing/2014/main" id="{A116B3E2-090E-4E3A-85EC-A6C8437C9A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2434" y="1487488"/>
            <a:ext cx="7127769" cy="5254625"/>
          </a:xfrm>
        </p:spPr>
      </p:pic>
    </p:spTree>
    <p:extLst>
      <p:ext uri="{BB962C8B-B14F-4D97-AF65-F5344CB8AC3E}">
        <p14:creationId xmlns:p14="http://schemas.microsoft.com/office/powerpoint/2010/main" val="389640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93EF-ABEE-41F6-A6AD-ADC6A5AEECB7}"/>
              </a:ext>
            </a:extLst>
          </p:cNvPr>
          <p:cNvSpPr>
            <a:spLocks noGrp="1"/>
          </p:cNvSpPr>
          <p:nvPr>
            <p:ph type="title"/>
          </p:nvPr>
        </p:nvSpPr>
        <p:spPr>
          <a:xfrm>
            <a:off x="838200" y="365125"/>
            <a:ext cx="10515600" cy="851425"/>
          </a:xfrm>
        </p:spPr>
        <p:txBody>
          <a:bodyPr>
            <a:normAutofit fontScale="90000"/>
          </a:bodyPr>
          <a:lstStyle/>
          <a:p>
            <a:r>
              <a:rPr lang="en-US" b="1" dirty="0"/>
              <a:t>Perimeter – Square or Rectangle </a:t>
            </a:r>
          </a:p>
        </p:txBody>
      </p:sp>
      <p:sp>
        <p:nvSpPr>
          <p:cNvPr id="3" name="Content Placeholder 2">
            <a:extLst>
              <a:ext uri="{FF2B5EF4-FFF2-40B4-BE49-F238E27FC236}">
                <a16:creationId xmlns:a16="http://schemas.microsoft.com/office/drawing/2014/main" id="{10849A3F-2C7D-42E5-A0DA-34ABA02FFBF1}"/>
              </a:ext>
            </a:extLst>
          </p:cNvPr>
          <p:cNvSpPr>
            <a:spLocks noGrp="1"/>
          </p:cNvSpPr>
          <p:nvPr>
            <p:ph idx="1"/>
          </p:nvPr>
        </p:nvSpPr>
        <p:spPr>
          <a:xfrm>
            <a:off x="838200" y="1825624"/>
            <a:ext cx="10515600" cy="4845519"/>
          </a:xfrm>
        </p:spPr>
        <p:txBody>
          <a:bodyPr/>
          <a:lstStyle/>
          <a:p>
            <a:r>
              <a:rPr lang="en-US" dirty="0"/>
              <a:t>Formula – 2(Length + Width) </a:t>
            </a:r>
          </a:p>
          <a:p>
            <a:pPr marL="0" indent="0">
              <a:buNone/>
            </a:pPr>
            <a:r>
              <a:rPr lang="en-US" dirty="0">
                <a:solidFill>
                  <a:srgbClr val="0070C0"/>
                </a:solidFill>
              </a:rPr>
              <a:t>A rectangular field must have a fence built to enclose it. If the length is 120 feet and the width is 80 feet, how much fencing is needed? </a:t>
            </a:r>
          </a:p>
          <a:p>
            <a:pPr marL="0" indent="0">
              <a:buNone/>
            </a:pPr>
            <a:r>
              <a:rPr lang="en-US" dirty="0"/>
              <a:t>					120 feet</a:t>
            </a:r>
          </a:p>
          <a:p>
            <a:pPr marL="0" indent="0">
              <a:buNone/>
            </a:pPr>
            <a:endParaRPr lang="en-US" dirty="0"/>
          </a:p>
          <a:p>
            <a:pPr marL="0" indent="0">
              <a:buNone/>
            </a:pPr>
            <a:endParaRPr lang="en-US" dirty="0"/>
          </a:p>
          <a:p>
            <a:pPr marL="0" indent="0">
              <a:buNone/>
            </a:pPr>
            <a:r>
              <a:rPr lang="en-US" dirty="0"/>
              <a:t>   80 feet</a:t>
            </a:r>
          </a:p>
        </p:txBody>
      </p:sp>
      <p:sp>
        <p:nvSpPr>
          <p:cNvPr id="4" name="Rectangle 3">
            <a:extLst>
              <a:ext uri="{FF2B5EF4-FFF2-40B4-BE49-F238E27FC236}">
                <a16:creationId xmlns:a16="http://schemas.microsoft.com/office/drawing/2014/main" id="{5155AEEF-5C7C-4562-AF1B-4F607DF9ABEC}"/>
              </a:ext>
            </a:extLst>
          </p:cNvPr>
          <p:cNvSpPr/>
          <p:nvPr/>
        </p:nvSpPr>
        <p:spPr>
          <a:xfrm>
            <a:off x="2369489" y="3681454"/>
            <a:ext cx="7299297" cy="22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33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6C14-EE40-4804-82EC-8C86880EF598}"/>
              </a:ext>
            </a:extLst>
          </p:cNvPr>
          <p:cNvSpPr>
            <a:spLocks noGrp="1"/>
          </p:cNvSpPr>
          <p:nvPr>
            <p:ph type="title"/>
          </p:nvPr>
        </p:nvSpPr>
        <p:spPr>
          <a:xfrm>
            <a:off x="838200" y="365126"/>
            <a:ext cx="10515600" cy="946840"/>
          </a:xfrm>
        </p:spPr>
        <p:txBody>
          <a:bodyPr>
            <a:normAutofit fontScale="90000"/>
          </a:bodyPr>
          <a:lstStyle/>
          <a:p>
            <a:r>
              <a:rPr lang="en-US" b="1"/>
              <a:t>Perimeter – Square or Rectangle </a:t>
            </a:r>
            <a:endParaRPr lang="en-US" b="1" dirty="0"/>
          </a:p>
        </p:txBody>
      </p:sp>
      <p:sp>
        <p:nvSpPr>
          <p:cNvPr id="3" name="Content Placeholder 2">
            <a:extLst>
              <a:ext uri="{FF2B5EF4-FFF2-40B4-BE49-F238E27FC236}">
                <a16:creationId xmlns:a16="http://schemas.microsoft.com/office/drawing/2014/main" id="{975D5AC9-F082-4C40-8BC2-7A27B5161B76}"/>
              </a:ext>
            </a:extLst>
          </p:cNvPr>
          <p:cNvSpPr>
            <a:spLocks noGrp="1"/>
          </p:cNvSpPr>
          <p:nvPr>
            <p:ph idx="1"/>
          </p:nvPr>
        </p:nvSpPr>
        <p:spPr/>
        <p:txBody>
          <a:bodyPr>
            <a:normAutofit/>
          </a:bodyPr>
          <a:lstStyle/>
          <a:p>
            <a:r>
              <a:rPr lang="en-US" dirty="0"/>
              <a:t>Formula – 2(Length + Width) </a:t>
            </a:r>
          </a:p>
          <a:p>
            <a:pPr marL="0" indent="0">
              <a:buNone/>
            </a:pPr>
            <a:r>
              <a:rPr lang="en-US" dirty="0"/>
              <a:t>Length = 120 feet    </a:t>
            </a:r>
          </a:p>
          <a:p>
            <a:pPr marL="0" indent="0">
              <a:buNone/>
            </a:pPr>
            <a:r>
              <a:rPr lang="en-US" dirty="0"/>
              <a:t>Width = 80 feet </a:t>
            </a:r>
          </a:p>
          <a:p>
            <a:pPr marL="0" indent="0">
              <a:buNone/>
            </a:pPr>
            <a:endParaRPr lang="en-US" dirty="0"/>
          </a:p>
          <a:p>
            <a:pPr marL="0" indent="0">
              <a:buNone/>
            </a:pPr>
            <a:r>
              <a:rPr lang="en-US" dirty="0">
                <a:solidFill>
                  <a:srgbClr val="FF0000"/>
                </a:solidFill>
              </a:rPr>
              <a:t>2(120’ + 80’) =</a:t>
            </a:r>
          </a:p>
          <a:p>
            <a:pPr marL="0" indent="0">
              <a:buNone/>
            </a:pPr>
            <a:r>
              <a:rPr lang="en-US" dirty="0">
                <a:solidFill>
                  <a:srgbClr val="FF0000"/>
                </a:solidFill>
              </a:rPr>
              <a:t>2(200’) =</a:t>
            </a:r>
          </a:p>
          <a:p>
            <a:pPr marL="0" indent="0">
              <a:buNone/>
            </a:pPr>
            <a:r>
              <a:rPr lang="en-US" b="1" dirty="0">
                <a:solidFill>
                  <a:srgbClr val="FF0000"/>
                </a:solidFill>
              </a:rPr>
              <a:t>400 feet</a:t>
            </a:r>
          </a:p>
        </p:txBody>
      </p:sp>
      <p:pic>
        <p:nvPicPr>
          <p:cNvPr id="5" name="Picture 4" descr="A picture containing text&#10;&#10;Description automatically generated">
            <a:extLst>
              <a:ext uri="{FF2B5EF4-FFF2-40B4-BE49-F238E27FC236}">
                <a16:creationId xmlns:a16="http://schemas.microsoft.com/office/drawing/2014/main" id="{A3AC7892-BFD7-4951-891C-D85EF5EE8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575" y="3077510"/>
            <a:ext cx="7692812" cy="2618685"/>
          </a:xfrm>
          <a:prstGeom prst="rect">
            <a:avLst/>
          </a:prstGeom>
        </p:spPr>
      </p:pic>
    </p:spTree>
    <p:extLst>
      <p:ext uri="{BB962C8B-B14F-4D97-AF65-F5344CB8AC3E}">
        <p14:creationId xmlns:p14="http://schemas.microsoft.com/office/powerpoint/2010/main" val="46424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1" name="Picture 10" descr="A close up of an old building&#10;&#10;Description automatically generated">
            <a:extLst>
              <a:ext uri="{FF2B5EF4-FFF2-40B4-BE49-F238E27FC236}">
                <a16:creationId xmlns:a16="http://schemas.microsoft.com/office/drawing/2014/main" id="{D848004D-7D5B-4E98-ACBD-2FC89B93FA48}"/>
              </a:ext>
            </a:extLst>
          </p:cNvPr>
          <p:cNvPicPr>
            <a:picLocks noChangeAspect="1"/>
          </p:cNvPicPr>
          <p:nvPr/>
        </p:nvPicPr>
        <p:blipFill>
          <a:blip r:embed="rId3" cstate="screen">
            <a:alphaModFix amt="25000"/>
            <a:grayscl/>
            <a:extLst>
              <a:ext uri="{28A0092B-C50C-407E-A947-70E740481C1C}">
                <a14:useLocalDpi xmlns:a14="http://schemas.microsoft.com/office/drawing/2010/main"/>
              </a:ext>
            </a:extLst>
          </a:blip>
          <a:stretch>
            <a:fillRect/>
          </a:stretch>
        </p:blipFill>
        <p:spPr>
          <a:xfrm>
            <a:off x="0" y="5080"/>
            <a:ext cx="12192000" cy="6847840"/>
          </a:xfrm>
          <a:prstGeom prst="rect">
            <a:avLst/>
          </a:prstGeom>
        </p:spPr>
      </p:pic>
      <p:cxnSp>
        <p:nvCxnSpPr>
          <p:cNvPr id="19" name="Straight Connector 18">
            <a:extLst>
              <a:ext uri="{FF2B5EF4-FFF2-40B4-BE49-F238E27FC236}">
                <a16:creationId xmlns:a16="http://schemas.microsoft.com/office/drawing/2014/main" id="{54DF49F1-5FB2-448F-A5DE-93A5314E10EA}"/>
              </a:ext>
            </a:extLst>
          </p:cNvPr>
          <p:cNvCxnSpPr>
            <a:cxnSpLocks/>
          </p:cNvCxnSpPr>
          <p:nvPr/>
        </p:nvCxnSpPr>
        <p:spPr>
          <a:xfrm>
            <a:off x="9310331" y="839382"/>
            <a:ext cx="1870837" cy="0"/>
          </a:xfrm>
          <a:prstGeom prst="line">
            <a:avLst/>
          </a:prstGeom>
          <a:noFill/>
          <a:ln w="38100" cap="flat" cmpd="sng" algn="ctr">
            <a:solidFill>
              <a:srgbClr val="29246D"/>
            </a:solidFill>
            <a:prstDash val="solid"/>
            <a:miter lim="800000"/>
          </a:ln>
          <a:effectLst/>
        </p:spPr>
      </p:cxnSp>
      <p:pic>
        <p:nvPicPr>
          <p:cNvPr id="6" name="Picture 5" descr="A picture containing drawing&#10;&#10;Description automatically generated">
            <a:extLst>
              <a:ext uri="{FF2B5EF4-FFF2-40B4-BE49-F238E27FC236}">
                <a16:creationId xmlns:a16="http://schemas.microsoft.com/office/drawing/2014/main" id="{53E796EA-D78B-8846-B92D-5580014A08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00194" y="6109343"/>
            <a:ext cx="1592394" cy="491732"/>
          </a:xfrm>
          <a:prstGeom prst="rect">
            <a:avLst/>
          </a:prstGeom>
        </p:spPr>
      </p:pic>
      <p:sp>
        <p:nvSpPr>
          <p:cNvPr id="9" name="Title 1">
            <a:extLst>
              <a:ext uri="{FF2B5EF4-FFF2-40B4-BE49-F238E27FC236}">
                <a16:creationId xmlns:a16="http://schemas.microsoft.com/office/drawing/2014/main" id="{6F6DE6A1-FF82-4F50-A99A-2B9FB0901F55}"/>
              </a:ext>
            </a:extLst>
          </p:cNvPr>
          <p:cNvSpPr>
            <a:spLocks noGrp="1"/>
          </p:cNvSpPr>
          <p:nvPr>
            <p:ph type="title"/>
          </p:nvPr>
        </p:nvSpPr>
        <p:spPr>
          <a:xfrm>
            <a:off x="607291" y="3974262"/>
            <a:ext cx="10573877" cy="785252"/>
          </a:xfrm>
        </p:spPr>
        <p:txBody>
          <a:bodyPr>
            <a:normAutofit fontScale="90000"/>
          </a:bodyPr>
          <a:lstStyle/>
          <a:p>
            <a:pPr lvl="0" algn="l">
              <a:defRPr/>
            </a:pPr>
            <a:r>
              <a:rPr lang="en-US" dirty="0"/>
              <a:t>Shawn Spromberg</a:t>
            </a:r>
            <a:br>
              <a:rPr lang="en-US" dirty="0"/>
            </a:br>
            <a:r>
              <a:rPr lang="en-US" sz="3100" dirty="0"/>
              <a:t>Moderator </a:t>
            </a:r>
          </a:p>
        </p:txBody>
      </p:sp>
      <p:sp>
        <p:nvSpPr>
          <p:cNvPr id="10" name="Text Placeholder 2">
            <a:extLst>
              <a:ext uri="{FF2B5EF4-FFF2-40B4-BE49-F238E27FC236}">
                <a16:creationId xmlns:a16="http://schemas.microsoft.com/office/drawing/2014/main" id="{2AC04124-39E7-4F7B-AAFF-E33654CA42A5}"/>
              </a:ext>
            </a:extLst>
          </p:cNvPr>
          <p:cNvSpPr txBox="1">
            <a:spLocks/>
          </p:cNvSpPr>
          <p:nvPr/>
        </p:nvSpPr>
        <p:spPr>
          <a:xfrm>
            <a:off x="607291" y="4975280"/>
            <a:ext cx="7535223" cy="1388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300" b="0" i="0" kern="1200">
                <a:solidFill>
                  <a:schemeClr val="bg2"/>
                </a:solidFill>
                <a:latin typeface="Gotham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Gotham Medium" pitchFamily="2"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Medium" pitchFamily="2"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Medium" pitchFamily="2"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prstClr val="white"/>
                </a:solidFill>
                <a:effectLst/>
                <a:uLnTx/>
                <a:uFillTx/>
                <a:latin typeface="Calibri" panose="020F0502020204030204"/>
                <a:ea typeface="+mn-ea"/>
                <a:cs typeface="+mn-cs"/>
              </a:rPr>
              <a:t>Wastewater Utility Supervisor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all" spc="0" normalizeH="0" baseline="0" noProof="0" dirty="0">
                <a:ln>
                  <a:noFill/>
                </a:ln>
                <a:solidFill>
                  <a:prstClr val="white"/>
                </a:solidFill>
                <a:effectLst/>
                <a:uLnTx/>
                <a:uFillTx/>
                <a:latin typeface="Calibri" panose="020F0502020204030204"/>
                <a:ea typeface="+mn-ea"/>
                <a:cs typeface="+mn-cs"/>
              </a:rPr>
              <a:t>Cucamonga Valley WD</a:t>
            </a:r>
          </a:p>
        </p:txBody>
      </p:sp>
      <p:pic>
        <p:nvPicPr>
          <p:cNvPr id="4" name="Picture 3" descr="A person with a white substance on his face&#10;&#10;Description automatically generated with low confidence">
            <a:extLst>
              <a:ext uri="{FF2B5EF4-FFF2-40B4-BE49-F238E27FC236}">
                <a16:creationId xmlns:a16="http://schemas.microsoft.com/office/drawing/2014/main" id="{E4EBAC58-EE1A-47A3-A04F-209D6FDBF6D3}"/>
              </a:ext>
            </a:extLst>
          </p:cNvPr>
          <p:cNvPicPr>
            <a:picLocks noChangeAspect="1"/>
          </p:cNvPicPr>
          <p:nvPr/>
        </p:nvPicPr>
        <p:blipFill>
          <a:blip r:embed="rId5"/>
          <a:stretch>
            <a:fillRect/>
          </a:stretch>
        </p:blipFill>
        <p:spPr>
          <a:xfrm>
            <a:off x="735090" y="1086253"/>
            <a:ext cx="2286000" cy="2520763"/>
          </a:xfrm>
          <a:prstGeom prst="rect">
            <a:avLst/>
          </a:prstGeom>
        </p:spPr>
      </p:pic>
    </p:spTree>
    <p:extLst>
      <p:ext uri="{BB962C8B-B14F-4D97-AF65-F5344CB8AC3E}">
        <p14:creationId xmlns:p14="http://schemas.microsoft.com/office/powerpoint/2010/main" val="9527915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04D-D6AE-4E00-8EED-BE368FD566DA}"/>
              </a:ext>
            </a:extLst>
          </p:cNvPr>
          <p:cNvSpPr>
            <a:spLocks noGrp="1"/>
          </p:cNvSpPr>
          <p:nvPr>
            <p:ph type="title"/>
          </p:nvPr>
        </p:nvSpPr>
        <p:spPr>
          <a:xfrm>
            <a:off x="838200" y="365125"/>
            <a:ext cx="10515600" cy="915035"/>
          </a:xfrm>
        </p:spPr>
        <p:txBody>
          <a:bodyPr>
            <a:normAutofit fontScale="90000"/>
          </a:bodyPr>
          <a:lstStyle/>
          <a:p>
            <a:r>
              <a:rPr lang="en-US" b="1" dirty="0"/>
              <a:t>Perimeter – Square or Rectangle </a:t>
            </a:r>
          </a:p>
        </p:txBody>
      </p:sp>
      <p:sp>
        <p:nvSpPr>
          <p:cNvPr id="3" name="Content Placeholder 2">
            <a:extLst>
              <a:ext uri="{FF2B5EF4-FFF2-40B4-BE49-F238E27FC236}">
                <a16:creationId xmlns:a16="http://schemas.microsoft.com/office/drawing/2014/main" id="{D9B2BC5A-D482-4F9F-9A34-4C5D0908BAA7}"/>
              </a:ext>
            </a:extLst>
          </p:cNvPr>
          <p:cNvSpPr>
            <a:spLocks noGrp="1"/>
          </p:cNvSpPr>
          <p:nvPr>
            <p:ph idx="1"/>
          </p:nvPr>
        </p:nvSpPr>
        <p:spPr>
          <a:xfrm>
            <a:off x="838200" y="1825625"/>
            <a:ext cx="10515600" cy="4726250"/>
          </a:xfrm>
        </p:spPr>
        <p:txBody>
          <a:bodyPr/>
          <a:lstStyle/>
          <a:p>
            <a:pPr marL="0" indent="0">
              <a:buNone/>
            </a:pPr>
            <a:r>
              <a:rPr lang="en-US" dirty="0">
                <a:solidFill>
                  <a:srgbClr val="0070C0"/>
                </a:solidFill>
              </a:rPr>
              <a:t>A pump station is 300 feet long and 300 feet wide. How much chain link fence is needed to enclose the pump station? </a:t>
            </a:r>
          </a:p>
          <a:p>
            <a:pPr marL="0" indent="0">
              <a:buNone/>
            </a:pPr>
            <a:r>
              <a:rPr lang="en-US" dirty="0"/>
              <a:t>				300 feet</a:t>
            </a:r>
          </a:p>
          <a:p>
            <a:pPr marL="0" indent="0">
              <a:buNone/>
            </a:pPr>
            <a:endParaRPr lang="en-US" dirty="0"/>
          </a:p>
          <a:p>
            <a:pPr marL="0" indent="0">
              <a:buNone/>
            </a:pPr>
            <a:endParaRPr lang="en-US" dirty="0"/>
          </a:p>
          <a:p>
            <a:pPr marL="0" indent="0">
              <a:buNone/>
            </a:pPr>
            <a:r>
              <a:rPr lang="en-US" dirty="0"/>
              <a:t>	        300 feet</a:t>
            </a:r>
          </a:p>
          <a:p>
            <a:pPr marL="0" indent="0">
              <a:buNone/>
            </a:pPr>
            <a:endParaRPr lang="en-US" dirty="0"/>
          </a:p>
        </p:txBody>
      </p:sp>
      <p:sp>
        <p:nvSpPr>
          <p:cNvPr id="4" name="Rectangle 3">
            <a:extLst>
              <a:ext uri="{FF2B5EF4-FFF2-40B4-BE49-F238E27FC236}">
                <a16:creationId xmlns:a16="http://schemas.microsoft.com/office/drawing/2014/main" id="{59DE8EEC-CFF6-4E46-8C14-3273FA2F402F}"/>
              </a:ext>
            </a:extLst>
          </p:cNvPr>
          <p:cNvSpPr/>
          <p:nvPr/>
        </p:nvSpPr>
        <p:spPr>
          <a:xfrm>
            <a:off x="3840480" y="3172577"/>
            <a:ext cx="3697357" cy="3121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08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60A5-100F-432F-97D3-7D5E533F4764}"/>
              </a:ext>
            </a:extLst>
          </p:cNvPr>
          <p:cNvSpPr>
            <a:spLocks noGrp="1"/>
          </p:cNvSpPr>
          <p:nvPr>
            <p:ph type="title"/>
          </p:nvPr>
        </p:nvSpPr>
        <p:spPr>
          <a:xfrm>
            <a:off x="838200" y="365126"/>
            <a:ext cx="10515600" cy="1066110"/>
          </a:xfrm>
        </p:spPr>
        <p:txBody>
          <a:bodyPr>
            <a:normAutofit fontScale="90000"/>
          </a:bodyPr>
          <a:lstStyle/>
          <a:p>
            <a:r>
              <a:rPr lang="en-US" b="1" dirty="0"/>
              <a:t>Perimeter – Square or Rectangle </a:t>
            </a:r>
            <a:endParaRPr lang="en-US" dirty="0"/>
          </a:p>
        </p:txBody>
      </p:sp>
      <p:sp>
        <p:nvSpPr>
          <p:cNvPr id="3" name="Content Placeholder 2">
            <a:extLst>
              <a:ext uri="{FF2B5EF4-FFF2-40B4-BE49-F238E27FC236}">
                <a16:creationId xmlns:a16="http://schemas.microsoft.com/office/drawing/2014/main" id="{EEF3E241-D577-4D32-B56E-01D23787D69F}"/>
              </a:ext>
            </a:extLst>
          </p:cNvPr>
          <p:cNvSpPr>
            <a:spLocks noGrp="1"/>
          </p:cNvSpPr>
          <p:nvPr>
            <p:ph idx="1"/>
          </p:nvPr>
        </p:nvSpPr>
        <p:spPr/>
        <p:txBody>
          <a:bodyPr>
            <a:normAutofit/>
          </a:bodyPr>
          <a:lstStyle/>
          <a:p>
            <a:r>
              <a:rPr lang="en-US" dirty="0"/>
              <a:t>Formula – 2(Length + Width) </a:t>
            </a:r>
          </a:p>
          <a:p>
            <a:pPr marL="0" indent="0">
              <a:buNone/>
            </a:pPr>
            <a:r>
              <a:rPr lang="en-US" dirty="0"/>
              <a:t>Length = 300 feet	</a:t>
            </a:r>
          </a:p>
          <a:p>
            <a:pPr marL="0" indent="0">
              <a:buNone/>
            </a:pPr>
            <a:r>
              <a:rPr lang="en-US" dirty="0"/>
              <a:t>Width = 300 feet</a:t>
            </a:r>
          </a:p>
          <a:p>
            <a:pPr marL="0" indent="0">
              <a:buNone/>
            </a:pPr>
            <a:endParaRPr lang="en-US" dirty="0"/>
          </a:p>
          <a:p>
            <a:pPr marL="0" indent="0">
              <a:buNone/>
            </a:pPr>
            <a:r>
              <a:rPr lang="en-US" dirty="0">
                <a:solidFill>
                  <a:srgbClr val="FF0000"/>
                </a:solidFill>
              </a:rPr>
              <a:t>2(300’ + 300’) =</a:t>
            </a:r>
          </a:p>
          <a:p>
            <a:pPr marL="0" indent="0">
              <a:buNone/>
            </a:pPr>
            <a:r>
              <a:rPr lang="en-US" dirty="0">
                <a:solidFill>
                  <a:srgbClr val="FF0000"/>
                </a:solidFill>
              </a:rPr>
              <a:t>2(600’) = </a:t>
            </a:r>
          </a:p>
          <a:p>
            <a:pPr marL="0" indent="0">
              <a:buNone/>
            </a:pPr>
            <a:r>
              <a:rPr lang="en-US" b="1" dirty="0">
                <a:solidFill>
                  <a:srgbClr val="FF0000"/>
                </a:solidFill>
              </a:rPr>
              <a:t>1200 feet</a:t>
            </a:r>
          </a:p>
          <a:p>
            <a:pPr marL="0" indent="0">
              <a:buNone/>
            </a:pPr>
            <a:endParaRPr lang="en-US" dirty="0"/>
          </a:p>
        </p:txBody>
      </p:sp>
      <p:pic>
        <p:nvPicPr>
          <p:cNvPr id="5" name="Picture 4" descr="Chart&#10;&#10;Description automatically generated">
            <a:extLst>
              <a:ext uri="{FF2B5EF4-FFF2-40B4-BE49-F238E27FC236}">
                <a16:creationId xmlns:a16="http://schemas.microsoft.com/office/drawing/2014/main" id="{BFBA0346-636F-4A01-A6E6-3CE7BFE39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338" y="2205871"/>
            <a:ext cx="5579529" cy="3725061"/>
          </a:xfrm>
          <a:prstGeom prst="rect">
            <a:avLst/>
          </a:prstGeom>
        </p:spPr>
      </p:pic>
    </p:spTree>
    <p:extLst>
      <p:ext uri="{BB962C8B-B14F-4D97-AF65-F5344CB8AC3E}">
        <p14:creationId xmlns:p14="http://schemas.microsoft.com/office/powerpoint/2010/main" val="28956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8ED8-7834-49D4-8CD0-D03409BA5996}"/>
              </a:ext>
            </a:extLst>
          </p:cNvPr>
          <p:cNvSpPr>
            <a:spLocks noGrp="1"/>
          </p:cNvSpPr>
          <p:nvPr>
            <p:ph type="title"/>
          </p:nvPr>
        </p:nvSpPr>
        <p:spPr>
          <a:xfrm>
            <a:off x="838200" y="365126"/>
            <a:ext cx="10515600" cy="970694"/>
          </a:xfrm>
        </p:spPr>
        <p:txBody>
          <a:bodyPr>
            <a:normAutofit fontScale="90000"/>
          </a:bodyPr>
          <a:lstStyle/>
          <a:p>
            <a:r>
              <a:rPr lang="en-US" b="1" dirty="0"/>
              <a:t>Perimeter – Square or Rectangle </a:t>
            </a:r>
            <a:endParaRPr lang="en-US" dirty="0"/>
          </a:p>
        </p:txBody>
      </p:sp>
      <p:sp>
        <p:nvSpPr>
          <p:cNvPr id="3" name="Content Placeholder 2">
            <a:extLst>
              <a:ext uri="{FF2B5EF4-FFF2-40B4-BE49-F238E27FC236}">
                <a16:creationId xmlns:a16="http://schemas.microsoft.com/office/drawing/2014/main" id="{02E247C6-4FD9-4A19-BDD9-BC1A1A65408E}"/>
              </a:ext>
            </a:extLst>
          </p:cNvPr>
          <p:cNvSpPr>
            <a:spLocks noGrp="1"/>
          </p:cNvSpPr>
          <p:nvPr>
            <p:ph idx="1"/>
          </p:nvPr>
        </p:nvSpPr>
        <p:spPr>
          <a:xfrm>
            <a:off x="838200" y="1825625"/>
            <a:ext cx="10802510" cy="4909130"/>
          </a:xfrm>
        </p:spPr>
        <p:txBody>
          <a:bodyPr>
            <a:normAutofit/>
          </a:bodyPr>
          <a:lstStyle/>
          <a:p>
            <a:pPr marL="0" indent="0">
              <a:buNone/>
            </a:pPr>
            <a:r>
              <a:rPr lang="en-US" dirty="0">
                <a:solidFill>
                  <a:srgbClr val="0070C0"/>
                </a:solidFill>
              </a:rPr>
              <a:t>How much fencing is needed for the drawing provided below?</a:t>
            </a:r>
          </a:p>
          <a:p>
            <a:pPr marL="0" indent="0">
              <a:buNone/>
            </a:pPr>
            <a:r>
              <a:rPr lang="en-US" dirty="0"/>
              <a:t>			130 feet (L)				</a:t>
            </a:r>
          </a:p>
          <a:p>
            <a:pPr marL="0" indent="0">
              <a:buNone/>
            </a:pPr>
            <a:endParaRPr lang="en-US" dirty="0"/>
          </a:p>
          <a:p>
            <a:pPr marL="0" indent="0">
              <a:buNone/>
            </a:pPr>
            <a:r>
              <a:rPr lang="en-US" dirty="0"/>
              <a:t>							            40 feet </a:t>
            </a:r>
          </a:p>
          <a:p>
            <a:pPr marL="0" indent="0">
              <a:buNone/>
            </a:pPr>
            <a:r>
              <a:rPr lang="en-US" dirty="0"/>
              <a:t>							            70 feet (L)</a:t>
            </a:r>
          </a:p>
          <a:p>
            <a:pPr marL="0" indent="0">
              <a:buNone/>
            </a:pPr>
            <a:r>
              <a:rPr lang="en-US" dirty="0"/>
              <a:t>          80 feet </a:t>
            </a:r>
          </a:p>
          <a:p>
            <a:pPr marL="0" indent="0">
              <a:buNone/>
            </a:pPr>
            <a:r>
              <a:rPr lang="en-US" dirty="0"/>
              <a:t>										    </a:t>
            </a:r>
          </a:p>
          <a:p>
            <a:pPr marL="0" indent="0">
              <a:buNone/>
            </a:pPr>
            <a:r>
              <a:rPr lang="en-US" dirty="0"/>
              <a:t>									                   40 feet</a:t>
            </a:r>
          </a:p>
          <a:p>
            <a:pPr marL="0" indent="0">
              <a:buNone/>
            </a:pPr>
            <a:endParaRPr lang="en-US" dirty="0"/>
          </a:p>
          <a:p>
            <a:pPr marL="0" indent="0">
              <a:buNone/>
            </a:pPr>
            <a:r>
              <a:rPr lang="en-US" dirty="0"/>
              <a:t>					200 feet (L)</a:t>
            </a:r>
          </a:p>
          <a:p>
            <a:pPr marL="0" indent="0">
              <a:buNone/>
            </a:pPr>
            <a:endParaRPr lang="en-US" dirty="0"/>
          </a:p>
        </p:txBody>
      </p:sp>
      <p:sp>
        <p:nvSpPr>
          <p:cNvPr id="4" name="Rectangle 3">
            <a:extLst>
              <a:ext uri="{FF2B5EF4-FFF2-40B4-BE49-F238E27FC236}">
                <a16:creationId xmlns:a16="http://schemas.microsoft.com/office/drawing/2014/main" id="{F2534E93-95D0-4113-B4DE-BB1CBF3382C3}"/>
              </a:ext>
            </a:extLst>
          </p:cNvPr>
          <p:cNvSpPr/>
          <p:nvPr/>
        </p:nvSpPr>
        <p:spPr>
          <a:xfrm>
            <a:off x="2528515" y="2775010"/>
            <a:ext cx="5319422" cy="291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25081E-9C5C-4BD3-8AFF-7E513160BD3C}"/>
              </a:ext>
            </a:extLst>
          </p:cNvPr>
          <p:cNvSpPr/>
          <p:nvPr/>
        </p:nvSpPr>
        <p:spPr>
          <a:xfrm>
            <a:off x="7847937" y="4047219"/>
            <a:ext cx="2441051"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sz="2800" dirty="0">
              <a:solidFill>
                <a:schemeClr val="tx1"/>
              </a:solidFill>
            </a:endParaRPr>
          </a:p>
        </p:txBody>
      </p:sp>
    </p:spTree>
    <p:extLst>
      <p:ext uri="{BB962C8B-B14F-4D97-AF65-F5344CB8AC3E}">
        <p14:creationId xmlns:p14="http://schemas.microsoft.com/office/powerpoint/2010/main" val="155133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2CA9-5122-46C5-97FD-008BF5754199}"/>
              </a:ext>
            </a:extLst>
          </p:cNvPr>
          <p:cNvSpPr>
            <a:spLocks noGrp="1"/>
          </p:cNvSpPr>
          <p:nvPr>
            <p:ph type="title"/>
          </p:nvPr>
        </p:nvSpPr>
        <p:spPr>
          <a:xfrm>
            <a:off x="838200" y="365126"/>
            <a:ext cx="10515600" cy="946840"/>
          </a:xfrm>
        </p:spPr>
        <p:txBody>
          <a:bodyPr>
            <a:normAutofit fontScale="90000"/>
          </a:bodyPr>
          <a:lstStyle/>
          <a:p>
            <a:r>
              <a:rPr lang="en-US" b="1" dirty="0"/>
              <a:t>Perimeter – Square or Rectangle </a:t>
            </a:r>
            <a:endParaRPr lang="en-US" dirty="0"/>
          </a:p>
        </p:txBody>
      </p:sp>
      <p:sp>
        <p:nvSpPr>
          <p:cNvPr id="3" name="Content Placeholder 2">
            <a:extLst>
              <a:ext uri="{FF2B5EF4-FFF2-40B4-BE49-F238E27FC236}">
                <a16:creationId xmlns:a16="http://schemas.microsoft.com/office/drawing/2014/main" id="{15BD7994-9E67-438C-BB1C-BD8F8F655104}"/>
              </a:ext>
            </a:extLst>
          </p:cNvPr>
          <p:cNvSpPr>
            <a:spLocks noGrp="1"/>
          </p:cNvSpPr>
          <p:nvPr>
            <p:ph idx="1"/>
          </p:nvPr>
        </p:nvSpPr>
        <p:spPr>
          <a:xfrm>
            <a:off x="838200" y="1825625"/>
            <a:ext cx="11120562" cy="4351338"/>
          </a:xfrm>
        </p:spPr>
        <p:txBody>
          <a:bodyPr/>
          <a:lstStyle/>
          <a:p>
            <a:r>
              <a:rPr lang="en-US" dirty="0"/>
              <a:t>Formula – 2(Length + Width) </a:t>
            </a:r>
          </a:p>
          <a:p>
            <a:pPr marL="0" indent="0">
              <a:buNone/>
            </a:pPr>
            <a:r>
              <a:rPr lang="en-US" dirty="0"/>
              <a:t>Length = 200 feet		</a:t>
            </a:r>
          </a:p>
          <a:p>
            <a:pPr marL="0" indent="0">
              <a:buNone/>
            </a:pPr>
            <a:r>
              <a:rPr lang="en-US" dirty="0"/>
              <a:t>Width = 80 feet</a:t>
            </a:r>
          </a:p>
          <a:p>
            <a:pPr marL="0" indent="0">
              <a:buNone/>
            </a:pPr>
            <a:endParaRPr lang="en-US" dirty="0"/>
          </a:p>
          <a:p>
            <a:pPr marL="0" indent="0">
              <a:buNone/>
            </a:pPr>
            <a:r>
              <a:rPr lang="en-US" dirty="0">
                <a:solidFill>
                  <a:srgbClr val="FF0000"/>
                </a:solidFill>
              </a:rPr>
              <a:t>2(200’ + 80’) =</a:t>
            </a:r>
          </a:p>
          <a:p>
            <a:pPr marL="0" indent="0">
              <a:buNone/>
            </a:pPr>
            <a:r>
              <a:rPr lang="en-US" dirty="0">
                <a:solidFill>
                  <a:srgbClr val="FF0000"/>
                </a:solidFill>
              </a:rPr>
              <a:t>2(280’) =</a:t>
            </a:r>
          </a:p>
          <a:p>
            <a:pPr marL="0" indent="0">
              <a:buNone/>
            </a:pPr>
            <a:r>
              <a:rPr lang="en-US" b="1" dirty="0">
                <a:solidFill>
                  <a:srgbClr val="FF0000"/>
                </a:solidFill>
              </a:rPr>
              <a:t>560 feet</a:t>
            </a:r>
          </a:p>
        </p:txBody>
      </p:sp>
      <p:pic>
        <p:nvPicPr>
          <p:cNvPr id="5" name="Picture 4" descr="Chart, histogram, treemap chart&#10;&#10;Description automatically generated">
            <a:extLst>
              <a:ext uri="{FF2B5EF4-FFF2-40B4-BE49-F238E27FC236}">
                <a16:creationId xmlns:a16="http://schemas.microsoft.com/office/drawing/2014/main" id="{AC00703D-CBCF-4AA2-BD76-CB1C4C6DB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990" y="2719345"/>
            <a:ext cx="7896065" cy="3112929"/>
          </a:xfrm>
          <a:prstGeom prst="rect">
            <a:avLst/>
          </a:prstGeom>
        </p:spPr>
      </p:pic>
      <p:cxnSp>
        <p:nvCxnSpPr>
          <p:cNvPr id="6" name="Straight Arrow Connector 5">
            <a:extLst>
              <a:ext uri="{FF2B5EF4-FFF2-40B4-BE49-F238E27FC236}">
                <a16:creationId xmlns:a16="http://schemas.microsoft.com/office/drawing/2014/main" id="{513C6B5E-1137-4608-845E-6C01BF63B905}"/>
              </a:ext>
            </a:extLst>
          </p:cNvPr>
          <p:cNvCxnSpPr/>
          <p:nvPr/>
        </p:nvCxnSpPr>
        <p:spPr>
          <a:xfrm>
            <a:off x="9088341" y="3244132"/>
            <a:ext cx="1916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EAD6DB1-93D4-4174-A1E5-79EB3C281A4D}"/>
              </a:ext>
            </a:extLst>
          </p:cNvPr>
          <p:cNvCxnSpPr/>
          <p:nvPr/>
        </p:nvCxnSpPr>
        <p:spPr>
          <a:xfrm flipV="1">
            <a:off x="10940995" y="3164619"/>
            <a:ext cx="0" cy="101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BC69-1779-4505-A48C-7AD25BC32727}"/>
              </a:ext>
            </a:extLst>
          </p:cNvPr>
          <p:cNvSpPr>
            <a:spLocks noGrp="1"/>
          </p:cNvSpPr>
          <p:nvPr>
            <p:ph type="title"/>
          </p:nvPr>
        </p:nvSpPr>
        <p:spPr>
          <a:xfrm>
            <a:off x="838200" y="365125"/>
            <a:ext cx="10515600" cy="3798313"/>
          </a:xfrm>
        </p:spPr>
        <p:txBody>
          <a:bodyPr>
            <a:noAutofit/>
          </a:bodyPr>
          <a:lstStyle/>
          <a:p>
            <a:pPr algn="ctr"/>
            <a:r>
              <a:rPr lang="en-US" sz="9600" dirty="0"/>
              <a:t>Questions </a:t>
            </a:r>
          </a:p>
        </p:txBody>
      </p:sp>
    </p:spTree>
    <p:extLst>
      <p:ext uri="{BB962C8B-B14F-4D97-AF65-F5344CB8AC3E}">
        <p14:creationId xmlns:p14="http://schemas.microsoft.com/office/powerpoint/2010/main" val="205706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FFDE-16A7-4BC9-A1F3-2034004CA3F7}"/>
              </a:ext>
            </a:extLst>
          </p:cNvPr>
          <p:cNvSpPr>
            <a:spLocks noGrp="1"/>
          </p:cNvSpPr>
          <p:nvPr>
            <p:ph type="title"/>
          </p:nvPr>
        </p:nvSpPr>
        <p:spPr>
          <a:xfrm>
            <a:off x="838200" y="365125"/>
            <a:ext cx="10515600" cy="880015"/>
          </a:xfrm>
        </p:spPr>
        <p:txBody>
          <a:bodyPr/>
          <a:lstStyle/>
          <a:p>
            <a:r>
              <a:rPr lang="en-US" b="1" dirty="0"/>
              <a:t>Area – Square or Rectangle </a:t>
            </a:r>
            <a:endParaRPr lang="en-US" dirty="0"/>
          </a:p>
        </p:txBody>
      </p:sp>
      <p:sp>
        <p:nvSpPr>
          <p:cNvPr id="3" name="Content Placeholder 2">
            <a:extLst>
              <a:ext uri="{FF2B5EF4-FFF2-40B4-BE49-F238E27FC236}">
                <a16:creationId xmlns:a16="http://schemas.microsoft.com/office/drawing/2014/main" id="{DFF32A41-C221-414E-8457-2773824CF8CD}"/>
              </a:ext>
            </a:extLst>
          </p:cNvPr>
          <p:cNvSpPr>
            <a:spLocks noGrp="1"/>
          </p:cNvSpPr>
          <p:nvPr>
            <p:ph idx="1"/>
          </p:nvPr>
        </p:nvSpPr>
        <p:spPr>
          <a:xfrm>
            <a:off x="291831" y="1352145"/>
            <a:ext cx="11556458" cy="5369668"/>
          </a:xfrm>
        </p:spPr>
        <p:txBody>
          <a:bodyPr/>
          <a:lstStyle/>
          <a:p>
            <a:r>
              <a:rPr lang="en-US" dirty="0"/>
              <a:t>Formula –  (Base X Height) or (Length X Width)</a:t>
            </a:r>
          </a:p>
          <a:p>
            <a:pPr marL="0" indent="0">
              <a:buNone/>
            </a:pPr>
            <a:r>
              <a:rPr lang="en-US" dirty="0">
                <a:solidFill>
                  <a:srgbClr val="0070C0"/>
                </a:solidFill>
              </a:rPr>
              <a:t>The base of the wall is a 100 feet and the height of the wall is 12 feet. </a:t>
            </a:r>
          </a:p>
          <a:p>
            <a:pPr marL="0" indent="0">
              <a:buNone/>
            </a:pPr>
            <a:r>
              <a:rPr lang="en-US" dirty="0">
                <a:solidFill>
                  <a:srgbClr val="0070C0"/>
                </a:solidFill>
              </a:rPr>
              <a:t>What is the total area of the wall?</a:t>
            </a:r>
          </a:p>
          <a:p>
            <a:pPr marL="0" indent="0">
              <a:buNone/>
            </a:pPr>
            <a:r>
              <a:rPr lang="en-US" dirty="0"/>
              <a:t> 					100 feet</a:t>
            </a:r>
          </a:p>
          <a:p>
            <a:pPr marL="0" indent="0">
              <a:buNone/>
            </a:pPr>
            <a:endParaRPr lang="en-US" dirty="0"/>
          </a:p>
          <a:p>
            <a:pPr marL="0" indent="0">
              <a:buNone/>
            </a:pPr>
            <a:endParaRPr lang="en-US" dirty="0"/>
          </a:p>
          <a:p>
            <a:pPr marL="0" indent="0">
              <a:buNone/>
            </a:pPr>
            <a:r>
              <a:rPr lang="en-US" dirty="0"/>
              <a:t>	   12 feet								</a:t>
            </a:r>
          </a:p>
          <a:p>
            <a:pPr marL="0" indent="0">
              <a:buNone/>
            </a:pPr>
            <a:endParaRPr lang="en-US" dirty="0"/>
          </a:p>
        </p:txBody>
      </p:sp>
      <p:sp>
        <p:nvSpPr>
          <p:cNvPr id="6" name="Rectangle 5">
            <a:extLst>
              <a:ext uri="{FF2B5EF4-FFF2-40B4-BE49-F238E27FC236}">
                <a16:creationId xmlns:a16="http://schemas.microsoft.com/office/drawing/2014/main" id="{496B6DE0-C1FD-4522-8362-262920C4863D}"/>
              </a:ext>
            </a:extLst>
          </p:cNvPr>
          <p:cNvSpPr/>
          <p:nvPr/>
        </p:nvSpPr>
        <p:spPr>
          <a:xfrm>
            <a:off x="2879386" y="3429000"/>
            <a:ext cx="6371617" cy="292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3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B5FE-ADCB-4B1A-A433-7CE2AF7F9079}"/>
              </a:ext>
            </a:extLst>
          </p:cNvPr>
          <p:cNvSpPr>
            <a:spLocks noGrp="1"/>
          </p:cNvSpPr>
          <p:nvPr>
            <p:ph type="title"/>
          </p:nvPr>
        </p:nvSpPr>
        <p:spPr>
          <a:xfrm>
            <a:off x="838200" y="365125"/>
            <a:ext cx="10515600" cy="880015"/>
          </a:xfrm>
        </p:spPr>
        <p:txBody>
          <a:bodyPr/>
          <a:lstStyle/>
          <a:p>
            <a:r>
              <a:rPr lang="en-US" b="1" dirty="0"/>
              <a:t>Area – Square or Rectangle </a:t>
            </a:r>
            <a:endParaRPr lang="en-US" dirty="0"/>
          </a:p>
        </p:txBody>
      </p:sp>
      <p:sp>
        <p:nvSpPr>
          <p:cNvPr id="3" name="Content Placeholder 2">
            <a:extLst>
              <a:ext uri="{FF2B5EF4-FFF2-40B4-BE49-F238E27FC236}">
                <a16:creationId xmlns:a16="http://schemas.microsoft.com/office/drawing/2014/main" id="{A60D2683-3279-4140-BA06-61F87822084C}"/>
              </a:ext>
            </a:extLst>
          </p:cNvPr>
          <p:cNvSpPr>
            <a:spLocks noGrp="1"/>
          </p:cNvSpPr>
          <p:nvPr>
            <p:ph idx="1"/>
          </p:nvPr>
        </p:nvSpPr>
        <p:spPr>
          <a:xfrm>
            <a:off x="155643" y="1245140"/>
            <a:ext cx="11751012" cy="5398851"/>
          </a:xfrm>
        </p:spPr>
        <p:txBody>
          <a:bodyPr/>
          <a:lstStyle/>
          <a:p>
            <a:r>
              <a:rPr lang="en-US" dirty="0"/>
              <a:t>Formula –  (Base X Height) or (Length X Width)</a:t>
            </a:r>
          </a:p>
          <a:p>
            <a:pPr marL="0" indent="0">
              <a:buNone/>
            </a:pPr>
            <a:r>
              <a:rPr lang="en-US" dirty="0"/>
              <a:t>Base = 100 feet</a:t>
            </a:r>
          </a:p>
          <a:p>
            <a:pPr marL="0" indent="0">
              <a:buNone/>
            </a:pPr>
            <a:r>
              <a:rPr lang="en-US" dirty="0"/>
              <a:t>Height = 12 feet </a:t>
            </a:r>
          </a:p>
          <a:p>
            <a:pPr marL="0" indent="0">
              <a:buNone/>
            </a:pPr>
            <a:endParaRPr lang="en-US" dirty="0"/>
          </a:p>
          <a:p>
            <a:pPr marL="0" indent="0">
              <a:buNone/>
            </a:pPr>
            <a:r>
              <a:rPr lang="en-US" dirty="0">
                <a:solidFill>
                  <a:srgbClr val="FF0000"/>
                </a:solidFill>
              </a:rPr>
              <a:t>(100’ X 12’) = </a:t>
            </a:r>
          </a:p>
          <a:p>
            <a:pPr marL="0" indent="0">
              <a:buNone/>
            </a:pPr>
            <a:r>
              <a:rPr lang="en-US" dirty="0">
                <a:solidFill>
                  <a:srgbClr val="FF0000"/>
                </a:solidFill>
              </a:rPr>
              <a:t>1200 square feet</a:t>
            </a:r>
          </a:p>
        </p:txBody>
      </p:sp>
      <p:pic>
        <p:nvPicPr>
          <p:cNvPr id="5" name="Picture 4" descr="A picture containing treemap chart&#10;&#10;Description automatically generated">
            <a:extLst>
              <a:ext uri="{FF2B5EF4-FFF2-40B4-BE49-F238E27FC236}">
                <a16:creationId xmlns:a16="http://schemas.microsoft.com/office/drawing/2014/main" id="{B57604CB-E363-445D-8F00-0B0452437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972" y="2571228"/>
            <a:ext cx="8058150" cy="3543300"/>
          </a:xfrm>
          <a:prstGeom prst="rect">
            <a:avLst/>
          </a:prstGeom>
        </p:spPr>
      </p:pic>
      <p:sp>
        <p:nvSpPr>
          <p:cNvPr id="6" name="TextBox 5">
            <a:extLst>
              <a:ext uri="{FF2B5EF4-FFF2-40B4-BE49-F238E27FC236}">
                <a16:creationId xmlns:a16="http://schemas.microsoft.com/office/drawing/2014/main" id="{02624744-44AE-4EE9-ADA5-A3BB254CEB2A}"/>
              </a:ext>
            </a:extLst>
          </p:cNvPr>
          <p:cNvSpPr txBox="1"/>
          <p:nvPr/>
        </p:nvSpPr>
        <p:spPr>
          <a:xfrm>
            <a:off x="415458" y="6375150"/>
            <a:ext cx="2462916" cy="369332"/>
          </a:xfrm>
          <a:prstGeom prst="rect">
            <a:avLst/>
          </a:prstGeom>
          <a:noFill/>
        </p:spPr>
        <p:txBody>
          <a:bodyPr wrap="square">
            <a:spAutoFit/>
          </a:bodyPr>
          <a:lstStyle/>
          <a:p>
            <a:pPr marL="0" indent="0">
              <a:buNone/>
            </a:pPr>
            <a:r>
              <a:rPr lang="en-US" sz="1800" dirty="0"/>
              <a:t>Feet / ft.  Square / sq.</a:t>
            </a:r>
          </a:p>
        </p:txBody>
      </p:sp>
    </p:spTree>
    <p:extLst>
      <p:ext uri="{BB962C8B-B14F-4D97-AF65-F5344CB8AC3E}">
        <p14:creationId xmlns:p14="http://schemas.microsoft.com/office/powerpoint/2010/main" val="4135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A2E2-6E1D-44D4-9C1D-E9782E16989D}"/>
              </a:ext>
            </a:extLst>
          </p:cNvPr>
          <p:cNvSpPr>
            <a:spLocks noGrp="1"/>
          </p:cNvSpPr>
          <p:nvPr>
            <p:ph type="title"/>
          </p:nvPr>
        </p:nvSpPr>
        <p:spPr>
          <a:xfrm>
            <a:off x="838200" y="365126"/>
            <a:ext cx="10515600" cy="763959"/>
          </a:xfrm>
        </p:spPr>
        <p:txBody>
          <a:bodyPr>
            <a:normAutofit fontScale="90000"/>
          </a:bodyPr>
          <a:lstStyle/>
          <a:p>
            <a:r>
              <a:rPr lang="en-US" b="1" dirty="0"/>
              <a:t>Area – Square or Rectangle </a:t>
            </a:r>
            <a:endParaRPr lang="en-US" dirty="0"/>
          </a:p>
        </p:txBody>
      </p:sp>
      <p:sp>
        <p:nvSpPr>
          <p:cNvPr id="3" name="Content Placeholder 2">
            <a:extLst>
              <a:ext uri="{FF2B5EF4-FFF2-40B4-BE49-F238E27FC236}">
                <a16:creationId xmlns:a16="http://schemas.microsoft.com/office/drawing/2014/main" id="{1E4BCFDD-E471-4C91-ABC0-A5E53386686C}"/>
              </a:ext>
            </a:extLst>
          </p:cNvPr>
          <p:cNvSpPr>
            <a:spLocks noGrp="1"/>
          </p:cNvSpPr>
          <p:nvPr>
            <p:ph idx="1"/>
          </p:nvPr>
        </p:nvSpPr>
        <p:spPr>
          <a:xfrm>
            <a:off x="270343" y="1319918"/>
            <a:ext cx="11561197" cy="5351226"/>
          </a:xfrm>
        </p:spPr>
        <p:txBody>
          <a:bodyPr/>
          <a:lstStyle/>
          <a:p>
            <a:r>
              <a:rPr lang="en-US" dirty="0"/>
              <a:t>Formula –  (Base X Height) or (Length X Width)</a:t>
            </a:r>
          </a:p>
          <a:p>
            <a:pPr marL="0" indent="0">
              <a:buNone/>
            </a:pPr>
            <a:r>
              <a:rPr lang="en-US" dirty="0">
                <a:solidFill>
                  <a:srgbClr val="0070C0"/>
                </a:solidFill>
              </a:rPr>
              <a:t>A lot has a length of 400 ft. and a width of 400 ft. How many square feet of asphalt is needed to cover the area?</a:t>
            </a:r>
          </a:p>
          <a:p>
            <a:pPr marL="0" indent="0">
              <a:buNone/>
            </a:pPr>
            <a:r>
              <a:rPr lang="en-US" dirty="0"/>
              <a:t>					400 ft.</a:t>
            </a:r>
          </a:p>
          <a:p>
            <a:pPr marL="0" indent="0">
              <a:buNone/>
            </a:pPr>
            <a:endParaRPr lang="en-US" dirty="0"/>
          </a:p>
          <a:p>
            <a:pPr marL="0" indent="0">
              <a:buNone/>
            </a:pPr>
            <a:endParaRPr lang="en-US" dirty="0"/>
          </a:p>
          <a:p>
            <a:pPr marL="0" indent="0">
              <a:buNone/>
            </a:pPr>
            <a:r>
              <a:rPr lang="en-US" dirty="0"/>
              <a:t>		       400 ft.</a:t>
            </a:r>
          </a:p>
          <a:p>
            <a:pPr marL="0" indent="0">
              <a:buNone/>
            </a:pPr>
            <a:endParaRPr lang="en-US" dirty="0"/>
          </a:p>
          <a:p>
            <a:pPr marL="0" indent="0">
              <a:buNone/>
            </a:pPr>
            <a:endParaRPr lang="en-US" dirty="0"/>
          </a:p>
          <a:p>
            <a:pPr marL="0" indent="0">
              <a:buNone/>
            </a:pPr>
            <a:endParaRPr lang="en-US" dirty="0"/>
          </a:p>
          <a:p>
            <a:pPr marL="0" indent="0">
              <a:buNone/>
            </a:pPr>
            <a:endParaRPr lang="en-US" sz="1800" dirty="0"/>
          </a:p>
          <a:p>
            <a:pPr marL="0" indent="0">
              <a:buNone/>
            </a:pPr>
            <a:endParaRPr lang="en-US" sz="1800" dirty="0"/>
          </a:p>
          <a:p>
            <a:pPr marL="0" indent="0">
              <a:buNone/>
            </a:pPr>
            <a:r>
              <a:rPr lang="en-US" sz="1800" dirty="0"/>
              <a:t>Feet / ft.  Square / sq.</a:t>
            </a:r>
          </a:p>
        </p:txBody>
      </p:sp>
      <p:sp>
        <p:nvSpPr>
          <p:cNvPr id="4" name="Rectangle 3">
            <a:extLst>
              <a:ext uri="{FF2B5EF4-FFF2-40B4-BE49-F238E27FC236}">
                <a16:creationId xmlns:a16="http://schemas.microsoft.com/office/drawing/2014/main" id="{F7897260-D26A-42F1-9D86-17C944AC6FD9}"/>
              </a:ext>
            </a:extLst>
          </p:cNvPr>
          <p:cNvSpPr/>
          <p:nvPr/>
        </p:nvSpPr>
        <p:spPr>
          <a:xfrm>
            <a:off x="3840480" y="3172577"/>
            <a:ext cx="3697357" cy="3121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70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ABA8-37B7-43AE-9D33-0FA9F40AD045}"/>
              </a:ext>
            </a:extLst>
          </p:cNvPr>
          <p:cNvSpPr>
            <a:spLocks noGrp="1"/>
          </p:cNvSpPr>
          <p:nvPr>
            <p:ph type="title"/>
          </p:nvPr>
        </p:nvSpPr>
        <p:spPr>
          <a:xfrm>
            <a:off x="838200" y="365125"/>
            <a:ext cx="10515600" cy="756009"/>
          </a:xfrm>
        </p:spPr>
        <p:txBody>
          <a:bodyPr>
            <a:normAutofit fontScale="90000"/>
          </a:bodyPr>
          <a:lstStyle/>
          <a:p>
            <a:r>
              <a:rPr lang="en-US" b="1"/>
              <a:t>Area – Square or Rectangle </a:t>
            </a:r>
            <a:endParaRPr lang="en-US" dirty="0"/>
          </a:p>
        </p:txBody>
      </p:sp>
      <p:sp>
        <p:nvSpPr>
          <p:cNvPr id="3" name="Content Placeholder 2">
            <a:extLst>
              <a:ext uri="{FF2B5EF4-FFF2-40B4-BE49-F238E27FC236}">
                <a16:creationId xmlns:a16="http://schemas.microsoft.com/office/drawing/2014/main" id="{9A382D91-0109-4541-A4E2-2DD12CC245BA}"/>
              </a:ext>
            </a:extLst>
          </p:cNvPr>
          <p:cNvSpPr>
            <a:spLocks noGrp="1"/>
          </p:cNvSpPr>
          <p:nvPr>
            <p:ph idx="1"/>
          </p:nvPr>
        </p:nvSpPr>
        <p:spPr>
          <a:xfrm>
            <a:off x="270344" y="1351722"/>
            <a:ext cx="11569148" cy="5287617"/>
          </a:xfrm>
        </p:spPr>
        <p:txBody>
          <a:bodyPr>
            <a:normAutofit fontScale="92500" lnSpcReduction="10000"/>
          </a:bodyPr>
          <a:lstStyle/>
          <a:p>
            <a:r>
              <a:rPr lang="en-US" dirty="0"/>
              <a:t>Formula –  (Base X Height) or (Length X Width)</a:t>
            </a:r>
          </a:p>
          <a:p>
            <a:pPr marL="0" indent="0">
              <a:buNone/>
            </a:pPr>
            <a:r>
              <a:rPr lang="en-US" dirty="0"/>
              <a:t>Length = 400 ft.</a:t>
            </a:r>
          </a:p>
          <a:p>
            <a:pPr marL="0" indent="0">
              <a:buNone/>
            </a:pPr>
            <a:r>
              <a:rPr lang="en-US" dirty="0"/>
              <a:t>Width = 400 ft. </a:t>
            </a:r>
          </a:p>
          <a:p>
            <a:pPr marL="0" indent="0">
              <a:buNone/>
            </a:pPr>
            <a:endParaRPr lang="en-US" dirty="0"/>
          </a:p>
          <a:p>
            <a:pPr marL="0" indent="0">
              <a:buNone/>
            </a:pPr>
            <a:r>
              <a:rPr lang="en-US" dirty="0">
                <a:solidFill>
                  <a:srgbClr val="FF0000"/>
                </a:solidFill>
              </a:rPr>
              <a:t>2(400’ X 400’) </a:t>
            </a:r>
            <a:r>
              <a:rPr lang="en-US" dirty="0"/>
              <a:t>=</a:t>
            </a:r>
            <a:endParaRPr lang="en-US" dirty="0">
              <a:solidFill>
                <a:srgbClr val="FF0000"/>
              </a:solidFill>
            </a:endParaRPr>
          </a:p>
          <a:p>
            <a:pPr marL="0" indent="0">
              <a:buNone/>
            </a:pPr>
            <a:r>
              <a:rPr lang="en-US" dirty="0">
                <a:solidFill>
                  <a:srgbClr val="FF0000"/>
                </a:solidFill>
              </a:rPr>
              <a:t>2(1600’) </a:t>
            </a:r>
            <a:r>
              <a:rPr lang="en-US" dirty="0"/>
              <a:t>=</a:t>
            </a:r>
            <a:endParaRPr lang="en-US" dirty="0">
              <a:solidFill>
                <a:srgbClr val="FF0000"/>
              </a:solidFill>
            </a:endParaRPr>
          </a:p>
          <a:p>
            <a:pPr marL="0" indent="0">
              <a:buNone/>
            </a:pPr>
            <a:r>
              <a:rPr lang="en-US" b="1" dirty="0">
                <a:solidFill>
                  <a:srgbClr val="FF0000"/>
                </a:solidFill>
              </a:rPr>
              <a:t>1600 sq. ft.</a:t>
            </a:r>
          </a:p>
          <a:p>
            <a:pPr marL="0" indent="0">
              <a:buNone/>
            </a:pPr>
            <a:endParaRPr lang="en-US" dirty="0"/>
          </a:p>
          <a:p>
            <a:pPr marL="0" indent="0">
              <a:buNone/>
            </a:pPr>
            <a:endParaRPr lang="en-US"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Feet / ft.  Square / sq.</a:t>
            </a:r>
          </a:p>
          <a:p>
            <a:pPr marL="0" indent="0">
              <a:buNone/>
            </a:pPr>
            <a:endParaRPr lang="en-US" dirty="0"/>
          </a:p>
        </p:txBody>
      </p:sp>
      <p:pic>
        <p:nvPicPr>
          <p:cNvPr id="5" name="Picture 4" descr="Chart&#10;&#10;Description automatically generated">
            <a:extLst>
              <a:ext uri="{FF2B5EF4-FFF2-40B4-BE49-F238E27FC236}">
                <a16:creationId xmlns:a16="http://schemas.microsoft.com/office/drawing/2014/main" id="{502131DD-06E8-43B8-9F57-071F630BA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632" y="2017336"/>
            <a:ext cx="5869765" cy="4101544"/>
          </a:xfrm>
          <a:prstGeom prst="rect">
            <a:avLst/>
          </a:prstGeom>
        </p:spPr>
      </p:pic>
    </p:spTree>
    <p:extLst>
      <p:ext uri="{BB962C8B-B14F-4D97-AF65-F5344CB8AC3E}">
        <p14:creationId xmlns:p14="http://schemas.microsoft.com/office/powerpoint/2010/main" val="199233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5479-4482-479D-9DB7-9A19D59A2DFF}"/>
              </a:ext>
            </a:extLst>
          </p:cNvPr>
          <p:cNvSpPr>
            <a:spLocks noGrp="1"/>
          </p:cNvSpPr>
          <p:nvPr>
            <p:ph type="title"/>
          </p:nvPr>
        </p:nvSpPr>
        <p:spPr>
          <a:xfrm>
            <a:off x="1069848" y="484632"/>
            <a:ext cx="10058400" cy="1026116"/>
          </a:xfrm>
        </p:spPr>
        <p:txBody>
          <a:bodyPr/>
          <a:lstStyle/>
          <a:p>
            <a:r>
              <a:rPr lang="en-US" b="1" dirty="0"/>
              <a:t>Area – Square or Rectangle </a:t>
            </a:r>
            <a:endParaRPr lang="en-US" dirty="0"/>
          </a:p>
        </p:txBody>
      </p:sp>
      <p:sp>
        <p:nvSpPr>
          <p:cNvPr id="3" name="Content Placeholder 2">
            <a:extLst>
              <a:ext uri="{FF2B5EF4-FFF2-40B4-BE49-F238E27FC236}">
                <a16:creationId xmlns:a16="http://schemas.microsoft.com/office/drawing/2014/main" id="{950B7592-A42E-4C86-88BC-28ED79F55EA1}"/>
              </a:ext>
            </a:extLst>
          </p:cNvPr>
          <p:cNvSpPr>
            <a:spLocks noGrp="1"/>
          </p:cNvSpPr>
          <p:nvPr>
            <p:ph idx="1"/>
          </p:nvPr>
        </p:nvSpPr>
        <p:spPr>
          <a:xfrm>
            <a:off x="198783" y="1510747"/>
            <a:ext cx="11728174" cy="5224007"/>
          </a:xfrm>
        </p:spPr>
        <p:txBody>
          <a:bodyPr/>
          <a:lstStyle/>
          <a:p>
            <a:r>
              <a:rPr lang="en-US" dirty="0"/>
              <a:t>Formula –  (Base X Height) or (Length X Width)</a:t>
            </a:r>
          </a:p>
          <a:p>
            <a:pPr marL="0" indent="0">
              <a:buNone/>
            </a:pPr>
            <a:r>
              <a:rPr lang="en-US" dirty="0">
                <a:solidFill>
                  <a:srgbClr val="0070C0"/>
                </a:solidFill>
              </a:rPr>
              <a:t>How many square yards of asphalt is needed to pave the lot shown?</a:t>
            </a:r>
          </a:p>
        </p:txBody>
      </p:sp>
      <p:sp>
        <p:nvSpPr>
          <p:cNvPr id="4" name="Rectangle 3">
            <a:extLst>
              <a:ext uri="{FF2B5EF4-FFF2-40B4-BE49-F238E27FC236}">
                <a16:creationId xmlns:a16="http://schemas.microsoft.com/office/drawing/2014/main" id="{7BFC7673-D557-4EF7-9987-4DEF3CE644B2}"/>
              </a:ext>
            </a:extLst>
          </p:cNvPr>
          <p:cNvSpPr/>
          <p:nvPr/>
        </p:nvSpPr>
        <p:spPr>
          <a:xfrm>
            <a:off x="2091195" y="3283895"/>
            <a:ext cx="5319422" cy="291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C928DE-F5E0-43BD-80F6-B34CB77DD752}"/>
              </a:ext>
            </a:extLst>
          </p:cNvPr>
          <p:cNvSpPr/>
          <p:nvPr/>
        </p:nvSpPr>
        <p:spPr>
          <a:xfrm>
            <a:off x="7422952" y="4548146"/>
            <a:ext cx="2441051"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sz="2800" dirty="0">
              <a:solidFill>
                <a:schemeClr val="tx1"/>
              </a:solidFill>
            </a:endParaRPr>
          </a:p>
        </p:txBody>
      </p:sp>
      <p:sp>
        <p:nvSpPr>
          <p:cNvPr id="7" name="TextBox 6">
            <a:extLst>
              <a:ext uri="{FF2B5EF4-FFF2-40B4-BE49-F238E27FC236}">
                <a16:creationId xmlns:a16="http://schemas.microsoft.com/office/drawing/2014/main" id="{16003411-629C-478E-81D8-D42CDEF975DB}"/>
              </a:ext>
            </a:extLst>
          </p:cNvPr>
          <p:cNvSpPr txBox="1"/>
          <p:nvPr/>
        </p:nvSpPr>
        <p:spPr>
          <a:xfrm>
            <a:off x="3850425" y="2805017"/>
            <a:ext cx="1397441" cy="369332"/>
          </a:xfrm>
          <a:prstGeom prst="rect">
            <a:avLst/>
          </a:prstGeom>
          <a:noFill/>
        </p:spPr>
        <p:txBody>
          <a:bodyPr wrap="square">
            <a:spAutoFit/>
          </a:bodyPr>
          <a:lstStyle/>
          <a:p>
            <a:r>
              <a:rPr lang="en-US" dirty="0"/>
              <a:t>130 feet (L)</a:t>
            </a:r>
          </a:p>
        </p:txBody>
      </p:sp>
      <p:sp>
        <p:nvSpPr>
          <p:cNvPr id="9" name="TextBox 8">
            <a:extLst>
              <a:ext uri="{FF2B5EF4-FFF2-40B4-BE49-F238E27FC236}">
                <a16:creationId xmlns:a16="http://schemas.microsoft.com/office/drawing/2014/main" id="{4DF8AF95-3F26-4A6C-8856-C8036D0649E4}"/>
              </a:ext>
            </a:extLst>
          </p:cNvPr>
          <p:cNvSpPr txBox="1"/>
          <p:nvPr/>
        </p:nvSpPr>
        <p:spPr>
          <a:xfrm>
            <a:off x="1115170" y="4562263"/>
            <a:ext cx="952168" cy="369332"/>
          </a:xfrm>
          <a:prstGeom prst="rect">
            <a:avLst/>
          </a:prstGeom>
          <a:noFill/>
        </p:spPr>
        <p:txBody>
          <a:bodyPr wrap="square">
            <a:spAutoFit/>
          </a:bodyPr>
          <a:lstStyle/>
          <a:p>
            <a:r>
              <a:rPr lang="en-US" dirty="0"/>
              <a:t>80 feet </a:t>
            </a:r>
          </a:p>
        </p:txBody>
      </p:sp>
      <p:sp>
        <p:nvSpPr>
          <p:cNvPr id="11" name="TextBox 10">
            <a:extLst>
              <a:ext uri="{FF2B5EF4-FFF2-40B4-BE49-F238E27FC236}">
                <a16:creationId xmlns:a16="http://schemas.microsoft.com/office/drawing/2014/main" id="{7CFE5DA4-EAD2-4496-ABB7-7255239474EA}"/>
              </a:ext>
            </a:extLst>
          </p:cNvPr>
          <p:cNvSpPr txBox="1"/>
          <p:nvPr/>
        </p:nvSpPr>
        <p:spPr>
          <a:xfrm>
            <a:off x="6275567" y="6232036"/>
            <a:ext cx="1063486" cy="369332"/>
          </a:xfrm>
          <a:prstGeom prst="rect">
            <a:avLst/>
          </a:prstGeom>
          <a:noFill/>
        </p:spPr>
        <p:txBody>
          <a:bodyPr wrap="square">
            <a:spAutoFit/>
          </a:bodyPr>
          <a:lstStyle/>
          <a:p>
            <a:r>
              <a:rPr lang="en-US" dirty="0"/>
              <a:t>200 feet </a:t>
            </a:r>
          </a:p>
        </p:txBody>
      </p:sp>
      <p:sp>
        <p:nvSpPr>
          <p:cNvPr id="13" name="TextBox 12">
            <a:extLst>
              <a:ext uri="{FF2B5EF4-FFF2-40B4-BE49-F238E27FC236}">
                <a16:creationId xmlns:a16="http://schemas.microsoft.com/office/drawing/2014/main" id="{D8B30829-61DD-4A6C-A05E-94A81558B0EB}"/>
              </a:ext>
            </a:extLst>
          </p:cNvPr>
          <p:cNvSpPr txBox="1"/>
          <p:nvPr/>
        </p:nvSpPr>
        <p:spPr>
          <a:xfrm>
            <a:off x="7475212" y="3484657"/>
            <a:ext cx="952168" cy="369332"/>
          </a:xfrm>
          <a:prstGeom prst="rect">
            <a:avLst/>
          </a:prstGeom>
          <a:noFill/>
        </p:spPr>
        <p:txBody>
          <a:bodyPr wrap="square">
            <a:spAutoFit/>
          </a:bodyPr>
          <a:lstStyle/>
          <a:p>
            <a:r>
              <a:rPr lang="en-US" dirty="0"/>
              <a:t>40 feet </a:t>
            </a:r>
          </a:p>
        </p:txBody>
      </p:sp>
      <p:sp>
        <p:nvSpPr>
          <p:cNvPr id="15" name="TextBox 14">
            <a:extLst>
              <a:ext uri="{FF2B5EF4-FFF2-40B4-BE49-F238E27FC236}">
                <a16:creationId xmlns:a16="http://schemas.microsoft.com/office/drawing/2014/main" id="{8714CF73-A0B5-4C3D-B65C-705BD74AB71B}"/>
              </a:ext>
            </a:extLst>
          </p:cNvPr>
          <p:cNvSpPr txBox="1"/>
          <p:nvPr/>
        </p:nvSpPr>
        <p:spPr>
          <a:xfrm>
            <a:off x="8075954" y="4191139"/>
            <a:ext cx="952168" cy="369332"/>
          </a:xfrm>
          <a:prstGeom prst="rect">
            <a:avLst/>
          </a:prstGeom>
          <a:noFill/>
        </p:spPr>
        <p:txBody>
          <a:bodyPr wrap="square">
            <a:spAutoFit/>
          </a:bodyPr>
          <a:lstStyle/>
          <a:p>
            <a:r>
              <a:rPr lang="en-US" dirty="0"/>
              <a:t>70 feet </a:t>
            </a:r>
          </a:p>
        </p:txBody>
      </p:sp>
      <p:sp>
        <p:nvSpPr>
          <p:cNvPr id="17" name="TextBox 16">
            <a:extLst>
              <a:ext uri="{FF2B5EF4-FFF2-40B4-BE49-F238E27FC236}">
                <a16:creationId xmlns:a16="http://schemas.microsoft.com/office/drawing/2014/main" id="{1632006B-4A8E-42AD-8369-427EC4C8B013}"/>
              </a:ext>
            </a:extLst>
          </p:cNvPr>
          <p:cNvSpPr txBox="1"/>
          <p:nvPr/>
        </p:nvSpPr>
        <p:spPr>
          <a:xfrm>
            <a:off x="9925212" y="5357393"/>
            <a:ext cx="952168" cy="369332"/>
          </a:xfrm>
          <a:prstGeom prst="rect">
            <a:avLst/>
          </a:prstGeom>
          <a:noFill/>
        </p:spPr>
        <p:txBody>
          <a:bodyPr wrap="square">
            <a:spAutoFit/>
          </a:bodyPr>
          <a:lstStyle/>
          <a:p>
            <a:r>
              <a:rPr lang="en-US" dirty="0"/>
              <a:t>40 feet</a:t>
            </a:r>
          </a:p>
        </p:txBody>
      </p:sp>
      <p:sp>
        <p:nvSpPr>
          <p:cNvPr id="19" name="TextBox 18">
            <a:extLst>
              <a:ext uri="{FF2B5EF4-FFF2-40B4-BE49-F238E27FC236}">
                <a16:creationId xmlns:a16="http://schemas.microsoft.com/office/drawing/2014/main" id="{B240A460-C940-4314-82E9-86ECEC83B0D2}"/>
              </a:ext>
            </a:extLst>
          </p:cNvPr>
          <p:cNvSpPr txBox="1"/>
          <p:nvPr/>
        </p:nvSpPr>
        <p:spPr>
          <a:xfrm>
            <a:off x="129210" y="6446711"/>
            <a:ext cx="3910053" cy="369332"/>
          </a:xfrm>
          <a:prstGeom prst="rect">
            <a:avLst/>
          </a:prstGeom>
          <a:noFill/>
        </p:spPr>
        <p:txBody>
          <a:bodyPr wrap="square">
            <a:spAutoFit/>
          </a:bodyPr>
          <a:lstStyle/>
          <a:p>
            <a:pPr marL="0" indent="0">
              <a:buNone/>
            </a:pPr>
            <a:r>
              <a:rPr lang="en-US" sz="1800" dirty="0"/>
              <a:t>Feet / ft.  Square / sq.   Yards / yds.</a:t>
            </a:r>
          </a:p>
        </p:txBody>
      </p:sp>
    </p:spTree>
    <p:extLst>
      <p:ext uri="{BB962C8B-B14F-4D97-AF65-F5344CB8AC3E}">
        <p14:creationId xmlns:p14="http://schemas.microsoft.com/office/powerpoint/2010/main" val="62693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oubleshooting During the Webinar – NutritionFacts.org Support">
            <a:extLst>
              <a:ext uri="{FF2B5EF4-FFF2-40B4-BE49-F238E27FC236}">
                <a16:creationId xmlns:a16="http://schemas.microsoft.com/office/drawing/2014/main" id="{A146D2A6-A7BF-429D-BC52-26E7C9F856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019" y="382199"/>
            <a:ext cx="8891962" cy="5815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DB98A0-70B7-4C45-BE2A-77EDE8E62DB4}"/>
              </a:ext>
            </a:extLst>
          </p:cNvPr>
          <p:cNvSpPr/>
          <p:nvPr/>
        </p:nvSpPr>
        <p:spPr>
          <a:xfrm>
            <a:off x="1588" y="6197987"/>
            <a:ext cx="12188825" cy="5232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Zoom Controls:  Chat for Comments</a:t>
            </a:r>
          </a:p>
        </p:txBody>
      </p:sp>
      <p:sp>
        <p:nvSpPr>
          <p:cNvPr id="2" name="Rectangle 1">
            <a:extLst>
              <a:ext uri="{FF2B5EF4-FFF2-40B4-BE49-F238E27FC236}">
                <a16:creationId xmlns:a16="http://schemas.microsoft.com/office/drawing/2014/main" id="{830F799E-07E6-4A1F-ABA5-007C8EE9EC47}"/>
              </a:ext>
            </a:extLst>
          </p:cNvPr>
          <p:cNvSpPr/>
          <p:nvPr/>
        </p:nvSpPr>
        <p:spPr>
          <a:xfrm>
            <a:off x="6497848" y="4616056"/>
            <a:ext cx="1268746" cy="10588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descr="A rocky beach next to a body of water&#10;&#10;Description automatically generated">
            <a:extLst>
              <a:ext uri="{FF2B5EF4-FFF2-40B4-BE49-F238E27FC236}">
                <a16:creationId xmlns:a16="http://schemas.microsoft.com/office/drawing/2014/main" id="{36B83A2E-45C4-4EFD-B580-A3DD7C5E1E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4764" y="711709"/>
            <a:ext cx="8382474" cy="4835131"/>
          </a:xfrm>
          <a:prstGeom prst="rect">
            <a:avLst/>
          </a:prstGeom>
        </p:spPr>
      </p:pic>
      <p:cxnSp>
        <p:nvCxnSpPr>
          <p:cNvPr id="6" name="Straight Arrow Connector 5">
            <a:extLst>
              <a:ext uri="{FF2B5EF4-FFF2-40B4-BE49-F238E27FC236}">
                <a16:creationId xmlns:a16="http://schemas.microsoft.com/office/drawing/2014/main" id="{B908A79B-88C2-447D-AAB9-911DE0E81173}"/>
              </a:ext>
            </a:extLst>
          </p:cNvPr>
          <p:cNvCxnSpPr>
            <a:cxnSpLocks/>
          </p:cNvCxnSpPr>
          <p:nvPr/>
        </p:nvCxnSpPr>
        <p:spPr>
          <a:xfrm>
            <a:off x="3977205" y="4616056"/>
            <a:ext cx="1454234" cy="1058846"/>
          </a:xfrm>
          <a:prstGeom prst="straightConnector1">
            <a:avLst/>
          </a:prstGeom>
          <a:ln w="762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90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86C8-4FAC-4F2D-B9FC-797B9894344B}"/>
              </a:ext>
            </a:extLst>
          </p:cNvPr>
          <p:cNvSpPr>
            <a:spLocks noGrp="1"/>
          </p:cNvSpPr>
          <p:nvPr>
            <p:ph type="title"/>
          </p:nvPr>
        </p:nvSpPr>
        <p:spPr>
          <a:xfrm>
            <a:off x="1069848" y="182487"/>
            <a:ext cx="10058400" cy="898895"/>
          </a:xfrm>
        </p:spPr>
        <p:txBody>
          <a:bodyPr/>
          <a:lstStyle/>
          <a:p>
            <a:r>
              <a:rPr lang="en-US" b="1" dirty="0"/>
              <a:t>Area – Square or Rectangle </a:t>
            </a:r>
            <a:endParaRPr lang="en-US" dirty="0"/>
          </a:p>
        </p:txBody>
      </p:sp>
      <p:sp>
        <p:nvSpPr>
          <p:cNvPr id="3" name="Content Placeholder 2">
            <a:extLst>
              <a:ext uri="{FF2B5EF4-FFF2-40B4-BE49-F238E27FC236}">
                <a16:creationId xmlns:a16="http://schemas.microsoft.com/office/drawing/2014/main" id="{F008C7EB-C27F-4FBD-AB77-DDDC847EC420}"/>
              </a:ext>
            </a:extLst>
          </p:cNvPr>
          <p:cNvSpPr>
            <a:spLocks noGrp="1"/>
          </p:cNvSpPr>
          <p:nvPr>
            <p:ph idx="1"/>
          </p:nvPr>
        </p:nvSpPr>
        <p:spPr>
          <a:xfrm>
            <a:off x="310101" y="1025718"/>
            <a:ext cx="11672515" cy="5740842"/>
          </a:xfrm>
        </p:spPr>
        <p:txBody>
          <a:bodyPr/>
          <a:lstStyle/>
          <a:p>
            <a:r>
              <a:rPr lang="en-US" dirty="0"/>
              <a:t>Formula – (Length X  Width)</a:t>
            </a:r>
          </a:p>
          <a:p>
            <a:pPr marL="0" indent="0">
              <a:buNone/>
            </a:pPr>
            <a:r>
              <a:rPr lang="en-US" dirty="0"/>
              <a:t>Length =</a:t>
            </a:r>
            <a:r>
              <a:rPr lang="en-US" b="1" dirty="0"/>
              <a:t> </a:t>
            </a:r>
            <a:r>
              <a:rPr lang="en-US" dirty="0"/>
              <a:t>130’</a:t>
            </a:r>
          </a:p>
          <a:p>
            <a:pPr marL="0" indent="0">
              <a:buNone/>
            </a:pPr>
            <a:r>
              <a:rPr lang="en-US" dirty="0"/>
              <a:t>Width = 80’</a:t>
            </a:r>
          </a:p>
          <a:p>
            <a:pPr marL="0" indent="0">
              <a:buNone/>
            </a:pPr>
            <a:r>
              <a:rPr lang="en-US" dirty="0">
                <a:solidFill>
                  <a:srgbClr val="FF0000"/>
                </a:solidFill>
              </a:rPr>
              <a:t>(130’ X 80’)</a:t>
            </a:r>
            <a:r>
              <a:rPr lang="en-US" dirty="0"/>
              <a:t> =</a:t>
            </a:r>
          </a:p>
          <a:p>
            <a:pPr marL="0" indent="0">
              <a:buNone/>
            </a:pPr>
            <a:r>
              <a:rPr lang="en-US" b="1" dirty="0">
                <a:solidFill>
                  <a:srgbClr val="FF0000"/>
                </a:solidFill>
              </a:rPr>
              <a:t>10,400 ft. sq.</a:t>
            </a:r>
          </a:p>
          <a:p>
            <a:pPr marL="0" indent="0">
              <a:buNone/>
            </a:pPr>
            <a:r>
              <a:rPr lang="en-US" dirty="0"/>
              <a:t>Length = 70’</a:t>
            </a:r>
          </a:p>
          <a:p>
            <a:pPr marL="0" indent="0">
              <a:buNone/>
            </a:pPr>
            <a:r>
              <a:rPr lang="en-US" dirty="0"/>
              <a:t>Width</a:t>
            </a:r>
            <a:r>
              <a:rPr lang="en-US" b="1" dirty="0">
                <a:solidFill>
                  <a:srgbClr val="FF0000"/>
                </a:solidFill>
              </a:rPr>
              <a:t> </a:t>
            </a:r>
            <a:r>
              <a:rPr lang="en-US" dirty="0"/>
              <a:t>= 40’</a:t>
            </a:r>
          </a:p>
          <a:p>
            <a:pPr marL="0" indent="0">
              <a:buNone/>
            </a:pPr>
            <a:r>
              <a:rPr lang="en-US" dirty="0">
                <a:solidFill>
                  <a:srgbClr val="FF0000"/>
                </a:solidFill>
              </a:rPr>
              <a:t>(70’ X 40’) = </a:t>
            </a:r>
          </a:p>
          <a:p>
            <a:pPr marL="0" indent="0">
              <a:buNone/>
            </a:pPr>
            <a:r>
              <a:rPr lang="en-US" b="1" dirty="0">
                <a:solidFill>
                  <a:srgbClr val="FF0000"/>
                </a:solidFill>
              </a:rPr>
              <a:t>2,800 ft. sq.</a:t>
            </a:r>
          </a:p>
          <a:p>
            <a:pPr marL="0" indent="0">
              <a:buNone/>
            </a:pPr>
            <a:r>
              <a:rPr lang="en-US" dirty="0">
                <a:solidFill>
                  <a:srgbClr val="FF0000"/>
                </a:solidFill>
              </a:rPr>
              <a:t>10,400 + 2,800 = 13,200 ft. sq.</a:t>
            </a:r>
          </a:p>
          <a:p>
            <a:pPr marL="0" indent="0">
              <a:buNone/>
            </a:pPr>
            <a:r>
              <a:rPr lang="en-US" dirty="0">
                <a:solidFill>
                  <a:srgbClr val="FF0000"/>
                </a:solidFill>
              </a:rPr>
              <a:t>13,200 =  ft. sq.</a:t>
            </a:r>
          </a:p>
          <a:p>
            <a:pPr marL="0" indent="0">
              <a:buNone/>
            </a:pPr>
            <a:r>
              <a:rPr lang="en-US" dirty="0">
                <a:solidFill>
                  <a:srgbClr val="FF0000"/>
                </a:solidFill>
              </a:rPr>
              <a:t>9 ft. sq = 1 yds. sq.</a:t>
            </a:r>
          </a:p>
          <a:p>
            <a:pPr marL="0" indent="0">
              <a:buNone/>
            </a:pPr>
            <a:r>
              <a:rPr lang="en-US" dirty="0">
                <a:solidFill>
                  <a:srgbClr val="FF0000"/>
                </a:solidFill>
              </a:rPr>
              <a:t>13,200 ft. sq /  9 ft. sq. = 1466.6 or 1467 yds. sq.</a:t>
            </a:r>
          </a:p>
          <a:p>
            <a:pPr marL="0" indent="0">
              <a:buNone/>
            </a:pPr>
            <a:endParaRPr lang="en-US" dirty="0">
              <a:solidFill>
                <a:srgbClr val="002060"/>
              </a:solidFill>
            </a:endParaRPr>
          </a:p>
        </p:txBody>
      </p:sp>
      <p:pic>
        <p:nvPicPr>
          <p:cNvPr id="6" name="Picture 5" descr="Chart, treemap chart&#10;&#10;Description automatically generated">
            <a:extLst>
              <a:ext uri="{FF2B5EF4-FFF2-40B4-BE49-F238E27FC236}">
                <a16:creationId xmlns:a16="http://schemas.microsoft.com/office/drawing/2014/main" id="{5A93F55C-B240-4D82-89FA-BA80D34F9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499" y="1818133"/>
            <a:ext cx="6971563" cy="2629275"/>
          </a:xfrm>
          <a:prstGeom prst="rect">
            <a:avLst/>
          </a:prstGeom>
        </p:spPr>
      </p:pic>
      <p:sp>
        <p:nvSpPr>
          <p:cNvPr id="8" name="TextBox 7">
            <a:extLst>
              <a:ext uri="{FF2B5EF4-FFF2-40B4-BE49-F238E27FC236}">
                <a16:creationId xmlns:a16="http://schemas.microsoft.com/office/drawing/2014/main" id="{C1C95564-B36B-4217-A178-5F09F65F003B}"/>
              </a:ext>
            </a:extLst>
          </p:cNvPr>
          <p:cNvSpPr txBox="1"/>
          <p:nvPr/>
        </p:nvSpPr>
        <p:spPr>
          <a:xfrm>
            <a:off x="7460305" y="6430814"/>
            <a:ext cx="3774881" cy="369332"/>
          </a:xfrm>
          <a:prstGeom prst="rect">
            <a:avLst/>
          </a:prstGeom>
          <a:noFill/>
        </p:spPr>
        <p:txBody>
          <a:bodyPr wrap="square">
            <a:spAutoFit/>
          </a:bodyPr>
          <a:lstStyle/>
          <a:p>
            <a:pPr marL="0" indent="0">
              <a:buNone/>
            </a:pPr>
            <a:r>
              <a:rPr lang="en-US" sz="1800" dirty="0"/>
              <a:t>Feet / ft.  Square / sq.   Yards / yds.</a:t>
            </a:r>
          </a:p>
        </p:txBody>
      </p:sp>
    </p:spTree>
    <p:extLst>
      <p:ext uri="{BB962C8B-B14F-4D97-AF65-F5344CB8AC3E}">
        <p14:creationId xmlns:p14="http://schemas.microsoft.com/office/powerpoint/2010/main" val="37883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BC69-1779-4505-A48C-7AD25BC32727}"/>
              </a:ext>
            </a:extLst>
          </p:cNvPr>
          <p:cNvSpPr>
            <a:spLocks noGrp="1"/>
          </p:cNvSpPr>
          <p:nvPr>
            <p:ph type="title"/>
          </p:nvPr>
        </p:nvSpPr>
        <p:spPr>
          <a:xfrm>
            <a:off x="838200" y="365125"/>
            <a:ext cx="10515600" cy="3798313"/>
          </a:xfrm>
        </p:spPr>
        <p:txBody>
          <a:bodyPr>
            <a:noAutofit/>
          </a:bodyPr>
          <a:lstStyle/>
          <a:p>
            <a:pPr algn="ctr"/>
            <a:r>
              <a:rPr lang="en-US" sz="9600" dirty="0"/>
              <a:t>Questions </a:t>
            </a:r>
          </a:p>
        </p:txBody>
      </p:sp>
    </p:spTree>
    <p:extLst>
      <p:ext uri="{BB962C8B-B14F-4D97-AF65-F5344CB8AC3E}">
        <p14:creationId xmlns:p14="http://schemas.microsoft.com/office/powerpoint/2010/main" val="1939324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B1B8-4CC5-4B29-B91E-0AA9DB606C07}"/>
              </a:ext>
            </a:extLst>
          </p:cNvPr>
          <p:cNvSpPr>
            <a:spLocks noGrp="1"/>
          </p:cNvSpPr>
          <p:nvPr>
            <p:ph type="title"/>
          </p:nvPr>
        </p:nvSpPr>
        <p:spPr>
          <a:xfrm>
            <a:off x="1069848" y="484632"/>
            <a:ext cx="10058400" cy="1169239"/>
          </a:xfrm>
        </p:spPr>
        <p:txBody>
          <a:bodyPr/>
          <a:lstStyle/>
          <a:p>
            <a:r>
              <a:rPr lang="en-US" dirty="0"/>
              <a:t>Area - Triangle</a:t>
            </a:r>
          </a:p>
        </p:txBody>
      </p:sp>
      <p:sp>
        <p:nvSpPr>
          <p:cNvPr id="3" name="Content Placeholder 2">
            <a:extLst>
              <a:ext uri="{FF2B5EF4-FFF2-40B4-BE49-F238E27FC236}">
                <a16:creationId xmlns:a16="http://schemas.microsoft.com/office/drawing/2014/main" id="{A77183DD-AB54-4F02-931F-7B308FF5C9F7}"/>
              </a:ext>
            </a:extLst>
          </p:cNvPr>
          <p:cNvSpPr>
            <a:spLocks noGrp="1"/>
          </p:cNvSpPr>
          <p:nvPr>
            <p:ph idx="1"/>
          </p:nvPr>
        </p:nvSpPr>
        <p:spPr>
          <a:xfrm>
            <a:off x="151075" y="1390494"/>
            <a:ext cx="11759979" cy="5177283"/>
          </a:xfrm>
        </p:spPr>
        <p:txBody>
          <a:bodyPr>
            <a:noAutofit/>
          </a:bodyPr>
          <a:lstStyle/>
          <a:p>
            <a:r>
              <a:rPr lang="en-US" sz="1800" dirty="0"/>
              <a:t>Formula – 1/2 (Base X Height) or (Base X Height) /2 </a:t>
            </a:r>
          </a:p>
          <a:p>
            <a:pPr marL="0" indent="0">
              <a:buNone/>
            </a:pPr>
            <a:r>
              <a:rPr lang="en-US" sz="1800" dirty="0">
                <a:solidFill>
                  <a:srgbClr val="0070C0"/>
                </a:solidFill>
              </a:rPr>
              <a:t>Find the area of a triangular lot. </a:t>
            </a: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3300"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p:txBody>
      </p:sp>
      <p:pic>
        <p:nvPicPr>
          <p:cNvPr id="6" name="Picture 5" descr="Shape&#10;&#10;Description automatically generated">
            <a:extLst>
              <a:ext uri="{FF2B5EF4-FFF2-40B4-BE49-F238E27FC236}">
                <a16:creationId xmlns:a16="http://schemas.microsoft.com/office/drawing/2014/main" id="{C34E0423-3F57-48E6-933F-0E56CA101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117" y="2186047"/>
            <a:ext cx="5571239" cy="4167548"/>
          </a:xfrm>
          <a:prstGeom prst="rect">
            <a:avLst/>
          </a:prstGeom>
        </p:spPr>
      </p:pic>
    </p:spTree>
    <p:extLst>
      <p:ext uri="{BB962C8B-B14F-4D97-AF65-F5344CB8AC3E}">
        <p14:creationId xmlns:p14="http://schemas.microsoft.com/office/powerpoint/2010/main" val="204396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B1B8-4CC5-4B29-B91E-0AA9DB606C07}"/>
              </a:ext>
            </a:extLst>
          </p:cNvPr>
          <p:cNvSpPr>
            <a:spLocks noGrp="1"/>
          </p:cNvSpPr>
          <p:nvPr>
            <p:ph type="title"/>
          </p:nvPr>
        </p:nvSpPr>
        <p:spPr>
          <a:xfrm>
            <a:off x="1069848" y="484632"/>
            <a:ext cx="10058400" cy="1169239"/>
          </a:xfrm>
        </p:spPr>
        <p:txBody>
          <a:bodyPr/>
          <a:lstStyle/>
          <a:p>
            <a:r>
              <a:rPr lang="en-US" dirty="0"/>
              <a:t>Area - Triangle</a:t>
            </a:r>
          </a:p>
        </p:txBody>
      </p:sp>
      <p:sp>
        <p:nvSpPr>
          <p:cNvPr id="3" name="Content Placeholder 2">
            <a:extLst>
              <a:ext uri="{FF2B5EF4-FFF2-40B4-BE49-F238E27FC236}">
                <a16:creationId xmlns:a16="http://schemas.microsoft.com/office/drawing/2014/main" id="{A77183DD-AB54-4F02-931F-7B308FF5C9F7}"/>
              </a:ext>
            </a:extLst>
          </p:cNvPr>
          <p:cNvSpPr>
            <a:spLocks noGrp="1"/>
          </p:cNvSpPr>
          <p:nvPr>
            <p:ph idx="1"/>
          </p:nvPr>
        </p:nvSpPr>
        <p:spPr>
          <a:xfrm>
            <a:off x="151075" y="1390494"/>
            <a:ext cx="11759979" cy="5177283"/>
          </a:xfrm>
        </p:spPr>
        <p:txBody>
          <a:bodyPr>
            <a:noAutofit/>
          </a:bodyPr>
          <a:lstStyle/>
          <a:p>
            <a:r>
              <a:rPr lang="en-US" sz="1800" dirty="0"/>
              <a:t>Formula – 1/2 (Base X Height) or (Base X Height) /2 </a:t>
            </a:r>
          </a:p>
          <a:p>
            <a:pPr marL="0" indent="0">
              <a:buNone/>
            </a:pPr>
            <a:r>
              <a:rPr lang="en-US" sz="1800" dirty="0">
                <a:solidFill>
                  <a:srgbClr val="0070C0"/>
                </a:solidFill>
              </a:rPr>
              <a:t>Find the area of a triangular lot. </a:t>
            </a:r>
          </a:p>
          <a:p>
            <a:pPr marL="0" indent="0">
              <a:buNone/>
            </a:pPr>
            <a:r>
              <a:rPr lang="en-US" sz="1800" dirty="0">
                <a:solidFill>
                  <a:srgbClr val="FF0000"/>
                </a:solidFill>
              </a:rPr>
              <a:t>½(200’X 250’)</a:t>
            </a:r>
          </a:p>
          <a:p>
            <a:pPr marL="0" indent="0">
              <a:buNone/>
            </a:pPr>
            <a:r>
              <a:rPr lang="en-US" sz="1800" dirty="0">
                <a:solidFill>
                  <a:srgbClr val="FF0000"/>
                </a:solidFill>
              </a:rPr>
              <a:t>½(500’)</a:t>
            </a:r>
          </a:p>
          <a:p>
            <a:pPr marL="0" indent="0">
              <a:buNone/>
            </a:pPr>
            <a:r>
              <a:rPr lang="en-US" sz="1800" dirty="0">
                <a:solidFill>
                  <a:srgbClr val="FF0000"/>
                </a:solidFill>
              </a:rPr>
              <a:t>250 ft. sq.</a:t>
            </a:r>
          </a:p>
          <a:p>
            <a:pPr marL="0" indent="0">
              <a:buNone/>
            </a:pPr>
            <a:endParaRPr lang="en-US" sz="1800" dirty="0">
              <a:solidFill>
                <a:srgbClr val="FF0000"/>
              </a:solidFill>
            </a:endParaRPr>
          </a:p>
          <a:p>
            <a:pPr marL="0" indent="0">
              <a:buNone/>
            </a:pPr>
            <a:r>
              <a:rPr lang="en-US" sz="1800" dirty="0">
                <a:solidFill>
                  <a:srgbClr val="FF0000"/>
                </a:solidFill>
              </a:rPr>
              <a:t>Or </a:t>
            </a:r>
          </a:p>
          <a:p>
            <a:pPr marL="0" indent="0">
              <a:buNone/>
            </a:pPr>
            <a:endParaRPr lang="en-US" sz="1800" dirty="0">
              <a:solidFill>
                <a:srgbClr val="FF0000"/>
              </a:solidFill>
            </a:endParaRPr>
          </a:p>
          <a:p>
            <a:pPr marL="0" indent="0">
              <a:buNone/>
            </a:pPr>
            <a:r>
              <a:rPr lang="en-US" sz="1800" dirty="0">
                <a:solidFill>
                  <a:srgbClr val="FF0000"/>
                </a:solidFill>
              </a:rPr>
              <a:t>(200’ X 500’)/2</a:t>
            </a:r>
          </a:p>
          <a:p>
            <a:pPr marL="0" indent="0">
              <a:buNone/>
            </a:pPr>
            <a:r>
              <a:rPr lang="en-US" sz="1800" dirty="0">
                <a:solidFill>
                  <a:srgbClr val="FF0000"/>
                </a:solidFill>
              </a:rPr>
              <a:t>(500’)/2</a:t>
            </a:r>
          </a:p>
          <a:p>
            <a:pPr marL="0" indent="0">
              <a:buNone/>
            </a:pPr>
            <a:r>
              <a:rPr lang="en-US" sz="1800" dirty="0">
                <a:solidFill>
                  <a:srgbClr val="FF0000"/>
                </a:solidFill>
              </a:rPr>
              <a:t>250 ft. sq.</a:t>
            </a:r>
          </a:p>
          <a:p>
            <a:pPr marL="0" indent="0">
              <a:buNone/>
            </a:pPr>
            <a:endParaRPr lang="en-US" sz="3300"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p:txBody>
      </p:sp>
      <p:pic>
        <p:nvPicPr>
          <p:cNvPr id="6" name="Picture 5" descr="Shape&#10;&#10;Description automatically generated">
            <a:extLst>
              <a:ext uri="{FF2B5EF4-FFF2-40B4-BE49-F238E27FC236}">
                <a16:creationId xmlns:a16="http://schemas.microsoft.com/office/drawing/2014/main" id="{C34E0423-3F57-48E6-933F-0E56CA101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135" y="2122439"/>
            <a:ext cx="5571239" cy="4167548"/>
          </a:xfrm>
          <a:prstGeom prst="rect">
            <a:avLst/>
          </a:prstGeom>
        </p:spPr>
      </p:pic>
    </p:spTree>
    <p:extLst>
      <p:ext uri="{BB962C8B-B14F-4D97-AF65-F5344CB8AC3E}">
        <p14:creationId xmlns:p14="http://schemas.microsoft.com/office/powerpoint/2010/main" val="13001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3381-8352-4F75-BCBB-B7D63AE217F3}"/>
              </a:ext>
            </a:extLst>
          </p:cNvPr>
          <p:cNvSpPr>
            <a:spLocks noGrp="1"/>
          </p:cNvSpPr>
          <p:nvPr>
            <p:ph type="title"/>
          </p:nvPr>
        </p:nvSpPr>
        <p:spPr>
          <a:xfrm>
            <a:off x="1069848" y="484632"/>
            <a:ext cx="10058400" cy="1153337"/>
          </a:xfrm>
        </p:spPr>
        <p:txBody>
          <a:bodyPr/>
          <a:lstStyle/>
          <a:p>
            <a:r>
              <a:rPr lang="en-US" dirty="0"/>
              <a:t>Area - Triangle</a:t>
            </a:r>
          </a:p>
        </p:txBody>
      </p:sp>
      <p:sp>
        <p:nvSpPr>
          <p:cNvPr id="3" name="Content Placeholder 2">
            <a:extLst>
              <a:ext uri="{FF2B5EF4-FFF2-40B4-BE49-F238E27FC236}">
                <a16:creationId xmlns:a16="http://schemas.microsoft.com/office/drawing/2014/main" id="{5A67519D-BD7F-4528-87B7-3116B1F879FE}"/>
              </a:ext>
            </a:extLst>
          </p:cNvPr>
          <p:cNvSpPr>
            <a:spLocks noGrp="1"/>
          </p:cNvSpPr>
          <p:nvPr>
            <p:ph idx="1"/>
          </p:nvPr>
        </p:nvSpPr>
        <p:spPr>
          <a:xfrm>
            <a:off x="238539" y="1526650"/>
            <a:ext cx="11688418" cy="5192202"/>
          </a:xfrm>
        </p:spPr>
        <p:txBody>
          <a:bodyPr/>
          <a:lstStyle/>
          <a:p>
            <a:r>
              <a:rPr lang="en-US" sz="2000" dirty="0"/>
              <a:t>Formula – 1/2 (Base X Height) or (Base X Height)/2 </a:t>
            </a:r>
          </a:p>
          <a:p>
            <a:pPr marL="0" indent="0">
              <a:buNone/>
            </a:pPr>
            <a:r>
              <a:rPr lang="en-US" sz="2000" dirty="0">
                <a:solidFill>
                  <a:srgbClr val="0070C0"/>
                </a:solidFill>
              </a:rPr>
              <a:t>Find the square footage of a triangular lot. </a:t>
            </a:r>
          </a:p>
          <a:p>
            <a:pPr marL="0" indent="0">
              <a:buNone/>
            </a:pPr>
            <a:endParaRPr lang="en-US" dirty="0"/>
          </a:p>
        </p:txBody>
      </p:sp>
      <p:sp>
        <p:nvSpPr>
          <p:cNvPr id="4" name="Isosceles Triangle 3">
            <a:extLst>
              <a:ext uri="{FF2B5EF4-FFF2-40B4-BE49-F238E27FC236}">
                <a16:creationId xmlns:a16="http://schemas.microsoft.com/office/drawing/2014/main" id="{C20AC690-1CED-4005-9C7D-B9952404F70F}"/>
              </a:ext>
            </a:extLst>
          </p:cNvPr>
          <p:cNvSpPr/>
          <p:nvPr/>
        </p:nvSpPr>
        <p:spPr>
          <a:xfrm>
            <a:off x="2830651" y="2448995"/>
            <a:ext cx="5351228" cy="38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52A8F9B4-74F3-4A59-99AF-9CDD9BCFE8A4}"/>
              </a:ext>
            </a:extLst>
          </p:cNvPr>
          <p:cNvCxnSpPr>
            <a:cxnSpLocks/>
            <a:stCxn id="4" idx="3"/>
            <a:endCxn id="4" idx="0"/>
          </p:cNvCxnSpPr>
          <p:nvPr/>
        </p:nvCxnSpPr>
        <p:spPr>
          <a:xfrm flipV="1">
            <a:off x="5506265" y="2448995"/>
            <a:ext cx="0" cy="38563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2103B1E5-3556-4AEF-AB37-445FDCB25363}"/>
              </a:ext>
            </a:extLst>
          </p:cNvPr>
          <p:cNvSpPr txBox="1"/>
          <p:nvPr/>
        </p:nvSpPr>
        <p:spPr>
          <a:xfrm>
            <a:off x="4874135" y="4238045"/>
            <a:ext cx="747423" cy="369332"/>
          </a:xfrm>
          <a:prstGeom prst="rect">
            <a:avLst/>
          </a:prstGeom>
          <a:noFill/>
        </p:spPr>
        <p:txBody>
          <a:bodyPr wrap="square" rtlCol="0">
            <a:spAutoFit/>
          </a:bodyPr>
          <a:lstStyle/>
          <a:p>
            <a:r>
              <a:rPr lang="en-US" dirty="0"/>
              <a:t>156”</a:t>
            </a:r>
          </a:p>
        </p:txBody>
      </p:sp>
      <p:sp>
        <p:nvSpPr>
          <p:cNvPr id="10" name="TextBox 9">
            <a:extLst>
              <a:ext uri="{FF2B5EF4-FFF2-40B4-BE49-F238E27FC236}">
                <a16:creationId xmlns:a16="http://schemas.microsoft.com/office/drawing/2014/main" id="{128CBD16-8EE7-4F57-BE19-07E07C46D5F1}"/>
              </a:ext>
            </a:extLst>
          </p:cNvPr>
          <p:cNvSpPr txBox="1"/>
          <p:nvPr/>
        </p:nvSpPr>
        <p:spPr>
          <a:xfrm>
            <a:off x="6702955" y="3562184"/>
            <a:ext cx="739471" cy="369332"/>
          </a:xfrm>
          <a:prstGeom prst="rect">
            <a:avLst/>
          </a:prstGeom>
          <a:noFill/>
        </p:spPr>
        <p:txBody>
          <a:bodyPr wrap="square" rtlCol="0">
            <a:spAutoFit/>
          </a:bodyPr>
          <a:lstStyle/>
          <a:p>
            <a:r>
              <a:rPr lang="en-US" dirty="0"/>
              <a:t>312”</a:t>
            </a:r>
          </a:p>
        </p:txBody>
      </p:sp>
      <p:sp>
        <p:nvSpPr>
          <p:cNvPr id="11" name="TextBox 10">
            <a:extLst>
              <a:ext uri="{FF2B5EF4-FFF2-40B4-BE49-F238E27FC236}">
                <a16:creationId xmlns:a16="http://schemas.microsoft.com/office/drawing/2014/main" id="{E36D1ECE-00A9-44C5-AF61-2142305F6D6F}"/>
              </a:ext>
            </a:extLst>
          </p:cNvPr>
          <p:cNvSpPr txBox="1"/>
          <p:nvPr/>
        </p:nvSpPr>
        <p:spPr>
          <a:xfrm>
            <a:off x="5931676" y="6265631"/>
            <a:ext cx="763320" cy="369332"/>
          </a:xfrm>
          <a:prstGeom prst="rect">
            <a:avLst/>
          </a:prstGeom>
          <a:noFill/>
        </p:spPr>
        <p:txBody>
          <a:bodyPr wrap="square" rtlCol="0">
            <a:spAutoFit/>
          </a:bodyPr>
          <a:lstStyle/>
          <a:p>
            <a:r>
              <a:rPr lang="en-US" dirty="0"/>
              <a:t>312”</a:t>
            </a:r>
          </a:p>
        </p:txBody>
      </p:sp>
    </p:spTree>
    <p:extLst>
      <p:ext uri="{BB962C8B-B14F-4D97-AF65-F5344CB8AC3E}">
        <p14:creationId xmlns:p14="http://schemas.microsoft.com/office/powerpoint/2010/main" val="119303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3381-8352-4F75-BCBB-B7D63AE217F3}"/>
              </a:ext>
            </a:extLst>
          </p:cNvPr>
          <p:cNvSpPr>
            <a:spLocks noGrp="1"/>
          </p:cNvSpPr>
          <p:nvPr>
            <p:ph type="title"/>
          </p:nvPr>
        </p:nvSpPr>
        <p:spPr>
          <a:xfrm>
            <a:off x="1069848" y="484632"/>
            <a:ext cx="10058400" cy="1153337"/>
          </a:xfrm>
        </p:spPr>
        <p:txBody>
          <a:bodyPr/>
          <a:lstStyle/>
          <a:p>
            <a:r>
              <a:rPr lang="en-US" dirty="0"/>
              <a:t>Area - Triangle</a:t>
            </a:r>
          </a:p>
        </p:txBody>
      </p:sp>
      <p:sp>
        <p:nvSpPr>
          <p:cNvPr id="3" name="Content Placeholder 2">
            <a:extLst>
              <a:ext uri="{FF2B5EF4-FFF2-40B4-BE49-F238E27FC236}">
                <a16:creationId xmlns:a16="http://schemas.microsoft.com/office/drawing/2014/main" id="{5A67519D-BD7F-4528-87B7-3116B1F879FE}"/>
              </a:ext>
            </a:extLst>
          </p:cNvPr>
          <p:cNvSpPr>
            <a:spLocks noGrp="1"/>
          </p:cNvSpPr>
          <p:nvPr>
            <p:ph idx="1"/>
          </p:nvPr>
        </p:nvSpPr>
        <p:spPr>
          <a:xfrm>
            <a:off x="238539" y="1526650"/>
            <a:ext cx="11688418" cy="5192202"/>
          </a:xfrm>
        </p:spPr>
        <p:txBody>
          <a:bodyPr/>
          <a:lstStyle/>
          <a:p>
            <a:r>
              <a:rPr lang="en-US" sz="2000" dirty="0"/>
              <a:t>Formula – 1/2 (Base X Height) or (Base X Height)/2 </a:t>
            </a:r>
          </a:p>
          <a:p>
            <a:pPr marL="0" indent="0">
              <a:buNone/>
            </a:pPr>
            <a:r>
              <a:rPr lang="en-US" sz="2000" dirty="0">
                <a:solidFill>
                  <a:srgbClr val="0070C0"/>
                </a:solidFill>
              </a:rPr>
              <a:t>Find the square footage of a triangular lot. </a:t>
            </a:r>
          </a:p>
          <a:p>
            <a:pPr marL="0" indent="0">
              <a:buNone/>
            </a:pPr>
            <a:r>
              <a:rPr lang="en-US" dirty="0">
                <a:solidFill>
                  <a:srgbClr val="FF0000"/>
                </a:solidFill>
              </a:rPr>
              <a:t>½(312” X 156”) or (312” X 156”)/2</a:t>
            </a:r>
          </a:p>
          <a:p>
            <a:pPr marL="0" indent="0">
              <a:buNone/>
            </a:pPr>
            <a:r>
              <a:rPr lang="en-US" sz="2000" dirty="0">
                <a:solidFill>
                  <a:srgbClr val="FF0000"/>
                </a:solidFill>
              </a:rPr>
              <a:t>½(48,672”) or (312” X 156”)/2</a:t>
            </a:r>
          </a:p>
          <a:p>
            <a:pPr marL="0" indent="0">
              <a:buNone/>
            </a:pPr>
            <a:r>
              <a:rPr lang="en-US" dirty="0">
                <a:solidFill>
                  <a:srgbClr val="FF0000"/>
                </a:solidFill>
              </a:rPr>
              <a:t>24,336 inches squared</a:t>
            </a:r>
          </a:p>
          <a:p>
            <a:pPr marL="0" indent="0">
              <a:buNone/>
            </a:pPr>
            <a:r>
              <a:rPr lang="en-US" sz="2000" dirty="0">
                <a:solidFill>
                  <a:srgbClr val="FF0000"/>
                </a:solidFill>
              </a:rPr>
              <a:t>24,336” / 12”</a:t>
            </a:r>
          </a:p>
          <a:p>
            <a:pPr marL="0" indent="0">
              <a:buNone/>
            </a:pPr>
            <a:r>
              <a:rPr lang="en-US" dirty="0">
                <a:solidFill>
                  <a:srgbClr val="FF0000"/>
                </a:solidFill>
              </a:rPr>
              <a:t>2,028 ft. sq.</a:t>
            </a:r>
            <a:endParaRPr lang="en-US" sz="2000" dirty="0">
              <a:solidFill>
                <a:srgbClr val="FF0000"/>
              </a:solidFill>
            </a:endParaRPr>
          </a:p>
          <a:p>
            <a:pPr marL="0" indent="0">
              <a:buNone/>
            </a:pPr>
            <a:endParaRPr lang="en-US" dirty="0"/>
          </a:p>
        </p:txBody>
      </p:sp>
      <p:sp>
        <p:nvSpPr>
          <p:cNvPr id="4" name="Isosceles Triangle 3">
            <a:extLst>
              <a:ext uri="{FF2B5EF4-FFF2-40B4-BE49-F238E27FC236}">
                <a16:creationId xmlns:a16="http://schemas.microsoft.com/office/drawing/2014/main" id="{C20AC690-1CED-4005-9C7D-B9952404F70F}"/>
              </a:ext>
            </a:extLst>
          </p:cNvPr>
          <p:cNvSpPr/>
          <p:nvPr/>
        </p:nvSpPr>
        <p:spPr>
          <a:xfrm>
            <a:off x="4317545" y="2321774"/>
            <a:ext cx="5351228" cy="38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52A8F9B4-74F3-4A59-99AF-9CDD9BCFE8A4}"/>
              </a:ext>
            </a:extLst>
          </p:cNvPr>
          <p:cNvCxnSpPr>
            <a:cxnSpLocks/>
            <a:stCxn id="4" idx="3"/>
            <a:endCxn id="4" idx="0"/>
          </p:cNvCxnSpPr>
          <p:nvPr/>
        </p:nvCxnSpPr>
        <p:spPr>
          <a:xfrm flipV="1">
            <a:off x="6993159" y="2321774"/>
            <a:ext cx="0" cy="38563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2103B1E5-3556-4AEF-AB37-445FDCB25363}"/>
              </a:ext>
            </a:extLst>
          </p:cNvPr>
          <p:cNvSpPr txBox="1"/>
          <p:nvPr/>
        </p:nvSpPr>
        <p:spPr>
          <a:xfrm>
            <a:off x="6313316" y="4238045"/>
            <a:ext cx="747423" cy="369332"/>
          </a:xfrm>
          <a:prstGeom prst="rect">
            <a:avLst/>
          </a:prstGeom>
          <a:noFill/>
        </p:spPr>
        <p:txBody>
          <a:bodyPr wrap="square" rtlCol="0">
            <a:spAutoFit/>
          </a:bodyPr>
          <a:lstStyle/>
          <a:p>
            <a:r>
              <a:rPr lang="en-US" dirty="0"/>
              <a:t>156”</a:t>
            </a:r>
          </a:p>
        </p:txBody>
      </p:sp>
      <p:sp>
        <p:nvSpPr>
          <p:cNvPr id="10" name="TextBox 9">
            <a:extLst>
              <a:ext uri="{FF2B5EF4-FFF2-40B4-BE49-F238E27FC236}">
                <a16:creationId xmlns:a16="http://schemas.microsoft.com/office/drawing/2014/main" id="{128CBD16-8EE7-4F57-BE19-07E07C46D5F1}"/>
              </a:ext>
            </a:extLst>
          </p:cNvPr>
          <p:cNvSpPr txBox="1"/>
          <p:nvPr/>
        </p:nvSpPr>
        <p:spPr>
          <a:xfrm>
            <a:off x="8134191" y="3562184"/>
            <a:ext cx="739471" cy="369332"/>
          </a:xfrm>
          <a:prstGeom prst="rect">
            <a:avLst/>
          </a:prstGeom>
          <a:noFill/>
        </p:spPr>
        <p:txBody>
          <a:bodyPr wrap="square" rtlCol="0">
            <a:spAutoFit/>
          </a:bodyPr>
          <a:lstStyle/>
          <a:p>
            <a:r>
              <a:rPr lang="en-US" dirty="0"/>
              <a:t>312”</a:t>
            </a:r>
          </a:p>
        </p:txBody>
      </p:sp>
      <p:sp>
        <p:nvSpPr>
          <p:cNvPr id="11" name="TextBox 10">
            <a:extLst>
              <a:ext uri="{FF2B5EF4-FFF2-40B4-BE49-F238E27FC236}">
                <a16:creationId xmlns:a16="http://schemas.microsoft.com/office/drawing/2014/main" id="{E36D1ECE-00A9-44C5-AF61-2142305F6D6F}"/>
              </a:ext>
            </a:extLst>
          </p:cNvPr>
          <p:cNvSpPr txBox="1"/>
          <p:nvPr/>
        </p:nvSpPr>
        <p:spPr>
          <a:xfrm>
            <a:off x="6671146" y="6202023"/>
            <a:ext cx="763320" cy="369332"/>
          </a:xfrm>
          <a:prstGeom prst="rect">
            <a:avLst/>
          </a:prstGeom>
          <a:noFill/>
        </p:spPr>
        <p:txBody>
          <a:bodyPr wrap="square" rtlCol="0">
            <a:spAutoFit/>
          </a:bodyPr>
          <a:lstStyle/>
          <a:p>
            <a:r>
              <a:rPr lang="en-US" dirty="0"/>
              <a:t>312”</a:t>
            </a:r>
          </a:p>
        </p:txBody>
      </p:sp>
    </p:spTree>
    <p:extLst>
      <p:ext uri="{BB962C8B-B14F-4D97-AF65-F5344CB8AC3E}">
        <p14:creationId xmlns:p14="http://schemas.microsoft.com/office/powerpoint/2010/main" val="11836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54117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4570-AEC7-4631-B5A3-8EC386261556}"/>
              </a:ext>
            </a:extLst>
          </p:cNvPr>
          <p:cNvSpPr>
            <a:spLocks noGrp="1"/>
          </p:cNvSpPr>
          <p:nvPr>
            <p:ph type="title"/>
          </p:nvPr>
        </p:nvSpPr>
        <p:spPr>
          <a:xfrm>
            <a:off x="1705557" y="538106"/>
            <a:ext cx="10058400" cy="1097677"/>
          </a:xfrm>
        </p:spPr>
        <p:txBody>
          <a:bodyPr/>
          <a:lstStyle/>
          <a:p>
            <a:r>
              <a:rPr lang="en-US" dirty="0"/>
              <a:t>Circumference - Circle</a:t>
            </a:r>
          </a:p>
        </p:txBody>
      </p:sp>
      <p:sp>
        <p:nvSpPr>
          <p:cNvPr id="3" name="Content Placeholder 2">
            <a:extLst>
              <a:ext uri="{FF2B5EF4-FFF2-40B4-BE49-F238E27FC236}">
                <a16:creationId xmlns:a16="http://schemas.microsoft.com/office/drawing/2014/main" id="{8BB5AB51-06C8-4B8F-BD66-9485289F4103}"/>
              </a:ext>
            </a:extLst>
          </p:cNvPr>
          <p:cNvSpPr>
            <a:spLocks noGrp="1"/>
          </p:cNvSpPr>
          <p:nvPr>
            <p:ph idx="1"/>
          </p:nvPr>
        </p:nvSpPr>
        <p:spPr>
          <a:xfrm>
            <a:off x="270344" y="1754372"/>
            <a:ext cx="11728174" cy="4980382"/>
          </a:xfrm>
        </p:spPr>
        <p:txBody>
          <a:bodyPr/>
          <a:lstStyle/>
          <a:p>
            <a:r>
              <a:rPr lang="en-US" dirty="0"/>
              <a:t>Formula - 			 Or </a:t>
            </a:r>
          </a:p>
          <a:p>
            <a:pPr marL="0" indent="0">
              <a:buNone/>
            </a:pPr>
            <a:r>
              <a:rPr lang="en-US" dirty="0">
                <a:solidFill>
                  <a:srgbClr val="0070C0"/>
                </a:solidFill>
              </a:rPr>
              <a:t>What is the circumference of a circular clarifier? </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5CCBAC-D574-4C1E-A674-D7344028554D}"/>
                  </a:ext>
                </a:extLst>
              </p:cNvPr>
              <p:cNvSpPr txBox="1"/>
              <p:nvPr/>
            </p:nvSpPr>
            <p:spPr>
              <a:xfrm>
                <a:off x="1857510" y="1760745"/>
                <a:ext cx="2205608" cy="307777"/>
              </a:xfrm>
              <a:prstGeom prst="rect">
                <a:avLst/>
              </a:prstGeom>
              <a:noFill/>
            </p:spPr>
            <p:txBody>
              <a:bodyPr wrap="square" lIns="0" tIns="0" rIns="0" bIns="0" rtlCol="0">
                <a:spAutoFit/>
              </a:bodyPr>
              <a:lstStyle/>
              <a:p>
                <a:r>
                  <a:rPr lang="en-US" sz="2000" dirty="0"/>
                  <a:t>C </a:t>
                </a:r>
                <a14:m>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2 </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l-GR" sz="2000" i="1" smtClean="0">
                        <a:latin typeface="Cambria Math" panose="02040503050406030204" pitchFamily="18" charset="0"/>
                      </a:rPr>
                      <m:t>𝜋</m:t>
                    </m:r>
                    <m:r>
                      <a:rPr lang="en-US" sz="2000" b="0" i="1" smtClean="0">
                        <a:latin typeface="Cambria Math" panose="02040503050406030204" pitchFamily="18" charset="0"/>
                      </a:rPr>
                      <m:t> </m:t>
                    </m:r>
                    <m:r>
                      <a:rPr lang="en-US" sz="2000" b="0" i="1" smtClean="0">
                        <a:latin typeface="Cambria Math" panose="02040503050406030204" pitchFamily="18" charset="0"/>
                      </a:rPr>
                      <m:t>𝑥</m:t>
                    </m:r>
                  </m:oMath>
                </a14:m>
                <a:r>
                  <a:rPr lang="en-US" sz="2000" dirty="0"/>
                  <a:t> radius</a:t>
                </a:r>
              </a:p>
            </p:txBody>
          </p:sp>
        </mc:Choice>
        <mc:Fallback xmlns="">
          <p:sp>
            <p:nvSpPr>
              <p:cNvPr id="4" name="TextBox 3">
                <a:extLst>
                  <a:ext uri="{FF2B5EF4-FFF2-40B4-BE49-F238E27FC236}">
                    <a16:creationId xmlns:a16="http://schemas.microsoft.com/office/drawing/2014/main" id="{045CCBAC-D574-4C1E-A674-D7344028554D}"/>
                  </a:ext>
                </a:extLst>
              </p:cNvPr>
              <p:cNvSpPr txBox="1">
                <a:spLocks noRot="1" noChangeAspect="1" noMove="1" noResize="1" noEditPoints="1" noAdjustHandles="1" noChangeArrowheads="1" noChangeShapeType="1" noTextEdit="1"/>
              </p:cNvSpPr>
              <p:nvPr/>
            </p:nvSpPr>
            <p:spPr>
              <a:xfrm>
                <a:off x="1857510" y="1760745"/>
                <a:ext cx="2205608" cy="307777"/>
              </a:xfrm>
              <a:prstGeom prst="rect">
                <a:avLst/>
              </a:prstGeom>
              <a:blipFill>
                <a:blip r:embed="rId2"/>
                <a:stretch>
                  <a:fillRect l="-7182" t="-26000" r="-55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E8F921-B522-4664-A6AA-F9DB248E58FF}"/>
                  </a:ext>
                </a:extLst>
              </p:cNvPr>
              <p:cNvSpPr txBox="1"/>
              <p:nvPr/>
            </p:nvSpPr>
            <p:spPr>
              <a:xfrm>
                <a:off x="4594844" y="1779423"/>
                <a:ext cx="2275366" cy="307777"/>
              </a:xfrm>
              <a:prstGeom prst="rect">
                <a:avLst/>
              </a:prstGeom>
              <a:noFill/>
            </p:spPr>
            <p:txBody>
              <a:bodyPr wrap="square" lIns="0" tIns="0" rIns="0" bIns="0" rtlCol="0">
                <a:spAutoFit/>
              </a:bodyPr>
              <a:lstStyle/>
              <a:p>
                <a:r>
                  <a:rPr lang="en-US" sz="2000" dirty="0"/>
                  <a:t>C </a:t>
                </a:r>
                <a14:m>
                  <m:oMath xmlns:m="http://schemas.openxmlformats.org/officeDocument/2006/math">
                    <m:r>
                      <a:rPr lang="en-US" sz="2000" i="1" smtClean="0">
                        <a:latin typeface="Cambria Math" panose="02040503050406030204" pitchFamily="18" charset="0"/>
                      </a:rPr>
                      <m:t>=</m:t>
                    </m:r>
                    <m:r>
                      <a:rPr lang="el-GR" sz="2000" i="1" smtClean="0">
                        <a:latin typeface="Cambria Math" panose="02040503050406030204" pitchFamily="18" charset="0"/>
                      </a:rPr>
                      <m:t>𝜋</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𝑑𝑖𝑎𝑚𝑒𝑡𝑒𝑟</m:t>
                    </m:r>
                  </m:oMath>
                </a14:m>
                <a:endParaRPr lang="en-US" sz="2000" dirty="0"/>
              </a:p>
            </p:txBody>
          </p:sp>
        </mc:Choice>
        <mc:Fallback xmlns="">
          <p:sp>
            <p:nvSpPr>
              <p:cNvPr id="5" name="TextBox 4">
                <a:extLst>
                  <a:ext uri="{FF2B5EF4-FFF2-40B4-BE49-F238E27FC236}">
                    <a16:creationId xmlns:a16="http://schemas.microsoft.com/office/drawing/2014/main" id="{83E8F921-B522-4664-A6AA-F9DB248E58FF}"/>
                  </a:ext>
                </a:extLst>
              </p:cNvPr>
              <p:cNvSpPr txBox="1">
                <a:spLocks noRot="1" noChangeAspect="1" noMove="1" noResize="1" noEditPoints="1" noAdjustHandles="1" noChangeArrowheads="1" noChangeShapeType="1" noTextEdit="1"/>
              </p:cNvSpPr>
              <p:nvPr/>
            </p:nvSpPr>
            <p:spPr>
              <a:xfrm>
                <a:off x="4594844" y="1779423"/>
                <a:ext cx="2275366" cy="307777"/>
              </a:xfrm>
              <a:prstGeom prst="rect">
                <a:avLst/>
              </a:prstGeom>
              <a:blipFill>
                <a:blip r:embed="rId3"/>
                <a:stretch>
                  <a:fillRect l="-6971" t="-26000" b="-50000"/>
                </a:stretch>
              </a:blipFill>
            </p:spPr>
            <p:txBody>
              <a:bodyPr/>
              <a:lstStyle/>
              <a:p>
                <a:r>
                  <a:rPr lang="en-US">
                    <a:noFill/>
                  </a:rPr>
                  <a:t> </a:t>
                </a:r>
              </a:p>
            </p:txBody>
          </p:sp>
        </mc:Fallback>
      </mc:AlternateContent>
      <p:sp>
        <p:nvSpPr>
          <p:cNvPr id="6" name="Flowchart: Connector 5">
            <a:extLst>
              <a:ext uri="{FF2B5EF4-FFF2-40B4-BE49-F238E27FC236}">
                <a16:creationId xmlns:a16="http://schemas.microsoft.com/office/drawing/2014/main" id="{0EC8C260-990D-4E1D-AA3C-D6A542AF4E2B}"/>
              </a:ext>
            </a:extLst>
          </p:cNvPr>
          <p:cNvSpPr/>
          <p:nvPr/>
        </p:nvSpPr>
        <p:spPr>
          <a:xfrm>
            <a:off x="3673503" y="2997642"/>
            <a:ext cx="3466769" cy="325208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69C9A72-277A-4C98-9792-7D28CEF6A9E9}"/>
              </a:ext>
            </a:extLst>
          </p:cNvPr>
          <p:cNvCxnSpPr>
            <a:cxnSpLocks/>
            <a:endCxn id="6" idx="0"/>
          </p:cNvCxnSpPr>
          <p:nvPr/>
        </p:nvCxnSpPr>
        <p:spPr>
          <a:xfrm flipV="1">
            <a:off x="5406888" y="2997642"/>
            <a:ext cx="0" cy="16260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8CFCA18-3040-4C4D-9FBF-14834610A7BB}"/>
              </a:ext>
            </a:extLst>
          </p:cNvPr>
          <p:cNvCxnSpPr>
            <a:cxnSpLocks/>
            <a:stCxn id="6" idx="2"/>
            <a:endCxn id="6" idx="6"/>
          </p:cNvCxnSpPr>
          <p:nvPr/>
        </p:nvCxnSpPr>
        <p:spPr>
          <a:xfrm>
            <a:off x="3673503" y="4623684"/>
            <a:ext cx="346676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34EDADB-D644-49AF-9BCC-8246D5372009}"/>
              </a:ext>
            </a:extLst>
          </p:cNvPr>
          <p:cNvSpPr txBox="1"/>
          <p:nvPr/>
        </p:nvSpPr>
        <p:spPr>
          <a:xfrm>
            <a:off x="4182389" y="3872285"/>
            <a:ext cx="1288109" cy="369332"/>
          </a:xfrm>
          <a:prstGeom prst="rect">
            <a:avLst/>
          </a:prstGeom>
          <a:noFill/>
        </p:spPr>
        <p:txBody>
          <a:bodyPr wrap="square" rtlCol="0">
            <a:spAutoFit/>
          </a:bodyPr>
          <a:lstStyle/>
          <a:p>
            <a:r>
              <a:rPr lang="en-US" sz="1400" dirty="0"/>
              <a:t>Radius =  26</a:t>
            </a:r>
            <a:r>
              <a:rPr lang="en-US" dirty="0"/>
              <a:t>’</a:t>
            </a:r>
          </a:p>
        </p:txBody>
      </p:sp>
      <p:sp>
        <p:nvSpPr>
          <p:cNvPr id="22" name="TextBox 21">
            <a:extLst>
              <a:ext uri="{FF2B5EF4-FFF2-40B4-BE49-F238E27FC236}">
                <a16:creationId xmlns:a16="http://schemas.microsoft.com/office/drawing/2014/main" id="{E861AACA-B368-42F6-8108-7FA801CC69F2}"/>
              </a:ext>
            </a:extLst>
          </p:cNvPr>
          <p:cNvSpPr txBox="1"/>
          <p:nvPr/>
        </p:nvSpPr>
        <p:spPr>
          <a:xfrm>
            <a:off x="5208107" y="4643568"/>
            <a:ext cx="1526650" cy="307777"/>
          </a:xfrm>
          <a:prstGeom prst="rect">
            <a:avLst/>
          </a:prstGeom>
          <a:noFill/>
        </p:spPr>
        <p:txBody>
          <a:bodyPr wrap="square" rtlCol="0">
            <a:spAutoFit/>
          </a:bodyPr>
          <a:lstStyle/>
          <a:p>
            <a:r>
              <a:rPr lang="en-US" sz="1400" dirty="0"/>
              <a:t>Diameter =52’</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23F6E1-487B-4C01-8C45-485E49C52954}"/>
                  </a:ext>
                </a:extLst>
              </p:cNvPr>
              <p:cNvSpPr txBox="1"/>
              <p:nvPr/>
            </p:nvSpPr>
            <p:spPr>
              <a:xfrm>
                <a:off x="9151952" y="1753917"/>
                <a:ext cx="197324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800" i="1" smtClean="0">
                          <a:solidFill>
                            <a:srgbClr val="0070C0"/>
                          </a:solidFill>
                          <a:latin typeface="Cambria Math" panose="02040503050406030204" pitchFamily="18" charset="0"/>
                        </a:rPr>
                        <m:t>𝜋</m:t>
                      </m:r>
                      <m:r>
                        <a:rPr lang="en-US" sz="2800" b="0" i="1" smtClean="0">
                          <a:solidFill>
                            <a:srgbClr val="0070C0"/>
                          </a:solidFill>
                          <a:latin typeface="Cambria Math" panose="02040503050406030204" pitchFamily="18" charset="0"/>
                        </a:rPr>
                        <m:t>=3.14159</m:t>
                      </m:r>
                    </m:oMath>
                  </m:oMathPara>
                </a14:m>
                <a:endParaRPr lang="en-US" sz="2800" dirty="0">
                  <a:solidFill>
                    <a:srgbClr val="0070C0"/>
                  </a:solidFill>
                </a:endParaRPr>
              </a:p>
            </p:txBody>
          </p:sp>
        </mc:Choice>
        <mc:Fallback xmlns="">
          <p:sp>
            <p:nvSpPr>
              <p:cNvPr id="25" name="TextBox 24">
                <a:extLst>
                  <a:ext uri="{FF2B5EF4-FFF2-40B4-BE49-F238E27FC236}">
                    <a16:creationId xmlns:a16="http://schemas.microsoft.com/office/drawing/2014/main" id="{0D23F6E1-487B-4C01-8C45-485E49C52954}"/>
                  </a:ext>
                </a:extLst>
              </p:cNvPr>
              <p:cNvSpPr txBox="1">
                <a:spLocks noRot="1" noChangeAspect="1" noMove="1" noResize="1" noEditPoints="1" noAdjustHandles="1" noChangeArrowheads="1" noChangeShapeType="1" noTextEdit="1"/>
              </p:cNvSpPr>
              <p:nvPr/>
            </p:nvSpPr>
            <p:spPr>
              <a:xfrm>
                <a:off x="9151952" y="1753917"/>
                <a:ext cx="1973246" cy="430887"/>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F396B19-920A-4CE4-BBA7-8DD3E5A6B654}"/>
              </a:ext>
            </a:extLst>
          </p:cNvPr>
          <p:cNvPicPr>
            <a:picLocks noChangeAspect="1"/>
          </p:cNvPicPr>
          <p:nvPr/>
        </p:nvPicPr>
        <p:blipFill>
          <a:blip r:embed="rId5"/>
          <a:stretch>
            <a:fillRect/>
          </a:stretch>
        </p:blipFill>
        <p:spPr>
          <a:xfrm>
            <a:off x="0" y="-26072"/>
            <a:ext cx="3322608" cy="1213209"/>
          </a:xfrm>
          <a:prstGeom prst="rect">
            <a:avLst/>
          </a:prstGeom>
        </p:spPr>
      </p:pic>
    </p:spTree>
    <p:extLst>
      <p:ext uri="{BB962C8B-B14F-4D97-AF65-F5344CB8AC3E}">
        <p14:creationId xmlns:p14="http://schemas.microsoft.com/office/powerpoint/2010/main" val="317318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4570-AEC7-4631-B5A3-8EC386261556}"/>
              </a:ext>
            </a:extLst>
          </p:cNvPr>
          <p:cNvSpPr>
            <a:spLocks noGrp="1"/>
          </p:cNvSpPr>
          <p:nvPr>
            <p:ph type="title"/>
          </p:nvPr>
        </p:nvSpPr>
        <p:spPr>
          <a:xfrm>
            <a:off x="2422398" y="501015"/>
            <a:ext cx="10058400" cy="1097677"/>
          </a:xfrm>
        </p:spPr>
        <p:txBody>
          <a:bodyPr/>
          <a:lstStyle/>
          <a:p>
            <a:r>
              <a:rPr lang="en-US" dirty="0"/>
              <a:t>Circumference - Circle</a:t>
            </a:r>
          </a:p>
        </p:txBody>
      </p:sp>
      <p:sp>
        <p:nvSpPr>
          <p:cNvPr id="3" name="Content Placeholder 2">
            <a:extLst>
              <a:ext uri="{FF2B5EF4-FFF2-40B4-BE49-F238E27FC236}">
                <a16:creationId xmlns:a16="http://schemas.microsoft.com/office/drawing/2014/main" id="{8BB5AB51-06C8-4B8F-BD66-9485289F4103}"/>
              </a:ext>
            </a:extLst>
          </p:cNvPr>
          <p:cNvSpPr>
            <a:spLocks noGrp="1"/>
          </p:cNvSpPr>
          <p:nvPr>
            <p:ph idx="1"/>
          </p:nvPr>
        </p:nvSpPr>
        <p:spPr>
          <a:xfrm>
            <a:off x="270344" y="1754372"/>
            <a:ext cx="11728174" cy="4980382"/>
          </a:xfrm>
        </p:spPr>
        <p:txBody>
          <a:bodyPr/>
          <a:lstStyle/>
          <a:p>
            <a:r>
              <a:rPr lang="en-US" dirty="0"/>
              <a:t>Formula - 			 Or </a:t>
            </a:r>
          </a:p>
          <a:p>
            <a:pPr marL="0" indent="0">
              <a:buNone/>
            </a:pPr>
            <a:r>
              <a:rPr lang="en-US" dirty="0">
                <a:solidFill>
                  <a:srgbClr val="0070C0"/>
                </a:solidFill>
              </a:rPr>
              <a:t>What is the circumference of a circular clarifier? </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5CCBAC-D574-4C1E-A674-D7344028554D}"/>
                  </a:ext>
                </a:extLst>
              </p:cNvPr>
              <p:cNvSpPr txBox="1"/>
              <p:nvPr/>
            </p:nvSpPr>
            <p:spPr>
              <a:xfrm>
                <a:off x="1857510" y="1760745"/>
                <a:ext cx="2205608" cy="307777"/>
              </a:xfrm>
              <a:prstGeom prst="rect">
                <a:avLst/>
              </a:prstGeom>
              <a:noFill/>
            </p:spPr>
            <p:txBody>
              <a:bodyPr wrap="square" lIns="0" tIns="0" rIns="0" bIns="0" rtlCol="0">
                <a:spAutoFit/>
              </a:bodyPr>
              <a:lstStyle/>
              <a:p>
                <a:r>
                  <a:rPr lang="en-US" sz="2000" dirty="0"/>
                  <a:t>C </a:t>
                </a:r>
                <a14:m>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2 </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l-GR" sz="2000" i="1" smtClean="0">
                        <a:latin typeface="Cambria Math" panose="02040503050406030204" pitchFamily="18" charset="0"/>
                      </a:rPr>
                      <m:t>𝜋</m:t>
                    </m:r>
                    <m:r>
                      <a:rPr lang="en-US" sz="2000" b="0" i="1" smtClean="0">
                        <a:latin typeface="Cambria Math" panose="02040503050406030204" pitchFamily="18" charset="0"/>
                      </a:rPr>
                      <m:t> </m:t>
                    </m:r>
                    <m:r>
                      <a:rPr lang="en-US" sz="2000" b="0" i="1" smtClean="0">
                        <a:latin typeface="Cambria Math" panose="02040503050406030204" pitchFamily="18" charset="0"/>
                      </a:rPr>
                      <m:t>𝑥</m:t>
                    </m:r>
                  </m:oMath>
                </a14:m>
                <a:r>
                  <a:rPr lang="en-US" sz="2000" dirty="0"/>
                  <a:t> radius</a:t>
                </a:r>
              </a:p>
            </p:txBody>
          </p:sp>
        </mc:Choice>
        <mc:Fallback xmlns="">
          <p:sp>
            <p:nvSpPr>
              <p:cNvPr id="4" name="TextBox 3">
                <a:extLst>
                  <a:ext uri="{FF2B5EF4-FFF2-40B4-BE49-F238E27FC236}">
                    <a16:creationId xmlns:a16="http://schemas.microsoft.com/office/drawing/2014/main" id="{045CCBAC-D574-4C1E-A674-D7344028554D}"/>
                  </a:ext>
                </a:extLst>
              </p:cNvPr>
              <p:cNvSpPr txBox="1">
                <a:spLocks noRot="1" noChangeAspect="1" noMove="1" noResize="1" noEditPoints="1" noAdjustHandles="1" noChangeArrowheads="1" noChangeShapeType="1" noTextEdit="1"/>
              </p:cNvSpPr>
              <p:nvPr/>
            </p:nvSpPr>
            <p:spPr>
              <a:xfrm>
                <a:off x="1857510" y="1760745"/>
                <a:ext cx="2205608" cy="307777"/>
              </a:xfrm>
              <a:prstGeom prst="rect">
                <a:avLst/>
              </a:prstGeom>
              <a:blipFill>
                <a:blip r:embed="rId2"/>
                <a:stretch>
                  <a:fillRect l="-7182" t="-26000" r="-55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E8F921-B522-4664-A6AA-F9DB248E58FF}"/>
                  </a:ext>
                </a:extLst>
              </p:cNvPr>
              <p:cNvSpPr txBox="1"/>
              <p:nvPr/>
            </p:nvSpPr>
            <p:spPr>
              <a:xfrm>
                <a:off x="4594844" y="1779423"/>
                <a:ext cx="2275366" cy="307777"/>
              </a:xfrm>
              <a:prstGeom prst="rect">
                <a:avLst/>
              </a:prstGeom>
              <a:noFill/>
            </p:spPr>
            <p:txBody>
              <a:bodyPr wrap="square" lIns="0" tIns="0" rIns="0" bIns="0" rtlCol="0">
                <a:spAutoFit/>
              </a:bodyPr>
              <a:lstStyle/>
              <a:p>
                <a:r>
                  <a:rPr lang="en-US" sz="2000" dirty="0"/>
                  <a:t>C </a:t>
                </a:r>
                <a14:m>
                  <m:oMath xmlns:m="http://schemas.openxmlformats.org/officeDocument/2006/math">
                    <m:r>
                      <a:rPr lang="en-US" sz="2000" i="1" smtClean="0">
                        <a:latin typeface="Cambria Math" panose="02040503050406030204" pitchFamily="18" charset="0"/>
                      </a:rPr>
                      <m:t>=</m:t>
                    </m:r>
                    <m:r>
                      <a:rPr lang="el-GR" sz="2000" i="1" smtClean="0">
                        <a:latin typeface="Cambria Math" panose="02040503050406030204" pitchFamily="18" charset="0"/>
                      </a:rPr>
                      <m:t>𝜋</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𝑑𝑖𝑎𝑚𝑒𝑡𝑒𝑟</m:t>
                    </m:r>
                  </m:oMath>
                </a14:m>
                <a:endParaRPr lang="en-US" sz="2000" dirty="0"/>
              </a:p>
            </p:txBody>
          </p:sp>
        </mc:Choice>
        <mc:Fallback xmlns="">
          <p:sp>
            <p:nvSpPr>
              <p:cNvPr id="5" name="TextBox 4">
                <a:extLst>
                  <a:ext uri="{FF2B5EF4-FFF2-40B4-BE49-F238E27FC236}">
                    <a16:creationId xmlns:a16="http://schemas.microsoft.com/office/drawing/2014/main" id="{83E8F921-B522-4664-A6AA-F9DB248E58FF}"/>
                  </a:ext>
                </a:extLst>
              </p:cNvPr>
              <p:cNvSpPr txBox="1">
                <a:spLocks noRot="1" noChangeAspect="1" noMove="1" noResize="1" noEditPoints="1" noAdjustHandles="1" noChangeArrowheads="1" noChangeShapeType="1" noTextEdit="1"/>
              </p:cNvSpPr>
              <p:nvPr/>
            </p:nvSpPr>
            <p:spPr>
              <a:xfrm>
                <a:off x="4594844" y="1779423"/>
                <a:ext cx="2275366" cy="307777"/>
              </a:xfrm>
              <a:prstGeom prst="rect">
                <a:avLst/>
              </a:prstGeom>
              <a:blipFill>
                <a:blip r:embed="rId3"/>
                <a:stretch>
                  <a:fillRect l="-6971" t="-26000" b="-50000"/>
                </a:stretch>
              </a:blipFill>
            </p:spPr>
            <p:txBody>
              <a:bodyPr/>
              <a:lstStyle/>
              <a:p>
                <a:r>
                  <a:rPr lang="en-US">
                    <a:noFill/>
                  </a:rPr>
                  <a:t> </a:t>
                </a:r>
              </a:p>
            </p:txBody>
          </p:sp>
        </mc:Fallback>
      </mc:AlternateContent>
      <p:sp>
        <p:nvSpPr>
          <p:cNvPr id="6" name="Flowchart: Connector 5">
            <a:extLst>
              <a:ext uri="{FF2B5EF4-FFF2-40B4-BE49-F238E27FC236}">
                <a16:creationId xmlns:a16="http://schemas.microsoft.com/office/drawing/2014/main" id="{0EC8C260-990D-4E1D-AA3C-D6A542AF4E2B}"/>
              </a:ext>
            </a:extLst>
          </p:cNvPr>
          <p:cNvSpPr/>
          <p:nvPr/>
        </p:nvSpPr>
        <p:spPr>
          <a:xfrm>
            <a:off x="6384896" y="2997642"/>
            <a:ext cx="3466769" cy="325208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69C9A72-277A-4C98-9792-7D28CEF6A9E9}"/>
              </a:ext>
            </a:extLst>
          </p:cNvPr>
          <p:cNvCxnSpPr>
            <a:cxnSpLocks/>
            <a:endCxn id="6" idx="0"/>
          </p:cNvCxnSpPr>
          <p:nvPr/>
        </p:nvCxnSpPr>
        <p:spPr>
          <a:xfrm flipV="1">
            <a:off x="8118281" y="2997642"/>
            <a:ext cx="0" cy="16260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8CFCA18-3040-4C4D-9FBF-14834610A7BB}"/>
              </a:ext>
            </a:extLst>
          </p:cNvPr>
          <p:cNvCxnSpPr>
            <a:cxnSpLocks/>
            <a:stCxn id="6" idx="2"/>
            <a:endCxn id="6" idx="6"/>
          </p:cNvCxnSpPr>
          <p:nvPr/>
        </p:nvCxnSpPr>
        <p:spPr>
          <a:xfrm>
            <a:off x="6384896" y="4623684"/>
            <a:ext cx="346676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34EDADB-D644-49AF-9BCC-8246D5372009}"/>
              </a:ext>
            </a:extLst>
          </p:cNvPr>
          <p:cNvSpPr txBox="1"/>
          <p:nvPr/>
        </p:nvSpPr>
        <p:spPr>
          <a:xfrm>
            <a:off x="6917636" y="3872285"/>
            <a:ext cx="1288109" cy="369332"/>
          </a:xfrm>
          <a:prstGeom prst="rect">
            <a:avLst/>
          </a:prstGeom>
          <a:noFill/>
        </p:spPr>
        <p:txBody>
          <a:bodyPr wrap="square" rtlCol="0">
            <a:spAutoFit/>
          </a:bodyPr>
          <a:lstStyle/>
          <a:p>
            <a:r>
              <a:rPr lang="en-US" sz="1400" dirty="0"/>
              <a:t>Radius =  26</a:t>
            </a:r>
            <a:r>
              <a:rPr lang="en-US" dirty="0"/>
              <a:t>’</a:t>
            </a:r>
          </a:p>
        </p:txBody>
      </p:sp>
      <p:sp>
        <p:nvSpPr>
          <p:cNvPr id="22" name="TextBox 21">
            <a:extLst>
              <a:ext uri="{FF2B5EF4-FFF2-40B4-BE49-F238E27FC236}">
                <a16:creationId xmlns:a16="http://schemas.microsoft.com/office/drawing/2014/main" id="{E861AACA-B368-42F6-8108-7FA801CC69F2}"/>
              </a:ext>
            </a:extLst>
          </p:cNvPr>
          <p:cNvSpPr txBox="1"/>
          <p:nvPr/>
        </p:nvSpPr>
        <p:spPr>
          <a:xfrm>
            <a:off x="7776375" y="4643568"/>
            <a:ext cx="1526650" cy="307777"/>
          </a:xfrm>
          <a:prstGeom prst="rect">
            <a:avLst/>
          </a:prstGeom>
          <a:noFill/>
        </p:spPr>
        <p:txBody>
          <a:bodyPr wrap="square" rtlCol="0">
            <a:spAutoFit/>
          </a:bodyPr>
          <a:lstStyle/>
          <a:p>
            <a:r>
              <a:rPr lang="en-US" sz="1400" dirty="0"/>
              <a:t>Diameter =52’</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ED77D8-4C89-4B1B-B195-7C4F79D51C17}"/>
                  </a:ext>
                </a:extLst>
              </p:cNvPr>
              <p:cNvSpPr txBox="1"/>
              <p:nvPr/>
            </p:nvSpPr>
            <p:spPr>
              <a:xfrm>
                <a:off x="461493" y="2697473"/>
                <a:ext cx="2275366" cy="307777"/>
              </a:xfrm>
              <a:prstGeom prst="rect">
                <a:avLst/>
              </a:prstGeom>
              <a:noFill/>
            </p:spPr>
            <p:txBody>
              <a:bodyPr wrap="square" lIns="0" tIns="0" rIns="0" bIns="0" rtlCol="0">
                <a:spAutoFit/>
              </a:bodyPr>
              <a:lstStyle/>
              <a:p>
                <a:r>
                  <a:rPr lang="en-US" sz="2000" dirty="0">
                    <a:solidFill>
                      <a:srgbClr val="FF0000"/>
                    </a:solidFill>
                  </a:rPr>
                  <a:t>C </a:t>
                </a:r>
                <a14:m>
                  <m:oMath xmlns:m="http://schemas.openxmlformats.org/officeDocument/2006/math">
                    <m:r>
                      <a:rPr lang="en-US" sz="2000" i="1" smtClean="0">
                        <a:solidFill>
                          <a:srgbClr val="FF0000"/>
                        </a:solidFill>
                        <a:latin typeface="Cambria Math" panose="02040503050406030204" pitchFamily="18" charset="0"/>
                      </a:rPr>
                      <m:t>=</m:t>
                    </m:r>
                    <m:r>
                      <a:rPr lang="el-GR" sz="2000" i="1" smtClean="0">
                        <a:solidFill>
                          <a:srgbClr val="FF0000"/>
                        </a:solidFill>
                        <a:latin typeface="Cambria Math" panose="02040503050406030204" pitchFamily="18" charset="0"/>
                      </a:rPr>
                      <m:t>𝜋</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𝑑𝑖𝑎𝑚𝑒𝑡𝑒𝑟</m:t>
                    </m:r>
                  </m:oMath>
                </a14:m>
                <a:endParaRPr lang="en-US" sz="2000" dirty="0">
                  <a:solidFill>
                    <a:srgbClr val="FF0000"/>
                  </a:solidFill>
                </a:endParaRPr>
              </a:p>
            </p:txBody>
          </p:sp>
        </mc:Choice>
        <mc:Fallback xmlns="">
          <p:sp>
            <p:nvSpPr>
              <p:cNvPr id="23" name="TextBox 22">
                <a:extLst>
                  <a:ext uri="{FF2B5EF4-FFF2-40B4-BE49-F238E27FC236}">
                    <a16:creationId xmlns:a16="http://schemas.microsoft.com/office/drawing/2014/main" id="{5BED77D8-4C89-4B1B-B195-7C4F79D51C17}"/>
                  </a:ext>
                </a:extLst>
              </p:cNvPr>
              <p:cNvSpPr txBox="1">
                <a:spLocks noRot="1" noChangeAspect="1" noMove="1" noResize="1" noEditPoints="1" noAdjustHandles="1" noChangeArrowheads="1" noChangeShapeType="1" noTextEdit="1"/>
              </p:cNvSpPr>
              <p:nvPr/>
            </p:nvSpPr>
            <p:spPr>
              <a:xfrm>
                <a:off x="461493" y="2697473"/>
                <a:ext cx="2275366" cy="307777"/>
              </a:xfrm>
              <a:prstGeom prst="rect">
                <a:avLst/>
              </a:prstGeom>
              <a:blipFill>
                <a:blip r:embed="rId4"/>
                <a:stretch>
                  <a:fillRect l="-6971"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BA6EC8-94D0-462C-AD60-334C5E577447}"/>
                  </a:ext>
                </a:extLst>
              </p:cNvPr>
              <p:cNvSpPr txBox="1"/>
              <p:nvPr/>
            </p:nvSpPr>
            <p:spPr>
              <a:xfrm>
                <a:off x="446921" y="3271290"/>
                <a:ext cx="1517051" cy="307777"/>
              </a:xfrm>
              <a:prstGeom prst="rect">
                <a:avLst/>
              </a:prstGeom>
              <a:noFill/>
            </p:spPr>
            <p:txBody>
              <a:bodyPr wrap="square" lIns="0" tIns="0" rIns="0" bIns="0" rtlCol="0">
                <a:spAutoFit/>
              </a:bodyPr>
              <a:lstStyle/>
              <a:p>
                <a:r>
                  <a:rPr lang="en-US" sz="2000" dirty="0">
                    <a:solidFill>
                      <a:srgbClr val="FF0000"/>
                    </a:solidFill>
                  </a:rPr>
                  <a:t>C </a:t>
                </a:r>
                <a14:m>
                  <m:oMath xmlns:m="http://schemas.openxmlformats.org/officeDocument/2006/math">
                    <m:r>
                      <a:rPr lang="en-US" sz="2000" i="1" smtClean="0">
                        <a:solidFill>
                          <a:srgbClr val="FF0000"/>
                        </a:solidFill>
                        <a:latin typeface="Cambria Math" panose="02040503050406030204" pitchFamily="18" charset="0"/>
                      </a:rPr>
                      <m:t>=</m:t>
                    </m:r>
                    <m:r>
                      <a:rPr lang="el-GR" sz="2000" i="1" smtClean="0">
                        <a:solidFill>
                          <a:srgbClr val="FF0000"/>
                        </a:solidFill>
                        <a:latin typeface="Cambria Math" panose="02040503050406030204" pitchFamily="18" charset="0"/>
                      </a:rPr>
                      <m:t>𝜋</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52′</m:t>
                    </m:r>
                  </m:oMath>
                </a14:m>
                <a:endParaRPr lang="en-US" sz="2000" dirty="0">
                  <a:solidFill>
                    <a:srgbClr val="FF0000"/>
                  </a:solidFill>
                </a:endParaRPr>
              </a:p>
            </p:txBody>
          </p:sp>
        </mc:Choice>
        <mc:Fallback xmlns="">
          <p:sp>
            <p:nvSpPr>
              <p:cNvPr id="24" name="TextBox 23">
                <a:extLst>
                  <a:ext uri="{FF2B5EF4-FFF2-40B4-BE49-F238E27FC236}">
                    <a16:creationId xmlns:a16="http://schemas.microsoft.com/office/drawing/2014/main" id="{E8BA6EC8-94D0-462C-AD60-334C5E577447}"/>
                  </a:ext>
                </a:extLst>
              </p:cNvPr>
              <p:cNvSpPr txBox="1">
                <a:spLocks noRot="1" noChangeAspect="1" noMove="1" noResize="1" noEditPoints="1" noAdjustHandles="1" noChangeArrowheads="1" noChangeShapeType="1" noTextEdit="1"/>
              </p:cNvSpPr>
              <p:nvPr/>
            </p:nvSpPr>
            <p:spPr>
              <a:xfrm>
                <a:off x="446921" y="3271290"/>
                <a:ext cx="1517051" cy="307777"/>
              </a:xfrm>
              <a:prstGeom prst="rect">
                <a:avLst/>
              </a:prstGeom>
              <a:blipFill>
                <a:blip r:embed="rId5"/>
                <a:stretch>
                  <a:fillRect l="-10040"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23F6E1-487B-4C01-8C45-485E49C52954}"/>
                  </a:ext>
                </a:extLst>
              </p:cNvPr>
              <p:cNvSpPr txBox="1"/>
              <p:nvPr/>
            </p:nvSpPr>
            <p:spPr>
              <a:xfrm>
                <a:off x="9608146" y="1920888"/>
                <a:ext cx="151705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rPr>
                        <m:t>𝜋</m:t>
                      </m:r>
                      <m:r>
                        <a:rPr lang="en-US" sz="2000" b="0" i="1" smtClean="0">
                          <a:latin typeface="Cambria Math" panose="02040503050406030204" pitchFamily="18" charset="0"/>
                        </a:rPr>
                        <m:t>=3.14159</m:t>
                      </m:r>
                    </m:oMath>
                  </m:oMathPara>
                </a14:m>
                <a:endParaRPr lang="en-US" sz="2000" dirty="0"/>
              </a:p>
            </p:txBody>
          </p:sp>
        </mc:Choice>
        <mc:Fallback xmlns="">
          <p:sp>
            <p:nvSpPr>
              <p:cNvPr id="25" name="TextBox 24">
                <a:extLst>
                  <a:ext uri="{FF2B5EF4-FFF2-40B4-BE49-F238E27FC236}">
                    <a16:creationId xmlns:a16="http://schemas.microsoft.com/office/drawing/2014/main" id="{0D23F6E1-487B-4C01-8C45-485E49C52954}"/>
                  </a:ext>
                </a:extLst>
              </p:cNvPr>
              <p:cNvSpPr txBox="1">
                <a:spLocks noRot="1" noChangeAspect="1" noMove="1" noResize="1" noEditPoints="1" noAdjustHandles="1" noChangeArrowheads="1" noChangeShapeType="1" noTextEdit="1"/>
              </p:cNvSpPr>
              <p:nvPr/>
            </p:nvSpPr>
            <p:spPr>
              <a:xfrm>
                <a:off x="9608146" y="1920888"/>
                <a:ext cx="1517051" cy="307777"/>
              </a:xfrm>
              <a:prstGeom prst="rect">
                <a:avLst/>
              </a:prstGeom>
              <a:blipFill>
                <a:blip r:embed="rId6"/>
                <a:stretch>
                  <a:fillRect r="-1606"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8C7E4E1-36DC-4E3E-8D91-0C818F10FA1C}"/>
                  </a:ext>
                </a:extLst>
              </p:cNvPr>
              <p:cNvSpPr txBox="1"/>
              <p:nvPr/>
            </p:nvSpPr>
            <p:spPr>
              <a:xfrm>
                <a:off x="432350" y="3940528"/>
                <a:ext cx="2143873" cy="307777"/>
              </a:xfrm>
              <a:prstGeom prst="rect">
                <a:avLst/>
              </a:prstGeom>
              <a:noFill/>
            </p:spPr>
            <p:txBody>
              <a:bodyPr wrap="square" lIns="0" tIns="0" rIns="0" bIns="0" rtlCol="0">
                <a:spAutoFit/>
              </a:bodyPr>
              <a:lstStyle/>
              <a:p>
                <a:r>
                  <a:rPr lang="en-US" sz="2000" dirty="0">
                    <a:solidFill>
                      <a:srgbClr val="FF0000"/>
                    </a:solidFill>
                  </a:rPr>
                  <a:t>C </a:t>
                </a:r>
                <a14:m>
                  <m:oMath xmlns:m="http://schemas.openxmlformats.org/officeDocument/2006/math">
                    <m:r>
                      <a:rPr lang="en-US" sz="200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3.14159 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52′</m:t>
                    </m:r>
                  </m:oMath>
                </a14:m>
                <a:endParaRPr lang="en-US" sz="2000" dirty="0">
                  <a:solidFill>
                    <a:srgbClr val="FF0000"/>
                  </a:solidFill>
                </a:endParaRPr>
              </a:p>
            </p:txBody>
          </p:sp>
        </mc:Choice>
        <mc:Fallback xmlns="">
          <p:sp>
            <p:nvSpPr>
              <p:cNvPr id="26" name="TextBox 25">
                <a:extLst>
                  <a:ext uri="{FF2B5EF4-FFF2-40B4-BE49-F238E27FC236}">
                    <a16:creationId xmlns:a16="http://schemas.microsoft.com/office/drawing/2014/main" id="{C8C7E4E1-36DC-4E3E-8D91-0C818F10FA1C}"/>
                  </a:ext>
                </a:extLst>
              </p:cNvPr>
              <p:cNvSpPr txBox="1">
                <a:spLocks noRot="1" noChangeAspect="1" noMove="1" noResize="1" noEditPoints="1" noAdjustHandles="1" noChangeArrowheads="1" noChangeShapeType="1" noTextEdit="1"/>
              </p:cNvSpPr>
              <p:nvPr/>
            </p:nvSpPr>
            <p:spPr>
              <a:xfrm>
                <a:off x="432350" y="3940528"/>
                <a:ext cx="2143873" cy="307777"/>
              </a:xfrm>
              <a:prstGeom prst="rect">
                <a:avLst/>
              </a:prstGeom>
              <a:blipFill>
                <a:blip r:embed="rId7"/>
                <a:stretch>
                  <a:fillRect l="-7386"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6E7DAD7-66E9-434C-973C-C8210F740FC4}"/>
                  </a:ext>
                </a:extLst>
              </p:cNvPr>
              <p:cNvSpPr txBox="1"/>
              <p:nvPr/>
            </p:nvSpPr>
            <p:spPr>
              <a:xfrm>
                <a:off x="432350" y="4592532"/>
                <a:ext cx="1517051" cy="307777"/>
              </a:xfrm>
              <a:prstGeom prst="rect">
                <a:avLst/>
              </a:prstGeom>
              <a:noFill/>
            </p:spPr>
            <p:txBody>
              <a:bodyPr wrap="square" lIns="0" tIns="0" rIns="0" bIns="0" rtlCol="0">
                <a:spAutoFit/>
              </a:bodyPr>
              <a:lstStyle/>
              <a:p>
                <a:r>
                  <a:rPr lang="en-US" sz="2000" dirty="0">
                    <a:solidFill>
                      <a:srgbClr val="FF0000"/>
                    </a:solidFill>
                  </a:rPr>
                  <a:t>C </a:t>
                </a:r>
                <a14:m>
                  <m:oMath xmlns:m="http://schemas.openxmlformats.org/officeDocument/2006/math">
                    <m:r>
                      <a:rPr lang="en-US" sz="200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163.36′</m:t>
                    </m:r>
                  </m:oMath>
                </a14:m>
                <a:endParaRPr lang="en-US" sz="2000" dirty="0">
                  <a:solidFill>
                    <a:srgbClr val="FF0000"/>
                  </a:solidFill>
                </a:endParaRPr>
              </a:p>
            </p:txBody>
          </p:sp>
        </mc:Choice>
        <mc:Fallback xmlns="">
          <p:sp>
            <p:nvSpPr>
              <p:cNvPr id="27" name="TextBox 26">
                <a:extLst>
                  <a:ext uri="{FF2B5EF4-FFF2-40B4-BE49-F238E27FC236}">
                    <a16:creationId xmlns:a16="http://schemas.microsoft.com/office/drawing/2014/main" id="{76E7DAD7-66E9-434C-973C-C8210F740FC4}"/>
                  </a:ext>
                </a:extLst>
              </p:cNvPr>
              <p:cNvSpPr txBox="1">
                <a:spLocks noRot="1" noChangeAspect="1" noMove="1" noResize="1" noEditPoints="1" noAdjustHandles="1" noChangeArrowheads="1" noChangeShapeType="1" noTextEdit="1"/>
              </p:cNvSpPr>
              <p:nvPr/>
            </p:nvSpPr>
            <p:spPr>
              <a:xfrm>
                <a:off x="432350" y="4592532"/>
                <a:ext cx="1517051" cy="307777"/>
              </a:xfrm>
              <a:prstGeom prst="rect">
                <a:avLst/>
              </a:prstGeom>
              <a:blipFill>
                <a:blip r:embed="rId8"/>
                <a:stretch>
                  <a:fillRect l="-10442" t="-25490" b="-4902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5D679028-F5AD-45DF-A433-8F4A434F9F45}"/>
              </a:ext>
            </a:extLst>
          </p:cNvPr>
          <p:cNvGrpSpPr/>
          <p:nvPr/>
        </p:nvGrpSpPr>
        <p:grpSpPr>
          <a:xfrm>
            <a:off x="0" y="34236"/>
            <a:ext cx="3324726" cy="927186"/>
            <a:chOff x="8867274" y="5931568"/>
            <a:chExt cx="3324726" cy="927186"/>
          </a:xfrm>
        </p:grpSpPr>
        <p:pic>
          <p:nvPicPr>
            <p:cNvPr id="18" name="Picture 17">
              <a:extLst>
                <a:ext uri="{FF2B5EF4-FFF2-40B4-BE49-F238E27FC236}">
                  <a16:creationId xmlns:a16="http://schemas.microsoft.com/office/drawing/2014/main" id="{0FC2197E-F60E-4077-8F42-475584C2BCDC}"/>
                </a:ext>
              </a:extLst>
            </p:cNvPr>
            <p:cNvPicPr>
              <a:picLocks noChangeAspect="1"/>
            </p:cNvPicPr>
            <p:nvPr/>
          </p:nvPicPr>
          <p:blipFill rotWithShape="1">
            <a:blip r:embed="rId9">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19" name="TextBox 18">
              <a:extLst>
                <a:ext uri="{FF2B5EF4-FFF2-40B4-BE49-F238E27FC236}">
                  <a16:creationId xmlns:a16="http://schemas.microsoft.com/office/drawing/2014/main" id="{005B8EA3-E544-4469-8FB0-FF777F4982DD}"/>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1:</a:t>
              </a:r>
            </a:p>
          </p:txBody>
        </p:sp>
        <p:sp>
          <p:nvSpPr>
            <p:cNvPr id="20" name="TextBox 19">
              <a:extLst>
                <a:ext uri="{FF2B5EF4-FFF2-40B4-BE49-F238E27FC236}">
                  <a16:creationId xmlns:a16="http://schemas.microsoft.com/office/drawing/2014/main" id="{6C330223-5D2A-4429-BCCB-84AA6644DB1F}"/>
                </a:ext>
              </a:extLst>
            </p:cNvPr>
            <p:cNvSpPr txBox="1"/>
            <p:nvPr/>
          </p:nvSpPr>
          <p:spPr>
            <a:xfrm>
              <a:off x="9272626" y="608931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9004</a:t>
              </a:r>
            </a:p>
          </p:txBody>
        </p:sp>
      </p:grpSp>
    </p:spTree>
    <p:extLst>
      <p:ext uri="{BB962C8B-B14F-4D97-AF65-F5344CB8AC3E}">
        <p14:creationId xmlns:p14="http://schemas.microsoft.com/office/powerpoint/2010/main" val="6190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additive="base">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D5C0-B033-4771-9496-D7B251811EEA}"/>
              </a:ext>
            </a:extLst>
          </p:cNvPr>
          <p:cNvSpPr>
            <a:spLocks noGrp="1"/>
          </p:cNvSpPr>
          <p:nvPr>
            <p:ph type="title"/>
          </p:nvPr>
        </p:nvSpPr>
        <p:spPr>
          <a:xfrm>
            <a:off x="1641348" y="485089"/>
            <a:ext cx="10058400" cy="1609344"/>
          </a:xfrm>
        </p:spPr>
        <p:txBody>
          <a:bodyPr/>
          <a:lstStyle/>
          <a:p>
            <a:r>
              <a:rPr lang="en-US" dirty="0"/>
              <a:t>Area - Circle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2E93A2-08AC-4D2E-899D-89EA5394B758}"/>
                  </a:ext>
                </a:extLst>
              </p:cNvPr>
              <p:cNvSpPr>
                <a:spLocks noGrp="1"/>
              </p:cNvSpPr>
              <p:nvPr>
                <p:ph idx="1"/>
              </p:nvPr>
            </p:nvSpPr>
            <p:spPr>
              <a:xfrm>
                <a:off x="190831" y="1773141"/>
                <a:ext cx="11775882" cy="4905955"/>
              </a:xfrm>
            </p:spPr>
            <p:txBody>
              <a:bodyPr/>
              <a:lstStyle/>
              <a:p>
                <a:r>
                  <a:rPr lang="en-US" dirty="0"/>
                  <a:t>Formula - </a:t>
                </a:r>
                <a14:m>
                  <m:oMath xmlns:m="http://schemas.openxmlformats.org/officeDocument/2006/math">
                    <m:r>
                      <a:rPr lang="en-US" b="1" i="1" smtClean="0">
                        <a:latin typeface="Cambria Math" panose="02040503050406030204" pitchFamily="18" charset="0"/>
                      </a:rPr>
                      <m:t>𝑨</m:t>
                    </m:r>
                    <m:r>
                      <a:rPr lang="en-US" b="1" i="1" smtClean="0">
                        <a:latin typeface="Cambria Math" panose="02040503050406030204" pitchFamily="18" charset="0"/>
                      </a:rPr>
                      <m:t>=</m:t>
                    </m:r>
                    <m:r>
                      <a:rPr lang="el-GR" b="1" i="1" smtClean="0">
                        <a:latin typeface="Cambria Math" panose="02040503050406030204" pitchFamily="18" charset="0"/>
                      </a:rPr>
                      <m:t>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oMath>
                </a14:m>
                <a:endParaRPr lang="en-US" b="1" dirty="0">
                  <a:latin typeface="Rockwell" panose="02060603020205020403" pitchFamily="18" charset="0"/>
                </a:endParaRPr>
              </a:p>
              <a:p>
                <a:pPr marL="0" indent="0">
                  <a:buNone/>
                </a:pPr>
                <a:r>
                  <a:rPr lang="en-US" dirty="0">
                    <a:solidFill>
                      <a:srgbClr val="0070C0"/>
                    </a:solidFill>
                    <a:latin typeface="Rockwell" panose="02060603020205020403" pitchFamily="18" charset="0"/>
                  </a:rPr>
                  <a:t>Find the surface area of a clarifier</a:t>
                </a:r>
              </a:p>
            </p:txBody>
          </p:sp>
        </mc:Choice>
        <mc:Fallback xmlns="">
          <p:sp>
            <p:nvSpPr>
              <p:cNvPr id="3" name="Content Placeholder 2">
                <a:extLst>
                  <a:ext uri="{FF2B5EF4-FFF2-40B4-BE49-F238E27FC236}">
                    <a16:creationId xmlns:a16="http://schemas.microsoft.com/office/drawing/2014/main" id="{882E93A2-08AC-4D2E-899D-89EA5394B758}"/>
                  </a:ext>
                </a:extLst>
              </p:cNvPr>
              <p:cNvSpPr>
                <a:spLocks noGrp="1" noRot="1" noChangeAspect="1" noMove="1" noResize="1" noEditPoints="1" noAdjustHandles="1" noChangeArrowheads="1" noChangeShapeType="1" noTextEdit="1"/>
              </p:cNvSpPr>
              <p:nvPr>
                <p:ph idx="1"/>
              </p:nvPr>
            </p:nvSpPr>
            <p:spPr>
              <a:xfrm>
                <a:off x="190831" y="1773141"/>
                <a:ext cx="11775882" cy="4905955"/>
              </a:xfrm>
              <a:blipFill>
                <a:blip r:embed="rId2"/>
                <a:stretch>
                  <a:fillRect l="-518" t="-1242"/>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FDE1ACE6-1E99-4435-8394-AA6E8CF2299F}"/>
              </a:ext>
            </a:extLst>
          </p:cNvPr>
          <p:cNvSpPr/>
          <p:nvPr/>
        </p:nvSpPr>
        <p:spPr>
          <a:xfrm>
            <a:off x="5987332" y="2035536"/>
            <a:ext cx="3848431" cy="38404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69C1882-7F4A-418B-A8E1-1BBC609EE6B3}"/>
              </a:ext>
            </a:extLst>
          </p:cNvPr>
          <p:cNvCxnSpPr>
            <a:cxnSpLocks/>
            <a:endCxn id="4" idx="6"/>
          </p:cNvCxnSpPr>
          <p:nvPr/>
        </p:nvCxnSpPr>
        <p:spPr>
          <a:xfrm>
            <a:off x="7911548" y="3955776"/>
            <a:ext cx="19242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7FF5E43-7C9A-424A-BE10-DD8A1802B1ED}"/>
              </a:ext>
            </a:extLst>
          </p:cNvPr>
          <p:cNvSpPr txBox="1"/>
          <p:nvPr/>
        </p:nvSpPr>
        <p:spPr>
          <a:xfrm>
            <a:off x="8134185" y="3578087"/>
            <a:ext cx="1439186" cy="307777"/>
          </a:xfrm>
          <a:prstGeom prst="rect">
            <a:avLst/>
          </a:prstGeom>
          <a:noFill/>
        </p:spPr>
        <p:txBody>
          <a:bodyPr wrap="square" rtlCol="0">
            <a:spAutoFit/>
          </a:bodyPr>
          <a:lstStyle/>
          <a:p>
            <a:r>
              <a:rPr lang="en-US" sz="1400" dirty="0"/>
              <a:t>Radius 65’</a:t>
            </a:r>
          </a:p>
        </p:txBody>
      </p:sp>
      <p:cxnSp>
        <p:nvCxnSpPr>
          <p:cNvPr id="9" name="Straight Arrow Connector 8">
            <a:extLst>
              <a:ext uri="{FF2B5EF4-FFF2-40B4-BE49-F238E27FC236}">
                <a16:creationId xmlns:a16="http://schemas.microsoft.com/office/drawing/2014/main" id="{2E00A022-C302-4E92-A102-93D174F5108E}"/>
              </a:ext>
            </a:extLst>
          </p:cNvPr>
          <p:cNvCxnSpPr>
            <a:cxnSpLocks/>
            <a:stCxn id="4" idx="4"/>
            <a:endCxn id="4" idx="0"/>
          </p:cNvCxnSpPr>
          <p:nvPr/>
        </p:nvCxnSpPr>
        <p:spPr>
          <a:xfrm flipV="1">
            <a:off x="7911548" y="2035536"/>
            <a:ext cx="0" cy="38404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28EF41B-8E7B-450D-9534-D796CB9B2A73}"/>
              </a:ext>
            </a:extLst>
          </p:cNvPr>
          <p:cNvSpPr txBox="1"/>
          <p:nvPr/>
        </p:nvSpPr>
        <p:spPr>
          <a:xfrm>
            <a:off x="6557171" y="3429000"/>
            <a:ext cx="1410029" cy="307777"/>
          </a:xfrm>
          <a:prstGeom prst="rect">
            <a:avLst/>
          </a:prstGeom>
          <a:noFill/>
        </p:spPr>
        <p:txBody>
          <a:bodyPr wrap="square" rtlCol="0">
            <a:spAutoFit/>
          </a:bodyPr>
          <a:lstStyle/>
          <a:p>
            <a:r>
              <a:rPr lang="en-US" sz="1400" dirty="0"/>
              <a:t>Diameter 130’</a:t>
            </a:r>
          </a:p>
        </p:txBody>
      </p:sp>
      <p:grpSp>
        <p:nvGrpSpPr>
          <p:cNvPr id="10" name="Group 9">
            <a:extLst>
              <a:ext uri="{FF2B5EF4-FFF2-40B4-BE49-F238E27FC236}">
                <a16:creationId xmlns:a16="http://schemas.microsoft.com/office/drawing/2014/main" id="{3C03EC39-3D2D-4F12-B058-009C60C2E670}"/>
              </a:ext>
            </a:extLst>
          </p:cNvPr>
          <p:cNvGrpSpPr/>
          <p:nvPr/>
        </p:nvGrpSpPr>
        <p:grpSpPr>
          <a:xfrm>
            <a:off x="0" y="21496"/>
            <a:ext cx="3324726" cy="927186"/>
            <a:chOff x="8867274" y="5931568"/>
            <a:chExt cx="3324726" cy="927186"/>
          </a:xfrm>
        </p:grpSpPr>
        <p:pic>
          <p:nvPicPr>
            <p:cNvPr id="11" name="Picture 10">
              <a:extLst>
                <a:ext uri="{FF2B5EF4-FFF2-40B4-BE49-F238E27FC236}">
                  <a16:creationId xmlns:a16="http://schemas.microsoft.com/office/drawing/2014/main" id="{DE0ACDD2-8AF8-474B-B50C-1A992A738BA0}"/>
                </a:ext>
              </a:extLst>
            </p:cNvPr>
            <p:cNvPicPr>
              <a:picLocks noChangeAspect="1"/>
            </p:cNvPicPr>
            <p:nvPr/>
          </p:nvPicPr>
          <p:blipFill rotWithShape="1">
            <a:blip r:embed="rId3">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12" name="TextBox 11">
              <a:extLst>
                <a:ext uri="{FF2B5EF4-FFF2-40B4-BE49-F238E27FC236}">
                  <a16:creationId xmlns:a16="http://schemas.microsoft.com/office/drawing/2014/main" id="{47E679A8-49AA-4EE5-8806-D65CAC9FBA2B}"/>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1:</a:t>
              </a:r>
            </a:p>
          </p:txBody>
        </p:sp>
        <p:sp>
          <p:nvSpPr>
            <p:cNvPr id="14" name="TextBox 13">
              <a:extLst>
                <a:ext uri="{FF2B5EF4-FFF2-40B4-BE49-F238E27FC236}">
                  <a16:creationId xmlns:a16="http://schemas.microsoft.com/office/drawing/2014/main" id="{D0838E11-5485-4EAF-9849-6C2510BAF7AD}"/>
                </a:ext>
              </a:extLst>
            </p:cNvPr>
            <p:cNvSpPr txBox="1"/>
            <p:nvPr/>
          </p:nvSpPr>
          <p:spPr>
            <a:xfrm>
              <a:off x="9272626" y="608931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9004</a:t>
              </a:r>
            </a:p>
          </p:txBody>
        </p:sp>
      </p:grpSp>
    </p:spTree>
    <p:extLst>
      <p:ext uri="{BB962C8B-B14F-4D97-AF65-F5344CB8AC3E}">
        <p14:creationId xmlns:p14="http://schemas.microsoft.com/office/powerpoint/2010/main" val="406800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oubleshooting During the Webinar – NutritionFacts.org Support">
            <a:extLst>
              <a:ext uri="{FF2B5EF4-FFF2-40B4-BE49-F238E27FC236}">
                <a16:creationId xmlns:a16="http://schemas.microsoft.com/office/drawing/2014/main" id="{A146D2A6-A7BF-429D-BC52-26E7C9F856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019" y="382199"/>
            <a:ext cx="8891962" cy="5815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DB98A0-70B7-4C45-BE2A-77EDE8E62DB4}"/>
              </a:ext>
            </a:extLst>
          </p:cNvPr>
          <p:cNvSpPr/>
          <p:nvPr/>
        </p:nvSpPr>
        <p:spPr>
          <a:xfrm>
            <a:off x="1588" y="6197987"/>
            <a:ext cx="12188825" cy="5232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Zoom Controls:  Q&amp;A for Questions</a:t>
            </a:r>
          </a:p>
        </p:txBody>
      </p:sp>
      <p:sp>
        <p:nvSpPr>
          <p:cNvPr id="2" name="Rectangle 1">
            <a:extLst>
              <a:ext uri="{FF2B5EF4-FFF2-40B4-BE49-F238E27FC236}">
                <a16:creationId xmlns:a16="http://schemas.microsoft.com/office/drawing/2014/main" id="{830F799E-07E6-4A1F-ABA5-007C8EE9EC47}"/>
              </a:ext>
            </a:extLst>
          </p:cNvPr>
          <p:cNvSpPr/>
          <p:nvPr/>
        </p:nvSpPr>
        <p:spPr>
          <a:xfrm>
            <a:off x="6497848" y="4616056"/>
            <a:ext cx="1268746" cy="10588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descr="A rocky beach next to a body of water&#10;&#10;Description automatically generated">
            <a:extLst>
              <a:ext uri="{FF2B5EF4-FFF2-40B4-BE49-F238E27FC236}">
                <a16:creationId xmlns:a16="http://schemas.microsoft.com/office/drawing/2014/main" id="{36B83A2E-45C4-4EFD-B580-A3DD7C5E1E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4764" y="711709"/>
            <a:ext cx="8382474" cy="4835131"/>
          </a:xfrm>
          <a:prstGeom prst="rect">
            <a:avLst/>
          </a:prstGeom>
        </p:spPr>
      </p:pic>
      <p:cxnSp>
        <p:nvCxnSpPr>
          <p:cNvPr id="6" name="Straight Arrow Connector 5">
            <a:extLst>
              <a:ext uri="{FF2B5EF4-FFF2-40B4-BE49-F238E27FC236}">
                <a16:creationId xmlns:a16="http://schemas.microsoft.com/office/drawing/2014/main" id="{B908A79B-88C2-447D-AAB9-911DE0E81173}"/>
              </a:ext>
            </a:extLst>
          </p:cNvPr>
          <p:cNvCxnSpPr>
            <a:cxnSpLocks/>
          </p:cNvCxnSpPr>
          <p:nvPr/>
        </p:nvCxnSpPr>
        <p:spPr>
          <a:xfrm flipH="1">
            <a:off x="6940793" y="4433224"/>
            <a:ext cx="1379554" cy="1241679"/>
          </a:xfrm>
          <a:prstGeom prst="straightConnector1">
            <a:avLst/>
          </a:prstGeom>
          <a:ln w="762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30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D5C0-B033-4771-9496-D7B251811EEA}"/>
              </a:ext>
            </a:extLst>
          </p:cNvPr>
          <p:cNvSpPr>
            <a:spLocks noGrp="1"/>
          </p:cNvSpPr>
          <p:nvPr>
            <p:ph type="title"/>
          </p:nvPr>
        </p:nvSpPr>
        <p:spPr>
          <a:xfrm>
            <a:off x="2044071" y="468393"/>
            <a:ext cx="10058400" cy="1024129"/>
          </a:xfrm>
        </p:spPr>
        <p:txBody>
          <a:bodyPr/>
          <a:lstStyle/>
          <a:p>
            <a:r>
              <a:rPr lang="en-US" dirty="0"/>
              <a:t>Area - Circle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2E93A2-08AC-4D2E-899D-89EA5394B758}"/>
                  </a:ext>
                </a:extLst>
              </p:cNvPr>
              <p:cNvSpPr>
                <a:spLocks noGrp="1"/>
              </p:cNvSpPr>
              <p:nvPr>
                <p:ph idx="1"/>
              </p:nvPr>
            </p:nvSpPr>
            <p:spPr>
              <a:xfrm>
                <a:off x="246490" y="1860605"/>
                <a:ext cx="11799736" cy="4794637"/>
              </a:xfrm>
            </p:spPr>
            <p:txBody>
              <a:bodyPr/>
              <a:lstStyle/>
              <a:p>
                <a:r>
                  <a:rPr lang="en-US" dirty="0"/>
                  <a:t>Formula - </a:t>
                </a:r>
                <a14:m>
                  <m:oMath xmlns:m="http://schemas.openxmlformats.org/officeDocument/2006/math">
                    <m:r>
                      <a:rPr lang="en-US" b="1" i="1" smtClean="0">
                        <a:latin typeface="Cambria Math" panose="02040503050406030204" pitchFamily="18" charset="0"/>
                      </a:rPr>
                      <m:t>𝑨</m:t>
                    </m:r>
                    <m:r>
                      <a:rPr lang="en-US" b="1" i="1" smtClean="0">
                        <a:latin typeface="Cambria Math" panose="02040503050406030204" pitchFamily="18" charset="0"/>
                      </a:rPr>
                      <m:t>=</m:t>
                    </m:r>
                    <m:r>
                      <a:rPr lang="el-GR" b="1" i="1" smtClean="0">
                        <a:latin typeface="Cambria Math" panose="02040503050406030204" pitchFamily="18" charset="0"/>
                      </a:rPr>
                      <m:t>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oMath>
                </a14:m>
                <a:r>
                  <a:rPr lang="en-US" b="1" dirty="0">
                    <a:latin typeface="Rockwell" panose="02060603020205020403" pitchFamily="18" charset="0"/>
                  </a:rPr>
                  <a:t>								</a:t>
                </a:r>
                <a14:m>
                  <m:oMath xmlns:m="http://schemas.openxmlformats.org/officeDocument/2006/math">
                    <m:r>
                      <a:rPr lang="en-US" b="1" i="0" smtClean="0">
                        <a:latin typeface="Cambria Math" panose="02040503050406030204" pitchFamily="18" charset="0"/>
                      </a:rPr>
                      <m:t>               </m:t>
                    </m:r>
                    <m:r>
                      <a:rPr lang="el-GR" i="1" smtClean="0">
                        <a:solidFill>
                          <a:srgbClr val="0070C0"/>
                        </a:solidFill>
                        <a:latin typeface="Cambria Math" panose="02040503050406030204" pitchFamily="18" charset="0"/>
                      </a:rPr>
                      <m:t>𝜋</m:t>
                    </m:r>
                    <m:r>
                      <a:rPr lang="en-US" i="1">
                        <a:solidFill>
                          <a:srgbClr val="0070C0"/>
                        </a:solidFill>
                        <a:latin typeface="Cambria Math" panose="02040503050406030204" pitchFamily="18" charset="0"/>
                      </a:rPr>
                      <m:t>=3.14159</m:t>
                    </m:r>
                  </m:oMath>
                </a14:m>
                <a:endParaRPr lang="en-US" b="1" dirty="0">
                  <a:latin typeface="Rockwell" panose="02060603020205020403" pitchFamily="18" charset="0"/>
                </a:endParaRPr>
              </a:p>
              <a:p>
                <a:pPr marL="0" indent="0">
                  <a:buNone/>
                </a:pPr>
                <a:r>
                  <a:rPr lang="en-US" dirty="0">
                    <a:latin typeface="Rockwell" panose="02060603020205020403" pitchFamily="18" charset="0"/>
                  </a:rPr>
                  <a:t>Find the surface area of a clarifier</a:t>
                </a:r>
              </a:p>
              <a:p>
                <a:pPr marL="0" indent="0">
                  <a:buNone/>
                </a:pPr>
                <a:endParaRPr lang="en-US" dirty="0">
                  <a:latin typeface="Rockwell" panose="02060603020205020403" pitchFamily="18" charset="0"/>
                </a:endParaRPr>
              </a:p>
              <a:p>
                <a:pPr marL="0" indent="0">
                  <a:buNone/>
                </a:pPr>
                <a:endParaRPr lang="en-US" sz="2000" dirty="0"/>
              </a:p>
              <a:p>
                <a:pPr marL="0" indent="0">
                  <a:buNone/>
                </a:pPr>
                <a:endParaRPr lang="en-US" sz="2000" dirty="0"/>
              </a:p>
              <a:p>
                <a:pPr marL="0" indent="0">
                  <a:buNone/>
                </a:pPr>
                <a:endParaRPr lang="en-US" dirty="0">
                  <a:latin typeface="Rockwell" panose="02060603020205020403" pitchFamily="18" charset="0"/>
                </a:endParaRPr>
              </a:p>
            </p:txBody>
          </p:sp>
        </mc:Choice>
        <mc:Fallback xmlns="">
          <p:sp>
            <p:nvSpPr>
              <p:cNvPr id="3" name="Content Placeholder 2">
                <a:extLst>
                  <a:ext uri="{FF2B5EF4-FFF2-40B4-BE49-F238E27FC236}">
                    <a16:creationId xmlns:a16="http://schemas.microsoft.com/office/drawing/2014/main" id="{882E93A2-08AC-4D2E-899D-89EA5394B758}"/>
                  </a:ext>
                </a:extLst>
              </p:cNvPr>
              <p:cNvSpPr>
                <a:spLocks noGrp="1" noRot="1" noChangeAspect="1" noMove="1" noResize="1" noEditPoints="1" noAdjustHandles="1" noChangeArrowheads="1" noChangeShapeType="1" noTextEdit="1"/>
              </p:cNvSpPr>
              <p:nvPr>
                <p:ph idx="1"/>
              </p:nvPr>
            </p:nvSpPr>
            <p:spPr>
              <a:xfrm>
                <a:off x="246490" y="1860605"/>
                <a:ext cx="11799736" cy="4794637"/>
              </a:xfrm>
              <a:blipFill>
                <a:blip r:embed="rId2"/>
                <a:stretch>
                  <a:fillRect l="-517" t="-1144"/>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FDE1ACE6-1E99-4435-8394-AA6E8CF2299F}"/>
              </a:ext>
            </a:extLst>
          </p:cNvPr>
          <p:cNvSpPr/>
          <p:nvPr/>
        </p:nvSpPr>
        <p:spPr>
          <a:xfrm>
            <a:off x="6925586" y="2671639"/>
            <a:ext cx="3848431" cy="38404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69C1882-7F4A-418B-A8E1-1BBC609EE6B3}"/>
              </a:ext>
            </a:extLst>
          </p:cNvPr>
          <p:cNvCxnSpPr>
            <a:cxnSpLocks/>
            <a:endCxn id="4" idx="6"/>
          </p:cNvCxnSpPr>
          <p:nvPr/>
        </p:nvCxnSpPr>
        <p:spPr>
          <a:xfrm>
            <a:off x="8849802" y="4591879"/>
            <a:ext cx="19242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7FF5E43-7C9A-424A-BE10-DD8A1802B1ED}"/>
              </a:ext>
            </a:extLst>
          </p:cNvPr>
          <p:cNvSpPr txBox="1"/>
          <p:nvPr/>
        </p:nvSpPr>
        <p:spPr>
          <a:xfrm>
            <a:off x="8977022" y="4261889"/>
            <a:ext cx="1439186" cy="307777"/>
          </a:xfrm>
          <a:prstGeom prst="rect">
            <a:avLst/>
          </a:prstGeom>
          <a:noFill/>
        </p:spPr>
        <p:txBody>
          <a:bodyPr wrap="square" rtlCol="0">
            <a:spAutoFit/>
          </a:bodyPr>
          <a:lstStyle/>
          <a:p>
            <a:r>
              <a:rPr lang="en-US" sz="1400" dirty="0"/>
              <a:t>Radius 65’</a:t>
            </a:r>
          </a:p>
        </p:txBody>
      </p:sp>
      <p:cxnSp>
        <p:nvCxnSpPr>
          <p:cNvPr id="9" name="Straight Arrow Connector 8">
            <a:extLst>
              <a:ext uri="{FF2B5EF4-FFF2-40B4-BE49-F238E27FC236}">
                <a16:creationId xmlns:a16="http://schemas.microsoft.com/office/drawing/2014/main" id="{2E00A022-C302-4E92-A102-93D174F5108E}"/>
              </a:ext>
            </a:extLst>
          </p:cNvPr>
          <p:cNvCxnSpPr>
            <a:cxnSpLocks/>
            <a:stCxn id="4" idx="4"/>
            <a:endCxn id="4" idx="0"/>
          </p:cNvCxnSpPr>
          <p:nvPr/>
        </p:nvCxnSpPr>
        <p:spPr>
          <a:xfrm flipV="1">
            <a:off x="8849802" y="2671639"/>
            <a:ext cx="0" cy="38404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28EF41B-8E7B-450D-9534-D796CB9B2A73}"/>
              </a:ext>
            </a:extLst>
          </p:cNvPr>
          <p:cNvSpPr txBox="1"/>
          <p:nvPr/>
        </p:nvSpPr>
        <p:spPr>
          <a:xfrm>
            <a:off x="7495425" y="5138532"/>
            <a:ext cx="1410029" cy="307777"/>
          </a:xfrm>
          <a:prstGeom prst="rect">
            <a:avLst/>
          </a:prstGeom>
          <a:noFill/>
        </p:spPr>
        <p:txBody>
          <a:bodyPr wrap="square" rtlCol="0">
            <a:spAutoFit/>
          </a:bodyPr>
          <a:lstStyle/>
          <a:p>
            <a:r>
              <a:rPr lang="en-US" sz="1400" dirty="0"/>
              <a:t>Diameter 130’</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990C0A-2835-47AB-A85C-F3168E33FEDA}"/>
                  </a:ext>
                </a:extLst>
              </p:cNvPr>
              <p:cNvSpPr txBox="1"/>
              <p:nvPr/>
            </p:nvSpPr>
            <p:spPr>
              <a:xfrm>
                <a:off x="277870" y="2780967"/>
                <a:ext cx="14480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m:t>
                      </m:r>
                      <m:r>
                        <a:rPr lang="el-GR" sz="2000" i="1" smtClean="0">
                          <a:solidFill>
                            <a:srgbClr val="FF0000"/>
                          </a:solidFill>
                          <a:latin typeface="Cambria Math" panose="02040503050406030204" pitchFamily="18" charset="0"/>
                        </a:rPr>
                        <m:t>𝜋</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65′</m:t>
                          </m:r>
                        </m:e>
                        <m:sup>
                          <m:r>
                            <a:rPr lang="en-US" sz="2000" i="1" smtClean="0">
                              <a:solidFill>
                                <a:srgbClr val="FF0000"/>
                              </a:solidFill>
                              <a:latin typeface="Cambria Math" panose="02040503050406030204" pitchFamily="18" charset="0"/>
                            </a:rPr>
                            <m:t>2</m:t>
                          </m:r>
                        </m:sup>
                      </m:sSup>
                    </m:oMath>
                  </m:oMathPara>
                </a14:m>
                <a:endParaRPr lang="en-US" sz="2000" dirty="0">
                  <a:solidFill>
                    <a:srgbClr val="FF0000"/>
                  </a:solidFill>
                </a:endParaRPr>
              </a:p>
            </p:txBody>
          </p:sp>
        </mc:Choice>
        <mc:Fallback xmlns="">
          <p:sp>
            <p:nvSpPr>
              <p:cNvPr id="14" name="TextBox 13">
                <a:extLst>
                  <a:ext uri="{FF2B5EF4-FFF2-40B4-BE49-F238E27FC236}">
                    <a16:creationId xmlns:a16="http://schemas.microsoft.com/office/drawing/2014/main" id="{CD990C0A-2835-47AB-A85C-F3168E33FEDA}"/>
                  </a:ext>
                </a:extLst>
              </p:cNvPr>
              <p:cNvSpPr txBox="1">
                <a:spLocks noRot="1" noChangeAspect="1" noMove="1" noResize="1" noEditPoints="1" noAdjustHandles="1" noChangeArrowheads="1" noChangeShapeType="1" noTextEdit="1"/>
              </p:cNvSpPr>
              <p:nvPr/>
            </p:nvSpPr>
            <p:spPr>
              <a:xfrm>
                <a:off x="277870" y="2780967"/>
                <a:ext cx="1448089" cy="307777"/>
              </a:xfrm>
              <a:prstGeom prst="rect">
                <a:avLst/>
              </a:prstGeom>
              <a:blipFill>
                <a:blip r:embed="rId3"/>
                <a:stretch>
                  <a:fillRect l="-3797" r="-126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8D0A61-6A54-45B2-9AB7-7727668E0EDF}"/>
                  </a:ext>
                </a:extLst>
              </p:cNvPr>
              <p:cNvSpPr txBox="1"/>
              <p:nvPr/>
            </p:nvSpPr>
            <p:spPr>
              <a:xfrm>
                <a:off x="128132" y="3299126"/>
                <a:ext cx="2114142" cy="316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m:t>
                      </m:r>
                      <m:r>
                        <a:rPr lang="el-GR" sz="2000" i="1" smtClean="0">
                          <a:solidFill>
                            <a:srgbClr val="FF0000"/>
                          </a:solidFill>
                          <a:latin typeface="Cambria Math" panose="02040503050406030204" pitchFamily="18" charset="0"/>
                        </a:rPr>
                        <m:t>𝜋</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4225′</m:t>
                          </m:r>
                        </m:e>
                        <m:sup>
                          <m:r>
                            <a:rPr lang="en-US" sz="2000" b="0" i="1" smtClean="0">
                              <a:solidFill>
                                <a:srgbClr val="FF0000"/>
                              </a:solidFill>
                              <a:latin typeface="Cambria Math" panose="02040503050406030204" pitchFamily="18" charset="0"/>
                            </a:rPr>
                            <m:t>𝑠𝑞</m:t>
                          </m:r>
                          <m:r>
                            <a:rPr lang="en-US" sz="2000" b="0" i="1" smtClean="0">
                              <a:solidFill>
                                <a:srgbClr val="FF0000"/>
                              </a:solidFill>
                              <a:latin typeface="Cambria Math" panose="02040503050406030204" pitchFamily="18" charset="0"/>
                            </a:rPr>
                            <m:t> </m:t>
                          </m:r>
                        </m:sup>
                      </m:sSup>
                    </m:oMath>
                  </m:oMathPara>
                </a14:m>
                <a:endParaRPr lang="en-US" sz="2000" dirty="0"/>
              </a:p>
            </p:txBody>
          </p:sp>
        </mc:Choice>
        <mc:Fallback xmlns="">
          <p:sp>
            <p:nvSpPr>
              <p:cNvPr id="15" name="TextBox 14">
                <a:extLst>
                  <a:ext uri="{FF2B5EF4-FFF2-40B4-BE49-F238E27FC236}">
                    <a16:creationId xmlns:a16="http://schemas.microsoft.com/office/drawing/2014/main" id="{D28D0A61-6A54-45B2-9AB7-7727668E0EDF}"/>
                  </a:ext>
                </a:extLst>
              </p:cNvPr>
              <p:cNvSpPr txBox="1">
                <a:spLocks noRot="1" noChangeAspect="1" noMove="1" noResize="1" noEditPoints="1" noAdjustHandles="1" noChangeArrowheads="1" noChangeShapeType="1" noTextEdit="1"/>
              </p:cNvSpPr>
              <p:nvPr/>
            </p:nvSpPr>
            <p:spPr>
              <a:xfrm>
                <a:off x="128132" y="3299126"/>
                <a:ext cx="2114142" cy="316305"/>
              </a:xfrm>
              <a:prstGeom prst="rect">
                <a:avLst/>
              </a:prstGeom>
              <a:blipFill>
                <a:blip r:embed="rId4"/>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D749ABE-4706-4A2D-A52D-38CF358898D2}"/>
                  </a:ext>
                </a:extLst>
              </p:cNvPr>
              <p:cNvSpPr txBox="1"/>
              <p:nvPr/>
            </p:nvSpPr>
            <p:spPr>
              <a:xfrm>
                <a:off x="254016" y="3941855"/>
                <a:ext cx="257664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=3.14159</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4225′</m:t>
                          </m:r>
                        </m:e>
                        <m:sup>
                          <m:r>
                            <a:rPr lang="en-US" sz="2000" b="0" i="1" smtClean="0">
                              <a:solidFill>
                                <a:srgbClr val="FF0000"/>
                              </a:solidFill>
                              <a:latin typeface="Cambria Math" panose="02040503050406030204" pitchFamily="18" charset="0"/>
                            </a:rPr>
                            <m:t>𝑠𝑞</m:t>
                          </m:r>
                        </m:sup>
                      </m:sSup>
                    </m:oMath>
                  </m:oMathPara>
                </a14:m>
                <a:endParaRPr lang="en-US" sz="2000" dirty="0"/>
              </a:p>
            </p:txBody>
          </p:sp>
        </mc:Choice>
        <mc:Fallback xmlns="">
          <p:sp>
            <p:nvSpPr>
              <p:cNvPr id="16" name="TextBox 15">
                <a:extLst>
                  <a:ext uri="{FF2B5EF4-FFF2-40B4-BE49-F238E27FC236}">
                    <a16:creationId xmlns:a16="http://schemas.microsoft.com/office/drawing/2014/main" id="{CD749ABE-4706-4A2D-A52D-38CF358898D2}"/>
                  </a:ext>
                </a:extLst>
              </p:cNvPr>
              <p:cNvSpPr txBox="1">
                <a:spLocks noRot="1" noChangeAspect="1" noMove="1" noResize="1" noEditPoints="1" noAdjustHandles="1" noChangeArrowheads="1" noChangeShapeType="1" noTextEdit="1"/>
              </p:cNvSpPr>
              <p:nvPr/>
            </p:nvSpPr>
            <p:spPr>
              <a:xfrm>
                <a:off x="254016" y="3941855"/>
                <a:ext cx="2576649" cy="307777"/>
              </a:xfrm>
              <a:prstGeom prst="rect">
                <a:avLst/>
              </a:prstGeom>
              <a:blipFill>
                <a:blip r:embed="rId5"/>
                <a:stretch>
                  <a:fillRect l="-2133" t="-2000" r="-711"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BCC6AA-5B06-4E00-B000-E11D4B346593}"/>
                  </a:ext>
                </a:extLst>
              </p:cNvPr>
              <p:cNvSpPr txBox="1"/>
              <p:nvPr/>
            </p:nvSpPr>
            <p:spPr>
              <a:xfrm>
                <a:off x="261968" y="4617715"/>
                <a:ext cx="23850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=13,273.22 </m:t>
                      </m:r>
                      <m:r>
                        <a:rPr lang="en-US" sz="2000" b="0" i="1" smtClean="0">
                          <a:solidFill>
                            <a:srgbClr val="FF0000"/>
                          </a:solidFill>
                          <a:latin typeface="Cambria Math" panose="02040503050406030204" pitchFamily="18" charset="0"/>
                        </a:rPr>
                        <m:t>𝑠𝑞</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𝑓𝑡</m:t>
                      </m:r>
                      <m:r>
                        <a:rPr lang="en-US" sz="2000" b="0" i="1" smtClean="0">
                          <a:solidFill>
                            <a:srgbClr val="FF0000"/>
                          </a:solidFill>
                          <a:latin typeface="Cambria Math" panose="02040503050406030204" pitchFamily="18" charset="0"/>
                        </a:rPr>
                        <m:t>.</m:t>
                      </m:r>
                    </m:oMath>
                  </m:oMathPara>
                </a14:m>
                <a:endParaRPr lang="en-US" sz="2000" dirty="0">
                  <a:solidFill>
                    <a:srgbClr val="FF0000"/>
                  </a:solidFill>
                </a:endParaRPr>
              </a:p>
            </p:txBody>
          </p:sp>
        </mc:Choice>
        <mc:Fallback xmlns="">
          <p:sp>
            <p:nvSpPr>
              <p:cNvPr id="17" name="TextBox 16">
                <a:extLst>
                  <a:ext uri="{FF2B5EF4-FFF2-40B4-BE49-F238E27FC236}">
                    <a16:creationId xmlns:a16="http://schemas.microsoft.com/office/drawing/2014/main" id="{B4BCC6AA-5B06-4E00-B000-E11D4B346593}"/>
                  </a:ext>
                </a:extLst>
              </p:cNvPr>
              <p:cNvSpPr txBox="1">
                <a:spLocks noRot="1" noChangeAspect="1" noMove="1" noResize="1" noEditPoints="1" noAdjustHandles="1" noChangeArrowheads="1" noChangeShapeType="1" noTextEdit="1"/>
              </p:cNvSpPr>
              <p:nvPr/>
            </p:nvSpPr>
            <p:spPr>
              <a:xfrm>
                <a:off x="261968" y="4617715"/>
                <a:ext cx="2385077" cy="307777"/>
              </a:xfrm>
              <a:prstGeom prst="rect">
                <a:avLst/>
              </a:prstGeom>
              <a:blipFill>
                <a:blip r:embed="rId6"/>
                <a:stretch>
                  <a:fillRect l="-2046" r="-767" b="-3529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79BB309-8418-425B-A512-8B820454DE2A}"/>
              </a:ext>
            </a:extLst>
          </p:cNvPr>
          <p:cNvPicPr>
            <a:picLocks noChangeAspect="1"/>
          </p:cNvPicPr>
          <p:nvPr/>
        </p:nvPicPr>
        <p:blipFill>
          <a:blip r:embed="rId7"/>
          <a:stretch>
            <a:fillRect/>
          </a:stretch>
        </p:blipFill>
        <p:spPr>
          <a:xfrm>
            <a:off x="0" y="-25144"/>
            <a:ext cx="3322608" cy="1213209"/>
          </a:xfrm>
          <a:prstGeom prst="rect">
            <a:avLst/>
          </a:prstGeom>
        </p:spPr>
      </p:pic>
    </p:spTree>
    <p:extLst>
      <p:ext uri="{BB962C8B-B14F-4D97-AF65-F5344CB8AC3E}">
        <p14:creationId xmlns:p14="http://schemas.microsoft.com/office/powerpoint/2010/main" val="14418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p:cTn id="1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p:cTn id="3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D5C0-B033-4771-9496-D7B251811EEA}"/>
              </a:ext>
            </a:extLst>
          </p:cNvPr>
          <p:cNvSpPr>
            <a:spLocks noGrp="1"/>
          </p:cNvSpPr>
          <p:nvPr>
            <p:ph type="title"/>
          </p:nvPr>
        </p:nvSpPr>
        <p:spPr>
          <a:xfrm>
            <a:off x="1896386" y="565102"/>
            <a:ext cx="10058400" cy="1024129"/>
          </a:xfrm>
        </p:spPr>
        <p:txBody>
          <a:bodyPr/>
          <a:lstStyle/>
          <a:p>
            <a:r>
              <a:rPr lang="en-US" dirty="0"/>
              <a:t>Area - Circle</a:t>
            </a:r>
          </a:p>
        </p:txBody>
      </p:sp>
      <p:sp>
        <p:nvSpPr>
          <p:cNvPr id="3" name="Content Placeholder 2">
            <a:extLst>
              <a:ext uri="{FF2B5EF4-FFF2-40B4-BE49-F238E27FC236}">
                <a16:creationId xmlns:a16="http://schemas.microsoft.com/office/drawing/2014/main" id="{882E93A2-08AC-4D2E-899D-89EA5394B758}"/>
              </a:ext>
            </a:extLst>
          </p:cNvPr>
          <p:cNvSpPr>
            <a:spLocks noGrp="1"/>
          </p:cNvSpPr>
          <p:nvPr>
            <p:ph idx="1"/>
          </p:nvPr>
        </p:nvSpPr>
        <p:spPr>
          <a:xfrm>
            <a:off x="246490" y="1860605"/>
            <a:ext cx="11799736" cy="4794637"/>
          </a:xfrm>
        </p:spPr>
        <p:txBody>
          <a:bodyPr/>
          <a:lstStyle/>
          <a:p>
            <a:r>
              <a:rPr lang="en-US" dirty="0"/>
              <a:t>Formula - </a:t>
            </a:r>
            <a:r>
              <a:rPr lang="en-US" b="1" dirty="0">
                <a:latin typeface="Rockwell" panose="02060603020205020403" pitchFamily="18" charset="0"/>
              </a:rPr>
              <a:t>								</a:t>
            </a:r>
          </a:p>
          <a:p>
            <a:pPr marL="0" indent="0">
              <a:buNone/>
            </a:pPr>
            <a:r>
              <a:rPr lang="en-US" dirty="0">
                <a:solidFill>
                  <a:srgbClr val="0070C0"/>
                </a:solidFill>
                <a:latin typeface="Rockwell" panose="02060603020205020403" pitchFamily="18" charset="0"/>
              </a:rPr>
              <a:t>Find the surface area of a clarifier</a:t>
            </a:r>
          </a:p>
          <a:p>
            <a:pPr marL="0" indent="0">
              <a:buNone/>
            </a:pPr>
            <a:endParaRPr lang="en-US" dirty="0">
              <a:latin typeface="Rockwell" panose="02060603020205020403" pitchFamily="18" charset="0"/>
            </a:endParaRPr>
          </a:p>
          <a:p>
            <a:pPr marL="0" indent="0">
              <a:buNone/>
            </a:pPr>
            <a:endParaRPr lang="en-US" sz="2000" dirty="0"/>
          </a:p>
          <a:p>
            <a:pPr marL="0" indent="0">
              <a:buNone/>
            </a:pPr>
            <a:endParaRPr lang="en-US" sz="2000" dirty="0"/>
          </a:p>
          <a:p>
            <a:pPr marL="0" indent="0">
              <a:buNone/>
            </a:pPr>
            <a:endParaRPr lang="en-US" dirty="0">
              <a:latin typeface="Rockwell" panose="02060603020205020403" pitchFamily="18" charset="0"/>
            </a:endParaRPr>
          </a:p>
        </p:txBody>
      </p:sp>
      <p:sp>
        <p:nvSpPr>
          <p:cNvPr id="4" name="Flowchart: Connector 3">
            <a:extLst>
              <a:ext uri="{FF2B5EF4-FFF2-40B4-BE49-F238E27FC236}">
                <a16:creationId xmlns:a16="http://schemas.microsoft.com/office/drawing/2014/main" id="{FDE1ACE6-1E99-4435-8394-AA6E8CF2299F}"/>
              </a:ext>
            </a:extLst>
          </p:cNvPr>
          <p:cNvSpPr/>
          <p:nvPr/>
        </p:nvSpPr>
        <p:spPr>
          <a:xfrm>
            <a:off x="6925586" y="2671639"/>
            <a:ext cx="3848431" cy="38404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69C1882-7F4A-418B-A8E1-1BBC609EE6B3}"/>
              </a:ext>
            </a:extLst>
          </p:cNvPr>
          <p:cNvCxnSpPr>
            <a:cxnSpLocks/>
            <a:endCxn id="4" idx="6"/>
          </p:cNvCxnSpPr>
          <p:nvPr/>
        </p:nvCxnSpPr>
        <p:spPr>
          <a:xfrm>
            <a:off x="8849802" y="4591879"/>
            <a:ext cx="19242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7FF5E43-7C9A-424A-BE10-DD8A1802B1ED}"/>
              </a:ext>
            </a:extLst>
          </p:cNvPr>
          <p:cNvSpPr txBox="1"/>
          <p:nvPr/>
        </p:nvSpPr>
        <p:spPr>
          <a:xfrm>
            <a:off x="8977022" y="4261889"/>
            <a:ext cx="1439186" cy="307777"/>
          </a:xfrm>
          <a:prstGeom prst="rect">
            <a:avLst/>
          </a:prstGeom>
          <a:noFill/>
        </p:spPr>
        <p:txBody>
          <a:bodyPr wrap="square" rtlCol="0">
            <a:spAutoFit/>
          </a:bodyPr>
          <a:lstStyle/>
          <a:p>
            <a:r>
              <a:rPr lang="en-US" sz="1400" dirty="0"/>
              <a:t>Radius 65’</a:t>
            </a:r>
          </a:p>
        </p:txBody>
      </p:sp>
      <p:cxnSp>
        <p:nvCxnSpPr>
          <p:cNvPr id="9" name="Straight Arrow Connector 8">
            <a:extLst>
              <a:ext uri="{FF2B5EF4-FFF2-40B4-BE49-F238E27FC236}">
                <a16:creationId xmlns:a16="http://schemas.microsoft.com/office/drawing/2014/main" id="{2E00A022-C302-4E92-A102-93D174F5108E}"/>
              </a:ext>
            </a:extLst>
          </p:cNvPr>
          <p:cNvCxnSpPr>
            <a:cxnSpLocks/>
            <a:stCxn id="4" idx="4"/>
            <a:endCxn id="4" idx="0"/>
          </p:cNvCxnSpPr>
          <p:nvPr/>
        </p:nvCxnSpPr>
        <p:spPr>
          <a:xfrm flipV="1">
            <a:off x="8849802" y="2671639"/>
            <a:ext cx="0" cy="38404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28EF41B-8E7B-450D-9534-D796CB9B2A73}"/>
              </a:ext>
            </a:extLst>
          </p:cNvPr>
          <p:cNvSpPr txBox="1"/>
          <p:nvPr/>
        </p:nvSpPr>
        <p:spPr>
          <a:xfrm>
            <a:off x="7495425" y="5138532"/>
            <a:ext cx="1410029" cy="307777"/>
          </a:xfrm>
          <a:prstGeom prst="rect">
            <a:avLst/>
          </a:prstGeom>
          <a:noFill/>
        </p:spPr>
        <p:txBody>
          <a:bodyPr wrap="square" rtlCol="0">
            <a:spAutoFit/>
          </a:bodyPr>
          <a:lstStyle/>
          <a:p>
            <a:r>
              <a:rPr lang="en-US" sz="1400" dirty="0"/>
              <a:t>Diameter 130’</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990C0A-2835-47AB-A85C-F3168E33FEDA}"/>
                  </a:ext>
                </a:extLst>
              </p:cNvPr>
              <p:cNvSpPr txBox="1"/>
              <p:nvPr/>
            </p:nvSpPr>
            <p:spPr>
              <a:xfrm>
                <a:off x="277870" y="2773016"/>
                <a:ext cx="21126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 .7854</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130′</m:t>
                          </m:r>
                        </m:e>
                        <m:sup>
                          <m:r>
                            <a:rPr lang="en-US" sz="2000" i="1" smtClean="0">
                              <a:solidFill>
                                <a:srgbClr val="FF0000"/>
                              </a:solidFill>
                              <a:latin typeface="Cambria Math" panose="02040503050406030204" pitchFamily="18" charset="0"/>
                            </a:rPr>
                            <m:t>2</m:t>
                          </m:r>
                        </m:sup>
                      </m:sSup>
                    </m:oMath>
                  </m:oMathPara>
                </a14:m>
                <a:endParaRPr lang="en-US" sz="2000" dirty="0">
                  <a:solidFill>
                    <a:srgbClr val="FF0000"/>
                  </a:solidFill>
                </a:endParaRPr>
              </a:p>
            </p:txBody>
          </p:sp>
        </mc:Choice>
        <mc:Fallback xmlns="">
          <p:sp>
            <p:nvSpPr>
              <p:cNvPr id="14" name="TextBox 13">
                <a:extLst>
                  <a:ext uri="{FF2B5EF4-FFF2-40B4-BE49-F238E27FC236}">
                    <a16:creationId xmlns:a16="http://schemas.microsoft.com/office/drawing/2014/main" id="{CD990C0A-2835-47AB-A85C-F3168E33FEDA}"/>
                  </a:ext>
                </a:extLst>
              </p:cNvPr>
              <p:cNvSpPr txBox="1">
                <a:spLocks noRot="1" noChangeAspect="1" noMove="1" noResize="1" noEditPoints="1" noAdjustHandles="1" noChangeArrowheads="1" noChangeShapeType="1" noTextEdit="1"/>
              </p:cNvSpPr>
              <p:nvPr/>
            </p:nvSpPr>
            <p:spPr>
              <a:xfrm>
                <a:off x="277870" y="2773016"/>
                <a:ext cx="2112630" cy="307777"/>
              </a:xfrm>
              <a:prstGeom prst="rect">
                <a:avLst/>
              </a:prstGeom>
              <a:blipFill>
                <a:blip r:embed="rId2"/>
                <a:stretch>
                  <a:fillRect l="-2312" t="-2000" r="-57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388C223-EF9E-4EB4-8A64-871ED5565356}"/>
                  </a:ext>
                </a:extLst>
              </p:cNvPr>
              <p:cNvSpPr txBox="1"/>
              <p:nvPr/>
            </p:nvSpPr>
            <p:spPr>
              <a:xfrm>
                <a:off x="1836326" y="1858615"/>
                <a:ext cx="26958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𝐴</m:t>
                      </m:r>
                      <m:r>
                        <a:rPr lang="en-US" sz="2000" i="1" smtClean="0">
                          <a:solidFill>
                            <a:schemeClr val="tx1"/>
                          </a:solidFill>
                          <a:latin typeface="Cambria Math" panose="02040503050406030204" pitchFamily="18" charset="0"/>
                        </a:rPr>
                        <m:t>= .7854</m:t>
                      </m:r>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𝑑𝑖𝑎𝑚𝑒𝑡𝑒𝑟</m:t>
                          </m:r>
                        </m:e>
                        <m:sup>
                          <m:r>
                            <a:rPr lang="en-US" sz="2000" i="1" smtClean="0">
                              <a:solidFill>
                                <a:schemeClr val="tx1"/>
                              </a:solidFill>
                              <a:latin typeface="Cambria Math" panose="02040503050406030204" pitchFamily="18" charset="0"/>
                            </a:rPr>
                            <m:t>2</m:t>
                          </m:r>
                        </m:sup>
                      </m:sSup>
                    </m:oMath>
                  </m:oMathPara>
                </a14:m>
                <a:endParaRPr lang="en-US" sz="2000" dirty="0">
                  <a:solidFill>
                    <a:schemeClr val="tx1"/>
                  </a:solidFill>
                </a:endParaRPr>
              </a:p>
            </p:txBody>
          </p:sp>
        </mc:Choice>
        <mc:Fallback xmlns="">
          <p:sp>
            <p:nvSpPr>
              <p:cNvPr id="18" name="TextBox 17">
                <a:extLst>
                  <a:ext uri="{FF2B5EF4-FFF2-40B4-BE49-F238E27FC236}">
                    <a16:creationId xmlns:a16="http://schemas.microsoft.com/office/drawing/2014/main" id="{8388C223-EF9E-4EB4-8A64-871ED5565356}"/>
                  </a:ext>
                </a:extLst>
              </p:cNvPr>
              <p:cNvSpPr txBox="1">
                <a:spLocks noRot="1" noChangeAspect="1" noMove="1" noResize="1" noEditPoints="1" noAdjustHandles="1" noChangeArrowheads="1" noChangeShapeType="1" noTextEdit="1"/>
              </p:cNvSpPr>
              <p:nvPr/>
            </p:nvSpPr>
            <p:spPr>
              <a:xfrm>
                <a:off x="1836326" y="1858615"/>
                <a:ext cx="2695803" cy="307777"/>
              </a:xfrm>
              <a:prstGeom prst="rect">
                <a:avLst/>
              </a:prstGeom>
              <a:blipFill>
                <a:blip r:embed="rId3"/>
                <a:stretch>
                  <a:fillRect l="-1584" t="-2000" r="-679"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17D082-A041-4453-B32C-7A4590F41C3B}"/>
                  </a:ext>
                </a:extLst>
              </p:cNvPr>
              <p:cNvSpPr txBox="1"/>
              <p:nvPr/>
            </p:nvSpPr>
            <p:spPr>
              <a:xfrm>
                <a:off x="271246" y="3307079"/>
                <a:ext cx="24508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 .7854</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16,900′</m:t>
                          </m:r>
                        </m:e>
                        <m:sup>
                          <m:r>
                            <a:rPr lang="en-US" sz="2000" i="1" smtClean="0">
                              <a:solidFill>
                                <a:srgbClr val="FF0000"/>
                              </a:solidFill>
                              <a:latin typeface="Cambria Math" panose="02040503050406030204" pitchFamily="18" charset="0"/>
                            </a:rPr>
                            <m:t>2</m:t>
                          </m:r>
                        </m:sup>
                      </m:sSup>
                    </m:oMath>
                  </m:oMathPara>
                </a14:m>
                <a:endParaRPr lang="en-US" sz="2000" dirty="0">
                  <a:solidFill>
                    <a:srgbClr val="FF0000"/>
                  </a:solidFill>
                </a:endParaRPr>
              </a:p>
            </p:txBody>
          </p:sp>
        </mc:Choice>
        <mc:Fallback xmlns="">
          <p:sp>
            <p:nvSpPr>
              <p:cNvPr id="20" name="TextBox 19">
                <a:extLst>
                  <a:ext uri="{FF2B5EF4-FFF2-40B4-BE49-F238E27FC236}">
                    <a16:creationId xmlns:a16="http://schemas.microsoft.com/office/drawing/2014/main" id="{5C17D082-A041-4453-B32C-7A4590F41C3B}"/>
                  </a:ext>
                </a:extLst>
              </p:cNvPr>
              <p:cNvSpPr txBox="1">
                <a:spLocks noRot="1" noChangeAspect="1" noMove="1" noResize="1" noEditPoints="1" noAdjustHandles="1" noChangeArrowheads="1" noChangeShapeType="1" noTextEdit="1"/>
              </p:cNvSpPr>
              <p:nvPr/>
            </p:nvSpPr>
            <p:spPr>
              <a:xfrm>
                <a:off x="271246" y="3307079"/>
                <a:ext cx="2450864" cy="307777"/>
              </a:xfrm>
              <a:prstGeom prst="rect">
                <a:avLst/>
              </a:prstGeom>
              <a:blipFill>
                <a:blip r:embed="rId4"/>
                <a:stretch>
                  <a:fillRect l="-1737" r="-49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955FFA6-8EAF-4C72-8FD3-0C6F8E3C913C}"/>
                  </a:ext>
                </a:extLst>
              </p:cNvPr>
              <p:cNvSpPr txBox="1"/>
              <p:nvPr/>
            </p:nvSpPr>
            <p:spPr>
              <a:xfrm>
                <a:off x="271249" y="3943179"/>
                <a:ext cx="2208810" cy="316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 </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13,273.26 </m:t>
                          </m:r>
                        </m:e>
                        <m:sup>
                          <m:r>
                            <a:rPr lang="en-US" sz="2000" b="0" i="1" smtClean="0">
                              <a:solidFill>
                                <a:srgbClr val="FF0000"/>
                              </a:solidFill>
                              <a:latin typeface="Cambria Math" panose="02040503050406030204" pitchFamily="18" charset="0"/>
                            </a:rPr>
                            <m:t>𝑠𝑞𝑓𝑡</m:t>
                          </m:r>
                        </m:sup>
                      </m:sSup>
                    </m:oMath>
                  </m:oMathPara>
                </a14:m>
                <a:endParaRPr lang="en-US" sz="2000" dirty="0">
                  <a:solidFill>
                    <a:srgbClr val="FF0000"/>
                  </a:solidFill>
                </a:endParaRPr>
              </a:p>
            </p:txBody>
          </p:sp>
        </mc:Choice>
        <mc:Fallback xmlns="">
          <p:sp>
            <p:nvSpPr>
              <p:cNvPr id="21" name="TextBox 20">
                <a:extLst>
                  <a:ext uri="{FF2B5EF4-FFF2-40B4-BE49-F238E27FC236}">
                    <a16:creationId xmlns:a16="http://schemas.microsoft.com/office/drawing/2014/main" id="{B955FFA6-8EAF-4C72-8FD3-0C6F8E3C913C}"/>
                  </a:ext>
                </a:extLst>
              </p:cNvPr>
              <p:cNvSpPr txBox="1">
                <a:spLocks noRot="1" noChangeAspect="1" noMove="1" noResize="1" noEditPoints="1" noAdjustHandles="1" noChangeArrowheads="1" noChangeShapeType="1" noTextEdit="1"/>
              </p:cNvSpPr>
              <p:nvPr/>
            </p:nvSpPr>
            <p:spPr>
              <a:xfrm>
                <a:off x="271249" y="3943179"/>
                <a:ext cx="2208810" cy="316305"/>
              </a:xfrm>
              <a:prstGeom prst="rect">
                <a:avLst/>
              </a:prstGeom>
              <a:blipFill>
                <a:blip r:embed="rId5"/>
                <a:stretch>
                  <a:fillRect l="-1653" t="-1923" r="-1102" b="-769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544C10E7-D45E-4901-86D9-0F328FB526BD}"/>
              </a:ext>
            </a:extLst>
          </p:cNvPr>
          <p:cNvGrpSpPr/>
          <p:nvPr/>
        </p:nvGrpSpPr>
        <p:grpSpPr>
          <a:xfrm>
            <a:off x="0" y="11379"/>
            <a:ext cx="3323605" cy="933704"/>
            <a:chOff x="8867274" y="5931568"/>
            <a:chExt cx="3324726" cy="927186"/>
          </a:xfrm>
        </p:grpSpPr>
        <p:pic>
          <p:nvPicPr>
            <p:cNvPr id="16" name="Picture 15">
              <a:extLst>
                <a:ext uri="{FF2B5EF4-FFF2-40B4-BE49-F238E27FC236}">
                  <a16:creationId xmlns:a16="http://schemas.microsoft.com/office/drawing/2014/main" id="{F4A3DBEC-CED6-4A67-8780-8032D1299AB4}"/>
                </a:ext>
              </a:extLst>
            </p:cNvPr>
            <p:cNvPicPr>
              <a:picLocks noChangeAspect="1"/>
            </p:cNvPicPr>
            <p:nvPr/>
          </p:nvPicPr>
          <p:blipFill rotWithShape="1">
            <a:blip r:embed="rId6">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17" name="TextBox 16">
              <a:extLst>
                <a:ext uri="{FF2B5EF4-FFF2-40B4-BE49-F238E27FC236}">
                  <a16:creationId xmlns:a16="http://schemas.microsoft.com/office/drawing/2014/main" id="{6D87ADA9-E8F1-4204-98CE-88B38639163D}"/>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1:</a:t>
              </a:r>
            </a:p>
          </p:txBody>
        </p:sp>
        <p:sp>
          <p:nvSpPr>
            <p:cNvPr id="19" name="TextBox 18">
              <a:extLst>
                <a:ext uri="{FF2B5EF4-FFF2-40B4-BE49-F238E27FC236}">
                  <a16:creationId xmlns:a16="http://schemas.microsoft.com/office/drawing/2014/main" id="{1956CB71-787F-4ECE-AC44-AF6DD39D05C5}"/>
                </a:ext>
              </a:extLst>
            </p:cNvPr>
            <p:cNvSpPr txBox="1"/>
            <p:nvPr/>
          </p:nvSpPr>
          <p:spPr>
            <a:xfrm>
              <a:off x="9272626" y="608931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9004</a:t>
              </a:r>
            </a:p>
          </p:txBody>
        </p:sp>
      </p:grpSp>
    </p:spTree>
    <p:extLst>
      <p:ext uri="{BB962C8B-B14F-4D97-AF65-F5344CB8AC3E}">
        <p14:creationId xmlns:p14="http://schemas.microsoft.com/office/powerpoint/2010/main" val="2013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p:cTn id="1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p:cTn id="23"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53760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7AA1-4059-4A9C-9419-C7AA87E1AD05}"/>
              </a:ext>
            </a:extLst>
          </p:cNvPr>
          <p:cNvSpPr>
            <a:spLocks noGrp="1"/>
          </p:cNvSpPr>
          <p:nvPr>
            <p:ph type="title"/>
          </p:nvPr>
        </p:nvSpPr>
        <p:spPr>
          <a:xfrm>
            <a:off x="1069848" y="484632"/>
            <a:ext cx="10058400" cy="1034067"/>
          </a:xfrm>
        </p:spPr>
        <p:txBody>
          <a:bodyPr/>
          <a:lstStyle/>
          <a:p>
            <a:r>
              <a:rPr lang="en-US" dirty="0"/>
              <a:t>Volume – Rectangular Object </a:t>
            </a:r>
          </a:p>
        </p:txBody>
      </p:sp>
      <p:sp>
        <p:nvSpPr>
          <p:cNvPr id="3" name="Content Placeholder 2">
            <a:extLst>
              <a:ext uri="{FF2B5EF4-FFF2-40B4-BE49-F238E27FC236}">
                <a16:creationId xmlns:a16="http://schemas.microsoft.com/office/drawing/2014/main" id="{6A87BD3E-7089-413F-99BC-A162C42E18FE}"/>
              </a:ext>
            </a:extLst>
          </p:cNvPr>
          <p:cNvSpPr>
            <a:spLocks noGrp="1"/>
          </p:cNvSpPr>
          <p:nvPr>
            <p:ph idx="1"/>
          </p:nvPr>
        </p:nvSpPr>
        <p:spPr>
          <a:xfrm>
            <a:off x="341906" y="1978285"/>
            <a:ext cx="11656612" cy="4708762"/>
          </a:xfrm>
        </p:spPr>
        <p:txBody>
          <a:bodyPr/>
          <a:lstStyle/>
          <a:p>
            <a:r>
              <a:rPr lang="en-US" dirty="0"/>
              <a:t>Formula – Volume = Length X Width X Height</a:t>
            </a:r>
          </a:p>
          <a:p>
            <a:pPr marL="0" indent="0">
              <a:buNone/>
            </a:pPr>
            <a:r>
              <a:rPr lang="en-US" dirty="0">
                <a:solidFill>
                  <a:srgbClr val="0070C0"/>
                </a:solidFill>
              </a:rPr>
              <a:t>Find the volume of a rectangular tank</a:t>
            </a:r>
          </a:p>
          <a:p>
            <a:pPr marL="0" indent="0">
              <a:buNone/>
            </a:pPr>
            <a:endParaRPr lang="en-US" dirty="0"/>
          </a:p>
        </p:txBody>
      </p:sp>
      <p:sp>
        <p:nvSpPr>
          <p:cNvPr id="5" name="Cube 4">
            <a:extLst>
              <a:ext uri="{FF2B5EF4-FFF2-40B4-BE49-F238E27FC236}">
                <a16:creationId xmlns:a16="http://schemas.microsoft.com/office/drawing/2014/main" id="{2EB9692B-D96C-4C5E-8AB4-6FC1E75502AE}"/>
              </a:ext>
            </a:extLst>
          </p:cNvPr>
          <p:cNvSpPr/>
          <p:nvPr/>
        </p:nvSpPr>
        <p:spPr>
          <a:xfrm>
            <a:off x="2782956" y="3315695"/>
            <a:ext cx="7816132" cy="275115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33ACA6-E1B9-421C-BD53-D6748C01B162}"/>
              </a:ext>
            </a:extLst>
          </p:cNvPr>
          <p:cNvSpPr txBox="1"/>
          <p:nvPr/>
        </p:nvSpPr>
        <p:spPr>
          <a:xfrm>
            <a:off x="3061251" y="4818490"/>
            <a:ext cx="922351" cy="369332"/>
          </a:xfrm>
          <a:prstGeom prst="rect">
            <a:avLst/>
          </a:prstGeom>
          <a:noFill/>
        </p:spPr>
        <p:txBody>
          <a:bodyPr wrap="square" rtlCol="0">
            <a:spAutoFit/>
          </a:bodyPr>
          <a:lstStyle/>
          <a:p>
            <a:r>
              <a:rPr lang="en-US" dirty="0"/>
              <a:t>60’ = H</a:t>
            </a:r>
          </a:p>
        </p:txBody>
      </p:sp>
      <p:sp>
        <p:nvSpPr>
          <p:cNvPr id="8" name="TextBox 7">
            <a:extLst>
              <a:ext uri="{FF2B5EF4-FFF2-40B4-BE49-F238E27FC236}">
                <a16:creationId xmlns:a16="http://schemas.microsoft.com/office/drawing/2014/main" id="{F198A67C-5F41-485E-9499-9D2D26058779}"/>
              </a:ext>
            </a:extLst>
          </p:cNvPr>
          <p:cNvSpPr txBox="1"/>
          <p:nvPr/>
        </p:nvSpPr>
        <p:spPr>
          <a:xfrm>
            <a:off x="5637475" y="5653377"/>
            <a:ext cx="1129085" cy="369332"/>
          </a:xfrm>
          <a:prstGeom prst="rect">
            <a:avLst/>
          </a:prstGeom>
          <a:noFill/>
        </p:spPr>
        <p:txBody>
          <a:bodyPr wrap="square" rtlCol="0">
            <a:spAutoFit/>
          </a:bodyPr>
          <a:lstStyle/>
          <a:p>
            <a:r>
              <a:rPr lang="en-US" dirty="0"/>
              <a:t>120’ = L</a:t>
            </a:r>
          </a:p>
        </p:txBody>
      </p:sp>
      <p:sp>
        <p:nvSpPr>
          <p:cNvPr id="9" name="TextBox 8">
            <a:extLst>
              <a:ext uri="{FF2B5EF4-FFF2-40B4-BE49-F238E27FC236}">
                <a16:creationId xmlns:a16="http://schemas.microsoft.com/office/drawing/2014/main" id="{FD68A0CD-1B3F-40D6-B6DD-54897B9E9299}"/>
              </a:ext>
            </a:extLst>
          </p:cNvPr>
          <p:cNvSpPr txBox="1"/>
          <p:nvPr/>
        </p:nvSpPr>
        <p:spPr>
          <a:xfrm>
            <a:off x="3586038" y="3429000"/>
            <a:ext cx="1009816" cy="369332"/>
          </a:xfrm>
          <a:prstGeom prst="rect">
            <a:avLst/>
          </a:prstGeom>
          <a:noFill/>
        </p:spPr>
        <p:txBody>
          <a:bodyPr wrap="square" rtlCol="0">
            <a:spAutoFit/>
          </a:bodyPr>
          <a:lstStyle/>
          <a:p>
            <a:r>
              <a:rPr lang="en-US" dirty="0"/>
              <a:t>40’ = W</a:t>
            </a:r>
          </a:p>
        </p:txBody>
      </p:sp>
    </p:spTree>
    <p:extLst>
      <p:ext uri="{BB962C8B-B14F-4D97-AF65-F5344CB8AC3E}">
        <p14:creationId xmlns:p14="http://schemas.microsoft.com/office/powerpoint/2010/main" val="299756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7AA1-4059-4A9C-9419-C7AA87E1AD05}"/>
              </a:ext>
            </a:extLst>
          </p:cNvPr>
          <p:cNvSpPr>
            <a:spLocks noGrp="1"/>
          </p:cNvSpPr>
          <p:nvPr>
            <p:ph type="title"/>
          </p:nvPr>
        </p:nvSpPr>
        <p:spPr>
          <a:xfrm>
            <a:off x="1069848" y="484632"/>
            <a:ext cx="10058400" cy="1034067"/>
          </a:xfrm>
        </p:spPr>
        <p:txBody>
          <a:bodyPr/>
          <a:lstStyle/>
          <a:p>
            <a:r>
              <a:rPr lang="en-US" dirty="0"/>
              <a:t>Volume – Rectangular Object </a:t>
            </a:r>
          </a:p>
        </p:txBody>
      </p:sp>
      <p:sp>
        <p:nvSpPr>
          <p:cNvPr id="3" name="Content Placeholder 2">
            <a:extLst>
              <a:ext uri="{FF2B5EF4-FFF2-40B4-BE49-F238E27FC236}">
                <a16:creationId xmlns:a16="http://schemas.microsoft.com/office/drawing/2014/main" id="{6A87BD3E-7089-413F-99BC-A162C42E18FE}"/>
              </a:ext>
            </a:extLst>
          </p:cNvPr>
          <p:cNvSpPr>
            <a:spLocks noGrp="1"/>
          </p:cNvSpPr>
          <p:nvPr>
            <p:ph idx="1"/>
          </p:nvPr>
        </p:nvSpPr>
        <p:spPr>
          <a:xfrm>
            <a:off x="296848" y="1804946"/>
            <a:ext cx="11656612" cy="4794636"/>
          </a:xfrm>
        </p:spPr>
        <p:txBody>
          <a:bodyPr/>
          <a:lstStyle/>
          <a:p>
            <a:r>
              <a:rPr lang="en-US" dirty="0"/>
              <a:t>Formula – Volume = Length X Width X Height</a:t>
            </a:r>
          </a:p>
          <a:p>
            <a:pPr marL="0" indent="0">
              <a:buNone/>
            </a:pPr>
            <a:r>
              <a:rPr lang="en-US" dirty="0">
                <a:solidFill>
                  <a:srgbClr val="0070C0"/>
                </a:solidFill>
              </a:rPr>
              <a:t>Find the volume of a rectangular tank. How many gallons are in the tank if filled to the top?</a:t>
            </a:r>
          </a:p>
          <a:p>
            <a:pPr marL="0" indent="0">
              <a:buNone/>
            </a:pPr>
            <a:r>
              <a:rPr lang="en-US" dirty="0">
                <a:solidFill>
                  <a:srgbClr val="FF0000"/>
                </a:solidFill>
              </a:rPr>
              <a:t>V = L x W x H</a:t>
            </a:r>
          </a:p>
          <a:p>
            <a:pPr marL="0" indent="0">
              <a:buNone/>
            </a:pPr>
            <a:r>
              <a:rPr lang="en-US" dirty="0">
                <a:solidFill>
                  <a:srgbClr val="FF0000"/>
                </a:solidFill>
              </a:rPr>
              <a:t>V = 120’ x 40’ x 60’</a:t>
            </a:r>
          </a:p>
          <a:p>
            <a:pPr marL="0" indent="0">
              <a:buNone/>
            </a:pPr>
            <a:r>
              <a:rPr lang="en-US" dirty="0">
                <a:solidFill>
                  <a:srgbClr val="FF0000"/>
                </a:solidFill>
              </a:rPr>
              <a:t>V = 288,000 cubic ft</a:t>
            </a:r>
          </a:p>
          <a:p>
            <a:pPr marL="0" indent="0">
              <a:buNone/>
            </a:pPr>
            <a:r>
              <a:rPr lang="en-US" b="1" dirty="0">
                <a:solidFill>
                  <a:srgbClr val="FF0000"/>
                </a:solidFill>
              </a:rPr>
              <a:t>1 cubic foot = 7.48 gallons</a:t>
            </a:r>
          </a:p>
          <a:p>
            <a:pPr marL="0" indent="0">
              <a:buNone/>
            </a:pPr>
            <a:r>
              <a:rPr lang="en-US" dirty="0">
                <a:solidFill>
                  <a:srgbClr val="FF0000"/>
                </a:solidFill>
              </a:rPr>
              <a:t>288,000 cft x 7.48 gal.</a:t>
            </a:r>
          </a:p>
          <a:p>
            <a:pPr marL="0" indent="0">
              <a:buNone/>
            </a:pPr>
            <a:r>
              <a:rPr lang="en-US" dirty="0">
                <a:solidFill>
                  <a:srgbClr val="FF0000"/>
                </a:solidFill>
              </a:rPr>
              <a:t>2,154,240 gallons</a:t>
            </a:r>
          </a:p>
        </p:txBody>
      </p:sp>
      <p:sp>
        <p:nvSpPr>
          <p:cNvPr id="5" name="Cube 4">
            <a:extLst>
              <a:ext uri="{FF2B5EF4-FFF2-40B4-BE49-F238E27FC236}">
                <a16:creationId xmlns:a16="http://schemas.microsoft.com/office/drawing/2014/main" id="{2EB9692B-D96C-4C5E-8AB4-6FC1E75502AE}"/>
              </a:ext>
            </a:extLst>
          </p:cNvPr>
          <p:cNvSpPr/>
          <p:nvPr/>
        </p:nvSpPr>
        <p:spPr>
          <a:xfrm>
            <a:off x="4079020" y="3315695"/>
            <a:ext cx="7816132" cy="275115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33ACA6-E1B9-421C-BD53-D6748C01B162}"/>
              </a:ext>
            </a:extLst>
          </p:cNvPr>
          <p:cNvSpPr txBox="1"/>
          <p:nvPr/>
        </p:nvSpPr>
        <p:spPr>
          <a:xfrm>
            <a:off x="4126724" y="4818490"/>
            <a:ext cx="922351" cy="369332"/>
          </a:xfrm>
          <a:prstGeom prst="rect">
            <a:avLst/>
          </a:prstGeom>
          <a:noFill/>
        </p:spPr>
        <p:txBody>
          <a:bodyPr wrap="square" rtlCol="0">
            <a:spAutoFit/>
          </a:bodyPr>
          <a:lstStyle/>
          <a:p>
            <a:r>
              <a:rPr lang="en-US" dirty="0"/>
              <a:t>60’ = H</a:t>
            </a:r>
          </a:p>
        </p:txBody>
      </p:sp>
      <p:sp>
        <p:nvSpPr>
          <p:cNvPr id="8" name="TextBox 7">
            <a:extLst>
              <a:ext uri="{FF2B5EF4-FFF2-40B4-BE49-F238E27FC236}">
                <a16:creationId xmlns:a16="http://schemas.microsoft.com/office/drawing/2014/main" id="{F198A67C-5F41-485E-9499-9D2D26058779}"/>
              </a:ext>
            </a:extLst>
          </p:cNvPr>
          <p:cNvSpPr txBox="1"/>
          <p:nvPr/>
        </p:nvSpPr>
        <p:spPr>
          <a:xfrm>
            <a:off x="7164124" y="5653377"/>
            <a:ext cx="1129085" cy="369332"/>
          </a:xfrm>
          <a:prstGeom prst="rect">
            <a:avLst/>
          </a:prstGeom>
          <a:noFill/>
        </p:spPr>
        <p:txBody>
          <a:bodyPr wrap="square" rtlCol="0">
            <a:spAutoFit/>
          </a:bodyPr>
          <a:lstStyle/>
          <a:p>
            <a:r>
              <a:rPr lang="en-US" dirty="0"/>
              <a:t>120’ = L</a:t>
            </a:r>
          </a:p>
        </p:txBody>
      </p:sp>
      <p:sp>
        <p:nvSpPr>
          <p:cNvPr id="9" name="TextBox 8">
            <a:extLst>
              <a:ext uri="{FF2B5EF4-FFF2-40B4-BE49-F238E27FC236}">
                <a16:creationId xmlns:a16="http://schemas.microsoft.com/office/drawing/2014/main" id="{FD68A0CD-1B3F-40D6-B6DD-54897B9E9299}"/>
              </a:ext>
            </a:extLst>
          </p:cNvPr>
          <p:cNvSpPr txBox="1"/>
          <p:nvPr/>
        </p:nvSpPr>
        <p:spPr>
          <a:xfrm>
            <a:off x="4524292" y="3429000"/>
            <a:ext cx="1009816" cy="369332"/>
          </a:xfrm>
          <a:prstGeom prst="rect">
            <a:avLst/>
          </a:prstGeom>
          <a:noFill/>
        </p:spPr>
        <p:txBody>
          <a:bodyPr wrap="square" rtlCol="0">
            <a:spAutoFit/>
          </a:bodyPr>
          <a:lstStyle/>
          <a:p>
            <a:r>
              <a:rPr lang="en-US" dirty="0"/>
              <a:t>40’ = W</a:t>
            </a:r>
          </a:p>
        </p:txBody>
      </p:sp>
    </p:spTree>
    <p:extLst>
      <p:ext uri="{BB962C8B-B14F-4D97-AF65-F5344CB8AC3E}">
        <p14:creationId xmlns:p14="http://schemas.microsoft.com/office/powerpoint/2010/main" val="41274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8FA8-93FB-4298-B51C-8E39F9262EE5}"/>
              </a:ext>
            </a:extLst>
          </p:cNvPr>
          <p:cNvSpPr>
            <a:spLocks noGrp="1"/>
          </p:cNvSpPr>
          <p:nvPr>
            <p:ph type="title"/>
          </p:nvPr>
        </p:nvSpPr>
        <p:spPr>
          <a:xfrm>
            <a:off x="1069848" y="484632"/>
            <a:ext cx="10058400" cy="1034067"/>
          </a:xfrm>
        </p:spPr>
        <p:txBody>
          <a:bodyPr/>
          <a:lstStyle/>
          <a:p>
            <a:r>
              <a:rPr lang="en-US" dirty="0"/>
              <a:t>Volume – Rectangular Object </a:t>
            </a:r>
          </a:p>
        </p:txBody>
      </p:sp>
      <p:sp>
        <p:nvSpPr>
          <p:cNvPr id="3" name="Content Placeholder 2">
            <a:extLst>
              <a:ext uri="{FF2B5EF4-FFF2-40B4-BE49-F238E27FC236}">
                <a16:creationId xmlns:a16="http://schemas.microsoft.com/office/drawing/2014/main" id="{ADC19472-F627-4ABA-B78E-D21981A84AC2}"/>
              </a:ext>
            </a:extLst>
          </p:cNvPr>
          <p:cNvSpPr>
            <a:spLocks noGrp="1"/>
          </p:cNvSpPr>
          <p:nvPr>
            <p:ph idx="1"/>
          </p:nvPr>
        </p:nvSpPr>
        <p:spPr>
          <a:xfrm>
            <a:off x="318052" y="1518699"/>
            <a:ext cx="11632758" cy="5231958"/>
          </a:xfrm>
        </p:spPr>
        <p:txBody>
          <a:bodyPr/>
          <a:lstStyle/>
          <a:p>
            <a:r>
              <a:rPr lang="en-US" dirty="0"/>
              <a:t>Formula – Volume = Length X  Width X  Height</a:t>
            </a:r>
          </a:p>
          <a:p>
            <a:pPr marL="0" indent="0">
              <a:buNone/>
            </a:pPr>
            <a:r>
              <a:rPr lang="en-US" dirty="0">
                <a:solidFill>
                  <a:srgbClr val="0070C0"/>
                </a:solidFill>
              </a:rPr>
              <a:t>Find the volume in gallons of a rectangular tank that is filled to 75% capacity.</a:t>
            </a:r>
          </a:p>
          <a:p>
            <a:pPr marL="0" indent="0">
              <a:buNone/>
            </a:pPr>
            <a:endParaRPr lang="en-US" dirty="0"/>
          </a:p>
        </p:txBody>
      </p:sp>
      <p:sp>
        <p:nvSpPr>
          <p:cNvPr id="5" name="Cube 4">
            <a:extLst>
              <a:ext uri="{FF2B5EF4-FFF2-40B4-BE49-F238E27FC236}">
                <a16:creationId xmlns:a16="http://schemas.microsoft.com/office/drawing/2014/main" id="{54DB226A-AA6A-4305-8192-69E92D3AE1AF}"/>
              </a:ext>
            </a:extLst>
          </p:cNvPr>
          <p:cNvSpPr/>
          <p:nvPr/>
        </p:nvSpPr>
        <p:spPr>
          <a:xfrm>
            <a:off x="2385391" y="2862470"/>
            <a:ext cx="7935402" cy="33793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000A9B-6590-4F85-A4B5-C617BEBADB47}"/>
              </a:ext>
            </a:extLst>
          </p:cNvPr>
          <p:cNvSpPr txBox="1"/>
          <p:nvPr/>
        </p:nvSpPr>
        <p:spPr>
          <a:xfrm>
            <a:off x="3291840" y="3108960"/>
            <a:ext cx="882595" cy="369332"/>
          </a:xfrm>
          <a:prstGeom prst="rect">
            <a:avLst/>
          </a:prstGeom>
          <a:noFill/>
        </p:spPr>
        <p:txBody>
          <a:bodyPr wrap="square" rtlCol="0">
            <a:spAutoFit/>
          </a:bodyPr>
          <a:lstStyle/>
          <a:p>
            <a:r>
              <a:rPr lang="en-US" dirty="0"/>
              <a:t>80’ W</a:t>
            </a:r>
          </a:p>
        </p:txBody>
      </p:sp>
      <p:sp>
        <p:nvSpPr>
          <p:cNvPr id="7" name="TextBox 6">
            <a:extLst>
              <a:ext uri="{FF2B5EF4-FFF2-40B4-BE49-F238E27FC236}">
                <a16:creationId xmlns:a16="http://schemas.microsoft.com/office/drawing/2014/main" id="{230350B0-2747-4718-8A06-0F62B38EA052}"/>
              </a:ext>
            </a:extLst>
          </p:cNvPr>
          <p:cNvSpPr txBox="1"/>
          <p:nvPr/>
        </p:nvSpPr>
        <p:spPr>
          <a:xfrm>
            <a:off x="5565913" y="5844209"/>
            <a:ext cx="914400" cy="369332"/>
          </a:xfrm>
          <a:prstGeom prst="rect">
            <a:avLst/>
          </a:prstGeom>
          <a:noFill/>
        </p:spPr>
        <p:txBody>
          <a:bodyPr wrap="square" rtlCol="0">
            <a:spAutoFit/>
          </a:bodyPr>
          <a:lstStyle/>
          <a:p>
            <a:r>
              <a:rPr lang="en-US" dirty="0"/>
              <a:t>300’ L</a:t>
            </a:r>
          </a:p>
        </p:txBody>
      </p:sp>
      <p:sp>
        <p:nvSpPr>
          <p:cNvPr id="8" name="TextBox 7">
            <a:extLst>
              <a:ext uri="{FF2B5EF4-FFF2-40B4-BE49-F238E27FC236}">
                <a16:creationId xmlns:a16="http://schemas.microsoft.com/office/drawing/2014/main" id="{CD53EC07-83BB-451B-BC83-D1CAA4E66D99}"/>
              </a:ext>
            </a:extLst>
          </p:cNvPr>
          <p:cNvSpPr txBox="1"/>
          <p:nvPr/>
        </p:nvSpPr>
        <p:spPr>
          <a:xfrm>
            <a:off x="2545756" y="4780066"/>
            <a:ext cx="914400" cy="369332"/>
          </a:xfrm>
          <a:prstGeom prst="rect">
            <a:avLst/>
          </a:prstGeom>
          <a:noFill/>
        </p:spPr>
        <p:txBody>
          <a:bodyPr wrap="square" rtlCol="0">
            <a:spAutoFit/>
          </a:bodyPr>
          <a:lstStyle/>
          <a:p>
            <a:r>
              <a:rPr lang="en-US" dirty="0"/>
              <a:t>160’ H</a:t>
            </a:r>
          </a:p>
        </p:txBody>
      </p:sp>
    </p:spTree>
    <p:extLst>
      <p:ext uri="{BB962C8B-B14F-4D97-AF65-F5344CB8AC3E}">
        <p14:creationId xmlns:p14="http://schemas.microsoft.com/office/powerpoint/2010/main" val="1111271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8104-B673-4409-A594-F0A247B2498B}"/>
              </a:ext>
            </a:extLst>
          </p:cNvPr>
          <p:cNvSpPr>
            <a:spLocks noGrp="1"/>
          </p:cNvSpPr>
          <p:nvPr>
            <p:ph type="title"/>
          </p:nvPr>
        </p:nvSpPr>
        <p:spPr>
          <a:xfrm>
            <a:off x="1069848" y="484632"/>
            <a:ext cx="10058400" cy="1288509"/>
          </a:xfrm>
        </p:spPr>
        <p:txBody>
          <a:bodyPr/>
          <a:lstStyle/>
          <a:p>
            <a:r>
              <a:rPr lang="en-US" dirty="0"/>
              <a:t>Volume – Rectangular Object </a:t>
            </a:r>
          </a:p>
        </p:txBody>
      </p:sp>
      <p:sp>
        <p:nvSpPr>
          <p:cNvPr id="3" name="Content Placeholder 2">
            <a:extLst>
              <a:ext uri="{FF2B5EF4-FFF2-40B4-BE49-F238E27FC236}">
                <a16:creationId xmlns:a16="http://schemas.microsoft.com/office/drawing/2014/main" id="{79733D03-CC52-4C86-B5FF-860C87CB73D2}"/>
              </a:ext>
            </a:extLst>
          </p:cNvPr>
          <p:cNvSpPr>
            <a:spLocks noGrp="1"/>
          </p:cNvSpPr>
          <p:nvPr>
            <p:ph idx="1"/>
          </p:nvPr>
        </p:nvSpPr>
        <p:spPr>
          <a:xfrm>
            <a:off x="421419" y="1669774"/>
            <a:ext cx="11481684" cy="5049078"/>
          </a:xfrm>
        </p:spPr>
        <p:txBody>
          <a:bodyPr/>
          <a:lstStyle/>
          <a:p>
            <a:r>
              <a:rPr lang="en-US" dirty="0"/>
              <a:t>Formula – Volume = Length X  Width X  Height</a:t>
            </a:r>
          </a:p>
          <a:p>
            <a:pPr marL="0" indent="0">
              <a:buNone/>
            </a:pPr>
            <a:r>
              <a:rPr lang="en-US" dirty="0">
                <a:solidFill>
                  <a:srgbClr val="0070C0"/>
                </a:solidFill>
              </a:rPr>
              <a:t>Find the volume in gallons of a rectangular tank that is filled to 75% capacity.</a:t>
            </a:r>
          </a:p>
          <a:p>
            <a:pPr marL="0" indent="0">
              <a:buNone/>
            </a:pPr>
            <a:r>
              <a:rPr lang="en-US" dirty="0">
                <a:solidFill>
                  <a:srgbClr val="FF0000"/>
                </a:solidFill>
              </a:rPr>
              <a:t>V = L x W x H</a:t>
            </a:r>
          </a:p>
          <a:p>
            <a:pPr marL="0" indent="0">
              <a:buNone/>
            </a:pPr>
            <a:r>
              <a:rPr lang="en-US" dirty="0">
                <a:solidFill>
                  <a:srgbClr val="FF0000"/>
                </a:solidFill>
              </a:rPr>
              <a:t>V = 300’ x 80’ x </a:t>
            </a:r>
            <a:r>
              <a:rPr lang="en-US" dirty="0">
                <a:solidFill>
                  <a:srgbClr val="FF0000"/>
                </a:solidFill>
                <a:highlight>
                  <a:srgbClr val="FFFF00"/>
                </a:highlight>
              </a:rPr>
              <a:t>120’</a:t>
            </a:r>
          </a:p>
          <a:p>
            <a:pPr marL="0" indent="0">
              <a:buNone/>
            </a:pPr>
            <a:r>
              <a:rPr lang="en-US" dirty="0">
                <a:solidFill>
                  <a:srgbClr val="FF0000"/>
                </a:solidFill>
                <a:highlight>
                  <a:srgbClr val="FFFF00"/>
                </a:highlight>
              </a:rPr>
              <a:t>120’ = 75% capacity</a:t>
            </a:r>
          </a:p>
          <a:p>
            <a:pPr marL="0" indent="0">
              <a:buNone/>
            </a:pPr>
            <a:r>
              <a:rPr lang="en-US" dirty="0">
                <a:solidFill>
                  <a:srgbClr val="FF0000"/>
                </a:solidFill>
              </a:rPr>
              <a:t>V = 2,880,000 cft</a:t>
            </a:r>
          </a:p>
          <a:p>
            <a:pPr marL="0" indent="0">
              <a:buNone/>
            </a:pPr>
            <a:r>
              <a:rPr lang="en-US" b="1" dirty="0">
                <a:solidFill>
                  <a:srgbClr val="FF0000"/>
                </a:solidFill>
              </a:rPr>
              <a:t>1 cft = 7.48 gallons</a:t>
            </a:r>
            <a:r>
              <a:rPr lang="en-US" b="1" dirty="0">
                <a:solidFill>
                  <a:srgbClr val="FF0000"/>
                </a:solidFill>
                <a:highlight>
                  <a:srgbClr val="FFFF00"/>
                </a:highlight>
              </a:rPr>
              <a:t> </a:t>
            </a:r>
          </a:p>
          <a:p>
            <a:pPr marL="0" indent="0">
              <a:buNone/>
            </a:pPr>
            <a:r>
              <a:rPr lang="en-US" dirty="0">
                <a:solidFill>
                  <a:srgbClr val="FF0000"/>
                </a:solidFill>
              </a:rPr>
              <a:t>V = 2,880,000cft x 7.48 gal.</a:t>
            </a:r>
          </a:p>
          <a:p>
            <a:pPr marL="0" indent="0">
              <a:buNone/>
            </a:pPr>
            <a:r>
              <a:rPr lang="en-US" dirty="0">
                <a:solidFill>
                  <a:srgbClr val="FF0000"/>
                </a:solidFill>
              </a:rPr>
              <a:t>V = 21,542,400 gallons</a:t>
            </a:r>
          </a:p>
        </p:txBody>
      </p:sp>
      <p:pic>
        <p:nvPicPr>
          <p:cNvPr id="5" name="Picture 4" descr="Chart, treemap chart&#10;&#10;Description automatically generated">
            <a:extLst>
              <a:ext uri="{FF2B5EF4-FFF2-40B4-BE49-F238E27FC236}">
                <a16:creationId xmlns:a16="http://schemas.microsoft.com/office/drawing/2014/main" id="{83B5FCC2-9F72-4E14-B629-1039DC15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194" y="2959763"/>
            <a:ext cx="6569844" cy="2979279"/>
          </a:xfrm>
          <a:prstGeom prst="rect">
            <a:avLst/>
          </a:prstGeom>
        </p:spPr>
      </p:pic>
    </p:spTree>
    <p:extLst>
      <p:ext uri="{BB962C8B-B14F-4D97-AF65-F5344CB8AC3E}">
        <p14:creationId xmlns:p14="http://schemas.microsoft.com/office/powerpoint/2010/main" val="3110786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2614967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5E25-E220-42F8-BD1C-78FBD378367E}"/>
              </a:ext>
            </a:extLst>
          </p:cNvPr>
          <p:cNvSpPr>
            <a:spLocks noGrp="1"/>
          </p:cNvSpPr>
          <p:nvPr>
            <p:ph type="title"/>
          </p:nvPr>
        </p:nvSpPr>
        <p:spPr>
          <a:xfrm>
            <a:off x="1069848" y="484632"/>
            <a:ext cx="10058400" cy="1129483"/>
          </a:xfrm>
        </p:spPr>
        <p:txBody>
          <a:bodyPr/>
          <a:lstStyle/>
          <a:p>
            <a:r>
              <a:rPr lang="en-US" dirty="0"/>
              <a:t>Volume of a cylinder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CDAF1A-9D18-4DAA-904A-E16DB26D189E}"/>
                  </a:ext>
                </a:extLst>
              </p:cNvPr>
              <p:cNvSpPr>
                <a:spLocks noGrp="1"/>
              </p:cNvSpPr>
              <p:nvPr>
                <p:ph idx="1"/>
              </p:nvPr>
            </p:nvSpPr>
            <p:spPr>
              <a:xfrm>
                <a:off x="302150" y="1677725"/>
                <a:ext cx="11672514" cy="5041127"/>
              </a:xfrm>
            </p:spPr>
            <p:txBody>
              <a:bodyPr/>
              <a:lstStyle/>
              <a:p>
                <a:r>
                  <a:rPr lang="en-US" dirty="0">
                    <a:latin typeface="Rockwell" panose="02060603020205020403" pitchFamily="18" charset="0"/>
                  </a:rPr>
                  <a:t>Formula -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𝑥</m:t>
                    </m:r>
                    <m:sSup>
                      <m:sSupPr>
                        <m:ctrlPr>
                          <a:rPr lang="en-US" i="1" smtClean="0">
                            <a:latin typeface="Cambria Math" panose="02040503050406030204" pitchFamily="18" charset="0"/>
                          </a:rPr>
                        </m:ctrlPr>
                      </m:sSupPr>
                      <m:e>
                        <m:r>
                          <a:rPr lang="en-US" b="0" i="1" smtClean="0">
                            <a:latin typeface="Cambria Math" panose="02040503050406030204" pitchFamily="18" charset="0"/>
                          </a:rPr>
                          <m:t> </m:t>
                        </m:r>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r>
                  <a:rPr lang="en-US" dirty="0">
                    <a:latin typeface="Rockwell" panose="02060603020205020403" pitchFamily="18" charset="0"/>
                  </a:rPr>
                  <a:t> x height  or  V = .7854 x diameter x height</a:t>
                </a:r>
              </a:p>
              <a:p>
                <a:pPr marL="0" indent="0">
                  <a:buNone/>
                </a:pPr>
                <a:r>
                  <a:rPr lang="en-US" dirty="0">
                    <a:solidFill>
                      <a:srgbClr val="0070C0"/>
                    </a:solidFill>
                    <a:latin typeface="Rockwell" panose="02060603020205020403" pitchFamily="18" charset="0"/>
                  </a:rPr>
                  <a:t>Find the volume of a tank that is filled to the top.</a:t>
                </a:r>
              </a:p>
            </p:txBody>
          </p:sp>
        </mc:Choice>
        <mc:Fallback xmlns="">
          <p:sp>
            <p:nvSpPr>
              <p:cNvPr id="3" name="Content Placeholder 2">
                <a:extLst>
                  <a:ext uri="{FF2B5EF4-FFF2-40B4-BE49-F238E27FC236}">
                    <a16:creationId xmlns:a16="http://schemas.microsoft.com/office/drawing/2014/main" id="{0ACDAF1A-9D18-4DAA-904A-E16DB26D189E}"/>
                  </a:ext>
                </a:extLst>
              </p:cNvPr>
              <p:cNvSpPr>
                <a:spLocks noGrp="1" noRot="1" noChangeAspect="1" noMove="1" noResize="1" noEditPoints="1" noAdjustHandles="1" noChangeArrowheads="1" noChangeShapeType="1" noTextEdit="1"/>
              </p:cNvSpPr>
              <p:nvPr>
                <p:ph idx="1"/>
              </p:nvPr>
            </p:nvSpPr>
            <p:spPr>
              <a:xfrm>
                <a:off x="302150" y="1677725"/>
                <a:ext cx="11672514" cy="5041127"/>
              </a:xfrm>
              <a:blipFill>
                <a:blip r:embed="rId2"/>
                <a:stretch>
                  <a:fillRect l="-575" t="-1209"/>
                </a:stretch>
              </a:blipFill>
            </p:spPr>
            <p:txBody>
              <a:bodyPr/>
              <a:lstStyle/>
              <a:p>
                <a:r>
                  <a:rPr lang="en-US">
                    <a:noFill/>
                  </a:rPr>
                  <a:t> </a:t>
                </a:r>
              </a:p>
            </p:txBody>
          </p:sp>
        </mc:Fallback>
      </mc:AlternateContent>
      <p:sp>
        <p:nvSpPr>
          <p:cNvPr id="4" name="Cylinder 3">
            <a:extLst>
              <a:ext uri="{FF2B5EF4-FFF2-40B4-BE49-F238E27FC236}">
                <a16:creationId xmlns:a16="http://schemas.microsoft.com/office/drawing/2014/main" id="{77DE22D4-318C-4017-AD28-CB378388ACA6}"/>
              </a:ext>
            </a:extLst>
          </p:cNvPr>
          <p:cNvSpPr/>
          <p:nvPr/>
        </p:nvSpPr>
        <p:spPr>
          <a:xfrm>
            <a:off x="4174435" y="2759101"/>
            <a:ext cx="2790908" cy="376096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05D7BAF-DC69-4F27-BB7E-2B1279D321FE}"/>
              </a:ext>
            </a:extLst>
          </p:cNvPr>
          <p:cNvCxnSpPr>
            <a:cxnSpLocks/>
            <a:stCxn id="4" idx="0"/>
            <a:endCxn id="4" idx="1"/>
          </p:cNvCxnSpPr>
          <p:nvPr/>
        </p:nvCxnSpPr>
        <p:spPr>
          <a:xfrm flipV="1">
            <a:off x="5569889" y="2759101"/>
            <a:ext cx="0" cy="69772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86F334C-8B5F-4CED-BF08-CE981EE6443D}"/>
              </a:ext>
            </a:extLst>
          </p:cNvPr>
          <p:cNvCxnSpPr/>
          <p:nvPr/>
        </p:nvCxnSpPr>
        <p:spPr>
          <a:xfrm>
            <a:off x="5569889" y="3069203"/>
            <a:ext cx="1395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3506C35-6C9D-4976-8077-C60140B4F2F4}"/>
              </a:ext>
            </a:extLst>
          </p:cNvPr>
          <p:cNvSpPr txBox="1"/>
          <p:nvPr/>
        </p:nvSpPr>
        <p:spPr>
          <a:xfrm>
            <a:off x="4729027" y="2886325"/>
            <a:ext cx="924336" cy="307777"/>
          </a:xfrm>
          <a:prstGeom prst="rect">
            <a:avLst/>
          </a:prstGeom>
          <a:noFill/>
        </p:spPr>
        <p:txBody>
          <a:bodyPr wrap="square" rtlCol="0">
            <a:spAutoFit/>
          </a:bodyPr>
          <a:lstStyle/>
          <a:p>
            <a:r>
              <a:rPr lang="en-US" sz="1400" dirty="0"/>
              <a:t>80’ = D</a:t>
            </a:r>
          </a:p>
        </p:txBody>
      </p:sp>
      <p:sp>
        <p:nvSpPr>
          <p:cNvPr id="11" name="TextBox 10">
            <a:extLst>
              <a:ext uri="{FF2B5EF4-FFF2-40B4-BE49-F238E27FC236}">
                <a16:creationId xmlns:a16="http://schemas.microsoft.com/office/drawing/2014/main" id="{280F4590-91BC-45F8-BEE0-2E0BC5458554}"/>
              </a:ext>
            </a:extLst>
          </p:cNvPr>
          <p:cNvSpPr txBox="1"/>
          <p:nvPr/>
        </p:nvSpPr>
        <p:spPr>
          <a:xfrm>
            <a:off x="5748792" y="2782962"/>
            <a:ext cx="789847" cy="307777"/>
          </a:xfrm>
          <a:prstGeom prst="rect">
            <a:avLst/>
          </a:prstGeom>
          <a:noFill/>
        </p:spPr>
        <p:txBody>
          <a:bodyPr wrap="square" rtlCol="0">
            <a:spAutoFit/>
          </a:bodyPr>
          <a:lstStyle/>
          <a:p>
            <a:r>
              <a:rPr lang="en-US" sz="1400" dirty="0"/>
              <a:t>40’ = R</a:t>
            </a:r>
          </a:p>
        </p:txBody>
      </p:sp>
      <p:sp>
        <p:nvSpPr>
          <p:cNvPr id="12" name="TextBox 11">
            <a:extLst>
              <a:ext uri="{FF2B5EF4-FFF2-40B4-BE49-F238E27FC236}">
                <a16:creationId xmlns:a16="http://schemas.microsoft.com/office/drawing/2014/main" id="{5B3AFF3F-585E-4183-8E38-BDE17CBA540E}"/>
              </a:ext>
            </a:extLst>
          </p:cNvPr>
          <p:cNvSpPr txBox="1"/>
          <p:nvPr/>
        </p:nvSpPr>
        <p:spPr>
          <a:xfrm>
            <a:off x="6138375" y="4723075"/>
            <a:ext cx="924336" cy="307777"/>
          </a:xfrm>
          <a:prstGeom prst="rect">
            <a:avLst/>
          </a:prstGeom>
          <a:noFill/>
        </p:spPr>
        <p:txBody>
          <a:bodyPr wrap="square" rtlCol="0">
            <a:spAutoFit/>
          </a:bodyPr>
          <a:lstStyle/>
          <a:p>
            <a:r>
              <a:rPr lang="en-US" sz="1400" dirty="0"/>
              <a:t>160’ = H</a:t>
            </a:r>
          </a:p>
        </p:txBody>
      </p:sp>
    </p:spTree>
    <p:extLst>
      <p:ext uri="{BB962C8B-B14F-4D97-AF65-F5344CB8AC3E}">
        <p14:creationId xmlns:p14="http://schemas.microsoft.com/office/powerpoint/2010/main" val="3173900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8BB1-FBEC-4402-A3A3-5D422E022B02}"/>
              </a:ext>
            </a:extLst>
          </p:cNvPr>
          <p:cNvSpPr>
            <a:spLocks noGrp="1"/>
          </p:cNvSpPr>
          <p:nvPr>
            <p:ph type="title"/>
          </p:nvPr>
        </p:nvSpPr>
        <p:spPr>
          <a:xfrm>
            <a:off x="1069848" y="484632"/>
            <a:ext cx="10058400" cy="1026116"/>
          </a:xfrm>
        </p:spPr>
        <p:txBody>
          <a:bodyPr/>
          <a:lstStyle/>
          <a:p>
            <a:r>
              <a:rPr lang="en-US" dirty="0"/>
              <a:t>Volume of a cylinder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08768D-5661-4651-8744-D6A2CCC68356}"/>
                  </a:ext>
                </a:extLst>
              </p:cNvPr>
              <p:cNvSpPr>
                <a:spLocks noGrp="1"/>
              </p:cNvSpPr>
              <p:nvPr>
                <p:ph idx="1"/>
              </p:nvPr>
            </p:nvSpPr>
            <p:spPr>
              <a:xfrm>
                <a:off x="270343" y="1685677"/>
                <a:ext cx="11720224" cy="5057029"/>
              </a:xfrm>
            </p:spPr>
            <p:txBody>
              <a:bodyPr/>
              <a:lstStyle/>
              <a:p>
                <a:r>
                  <a:rPr lang="en-US" dirty="0">
                    <a:latin typeface="Rockwell" panose="02060603020205020403" pitchFamily="18" charset="0"/>
                  </a:rPr>
                  <a:t>Formula – V </a:t>
                </a:r>
                <a14:m>
                  <m:oMath xmlns:m="http://schemas.openxmlformats.org/officeDocument/2006/math">
                    <m:r>
                      <a:rPr lang="en-US" i="1">
                        <a:latin typeface="Cambria Math" panose="02040503050406030204" pitchFamily="18" charset="0"/>
                      </a:rPr>
                      <m:t>=</m:t>
                    </m:r>
                    <m:r>
                      <a:rPr lang="el-GR"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𝑟</m:t>
                        </m:r>
                      </m:e>
                      <m:sup>
                        <m:r>
                          <a:rPr lang="en-US" i="1">
                            <a:latin typeface="Cambria Math" panose="02040503050406030204" pitchFamily="18" charset="0"/>
                          </a:rPr>
                          <m:t>2</m:t>
                        </m:r>
                      </m:sup>
                    </m:sSup>
                  </m:oMath>
                </a14:m>
                <a:r>
                  <a:rPr lang="en-US" dirty="0">
                    <a:latin typeface="Rockwell" panose="02060603020205020403" pitchFamily="18" charset="0"/>
                  </a:rPr>
                  <a:t> x height  or  V = </a:t>
                </a:r>
                <a:r>
                  <a:rPr lang="en-US" dirty="0"/>
                  <a:t>V </a:t>
                </a:r>
                <a14:m>
                  <m:oMath xmlns:m="http://schemas.openxmlformats.org/officeDocument/2006/math">
                    <m:r>
                      <a:rPr lang="en-US" i="1">
                        <a:latin typeface="Cambria Math" panose="02040503050406030204" pitchFamily="18" charset="0"/>
                      </a:rPr>
                      <m:t>=.7854 </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𝑑𝑖𝑎𝑚𝑡𝑒𝑟</m:t>
                        </m:r>
                      </m:e>
                      <m:sup>
                        <m:r>
                          <a:rPr lang="en-US" i="1">
                            <a:latin typeface="Cambria Math" panose="02040503050406030204" pitchFamily="18" charset="0"/>
                          </a:rPr>
                          <m:t>2</m:t>
                        </m:r>
                      </m:sup>
                    </m:sSup>
                  </m:oMath>
                </a14:m>
                <a:r>
                  <a:rPr lang="en-US" dirty="0">
                    <a:latin typeface="Rockwell" panose="02060603020205020403" pitchFamily="18" charset="0"/>
                  </a:rPr>
                  <a:t> x height</a:t>
                </a:r>
              </a:p>
              <a:p>
                <a:pPr marL="0" indent="0">
                  <a:buNone/>
                </a:pPr>
                <a:r>
                  <a:rPr lang="en-US" dirty="0">
                    <a:solidFill>
                      <a:srgbClr val="0070C0"/>
                    </a:solidFill>
                    <a:latin typeface="Rockwell" panose="02060603020205020403" pitchFamily="18" charset="0"/>
                  </a:rPr>
                  <a:t>Find the volume of a tank that is filled to the top.</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dirty="0">
                    <a:effectLst/>
                    <a:ea typeface="Calibri" panose="020F0502020204030204" pitchFamily="34" charset="0"/>
                    <a:cs typeface="Times New Roman" panose="02020603050405020304" pitchFamily="18" charset="0"/>
                  </a:rPr>
                  <a:t>Formula – V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l-GR" i="1">
                        <a:effectLst/>
                        <a:latin typeface="Cambria Math" panose="02040503050406030204" pitchFamily="18" charset="0"/>
                        <a:ea typeface="Calibri" panose="020F0502020204030204" pitchFamily="34" charset="0"/>
                        <a:cs typeface="Times New Roman" panose="02020603050405020304" pitchFamily="18" charset="0"/>
                      </a:rPr>
                      <m:t>𝜋</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ea typeface="Calibri" panose="020F0502020204030204" pitchFamily="34" charset="0"/>
                    <a:cs typeface="Times New Roman" panose="02020603050405020304" pitchFamily="18" charset="0"/>
                  </a:rPr>
                  <a:t> x height</a:t>
                </a:r>
              </a:p>
              <a:p>
                <a:pPr marL="45720" marR="0" indent="0">
                  <a:lnSpc>
                    <a:spcPct val="107000"/>
                  </a:lnSpc>
                  <a:spcBef>
                    <a:spcPts val="0"/>
                  </a:spcBef>
                  <a:spcAft>
                    <a:spcPts val="800"/>
                  </a:spcAft>
                  <a:buNone/>
                </a:pPr>
                <a:r>
                  <a:rPr lang="en-US"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40′</m:t>
                        </m:r>
                      </m:e>
                      <m:sup>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solidFill>
                      <a:srgbClr val="FF0000"/>
                    </a:solidFill>
                    <a:effectLst/>
                    <a:ea typeface="Calibri" panose="020F0502020204030204" pitchFamily="34" charset="0"/>
                    <a:cs typeface="Times New Roman" panose="02020603050405020304" pitchFamily="18" charset="0"/>
                  </a:rPr>
                  <a:t> x 160’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160</m:t>
                            </m:r>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b="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𝑓𝑡</m:t>
                        </m:r>
                      </m:e>
                      <m:sup>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solidFill>
                      <a:srgbClr val="FF0000"/>
                    </a:solidFill>
                    <a:effectLst/>
                    <a:ea typeface="Calibri" panose="020F0502020204030204" pitchFamily="34" charset="0"/>
                    <a:cs typeface="Times New Roman" panose="02020603050405020304" pitchFamily="18" charset="0"/>
                  </a:rPr>
                  <a:t> x 160’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256,000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𝑐𝑓𝑡</m:t>
                    </m:r>
                  </m:oMath>
                </a14:m>
                <a:r>
                  <a:rPr lang="en-US"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=3.14159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256,000 </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𝑐𝑓𝑡</m:t>
                    </m:r>
                  </m:oMath>
                </a14:m>
                <a:r>
                  <a:rPr lang="en-US"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14:m>
                  <m:oMath xmlns:m="http://schemas.openxmlformats.org/officeDocument/2006/math">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=804,247.04 </m:t>
                    </m:r>
                    <m:r>
                      <a:rPr lang="el-GR"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𝑐𝑓𝑡</m:t>
                    </m:r>
                  </m:oMath>
                </a14:m>
                <a:r>
                  <a:rPr lang="en-US"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r>
                  <a:rPr lang="en-US" dirty="0">
                    <a:solidFill>
                      <a:srgbClr val="FF0000"/>
                    </a:solidFill>
                    <a:effectLst/>
                    <a:ea typeface="Calibri" panose="020F0502020204030204" pitchFamily="34" charset="0"/>
                    <a:cs typeface="Times New Roman" panose="02020603050405020304" pitchFamily="18" charset="0"/>
                  </a:rPr>
                  <a:t>V = 804,247.04cft x 7.48 gal. </a:t>
                </a:r>
                <a:endParaRPr lang="en-US" dirty="0">
                  <a:effectLst/>
                  <a:ea typeface="Calibri" panose="020F0502020204030204" pitchFamily="34" charset="0"/>
                  <a:cs typeface="Times New Roman" panose="02020603050405020304" pitchFamily="18" charset="0"/>
                </a:endParaRPr>
              </a:p>
              <a:p>
                <a:pPr marL="45720" marR="0" indent="0">
                  <a:lnSpc>
                    <a:spcPct val="107000"/>
                  </a:lnSpc>
                  <a:spcBef>
                    <a:spcPts val="0"/>
                  </a:spcBef>
                  <a:spcAft>
                    <a:spcPts val="800"/>
                  </a:spcAft>
                  <a:buNone/>
                </a:pPr>
                <a:r>
                  <a:rPr lang="en-US" dirty="0">
                    <a:solidFill>
                      <a:srgbClr val="FF0000"/>
                    </a:solidFill>
                    <a:effectLst/>
                    <a:ea typeface="Calibri" panose="020F0502020204030204" pitchFamily="34" charset="0"/>
                    <a:cs typeface="Times New Roman" panose="02020603050405020304" pitchFamily="18" charset="0"/>
                  </a:rPr>
                  <a:t>V = 6,015,767.8 gallons</a:t>
                </a:r>
                <a:endParaRPr lang="en-US" dirty="0">
                  <a:effectLst/>
                  <a:ea typeface="Calibri" panose="020F0502020204030204" pitchFamily="34" charset="0"/>
                  <a:cs typeface="Times New Roman" panose="02020603050405020304" pitchFamily="18"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F008768D-5661-4651-8744-D6A2CCC68356}"/>
                  </a:ext>
                </a:extLst>
              </p:cNvPr>
              <p:cNvSpPr>
                <a:spLocks noGrp="1" noRot="1" noChangeAspect="1" noMove="1" noResize="1" noEditPoints="1" noAdjustHandles="1" noChangeArrowheads="1" noChangeShapeType="1" noTextEdit="1"/>
              </p:cNvSpPr>
              <p:nvPr>
                <p:ph idx="1"/>
              </p:nvPr>
            </p:nvSpPr>
            <p:spPr>
              <a:xfrm>
                <a:off x="270343" y="1685677"/>
                <a:ext cx="11720224" cy="5057029"/>
              </a:xfrm>
              <a:blipFill>
                <a:blip r:embed="rId2"/>
                <a:stretch>
                  <a:fillRect l="-520" t="-1327"/>
                </a:stretch>
              </a:blipFill>
            </p:spPr>
            <p:txBody>
              <a:bodyPr/>
              <a:lstStyle/>
              <a:p>
                <a:r>
                  <a:rPr lang="en-US">
                    <a:noFill/>
                  </a:rPr>
                  <a:t> </a:t>
                </a:r>
              </a:p>
            </p:txBody>
          </p:sp>
        </mc:Fallback>
      </mc:AlternateContent>
      <p:pic>
        <p:nvPicPr>
          <p:cNvPr id="5" name="Picture 4" descr="Chart&#10;&#10;Description automatically generated">
            <a:extLst>
              <a:ext uri="{FF2B5EF4-FFF2-40B4-BE49-F238E27FC236}">
                <a16:creationId xmlns:a16="http://schemas.microsoft.com/office/drawing/2014/main" id="{D488709E-2BE6-411D-8CCF-197E6051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319" y="2115660"/>
            <a:ext cx="3825234" cy="4379114"/>
          </a:xfrm>
          <a:prstGeom prst="rect">
            <a:avLst/>
          </a:prstGeom>
        </p:spPr>
      </p:pic>
    </p:spTree>
    <p:extLst>
      <p:ext uri="{BB962C8B-B14F-4D97-AF65-F5344CB8AC3E}">
        <p14:creationId xmlns:p14="http://schemas.microsoft.com/office/powerpoint/2010/main" val="25552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oubleshooting During the Webinar – NutritionFacts.org Support">
            <a:extLst>
              <a:ext uri="{FF2B5EF4-FFF2-40B4-BE49-F238E27FC236}">
                <a16:creationId xmlns:a16="http://schemas.microsoft.com/office/drawing/2014/main" id="{A146D2A6-A7BF-429D-BC52-26E7C9F856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019" y="382199"/>
            <a:ext cx="8891962" cy="5815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DB98A0-70B7-4C45-BE2A-77EDE8E62DB4}"/>
              </a:ext>
            </a:extLst>
          </p:cNvPr>
          <p:cNvSpPr/>
          <p:nvPr/>
        </p:nvSpPr>
        <p:spPr>
          <a:xfrm>
            <a:off x="1588" y="6197987"/>
            <a:ext cx="12188825" cy="5232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Zoom Controls:  Raise Hand F</a:t>
            </a:r>
            <a:r>
              <a:rPr kumimoji="0" lang="en-US" sz="2800" b="1" i="0" u="none" strike="noStrike" kern="1200" cap="none" spc="0" normalizeH="0" baseline="0" noProof="0" dirty="0" err="1">
                <a:ln>
                  <a:noFill/>
                </a:ln>
                <a:solidFill>
                  <a:srgbClr val="FF0000"/>
                </a:solidFill>
                <a:effectLst/>
                <a:uLnTx/>
                <a:uFillTx/>
                <a:latin typeface="Calibri" panose="020F0502020204030204"/>
                <a:ea typeface="Cambria" panose="02040503050406030204" pitchFamily="18" charset="0"/>
                <a:cs typeface="Arial"/>
                <a:sym typeface="Arial"/>
              </a:rPr>
              <a:t>eature</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 Not Used in Today’s Webinar</a:t>
            </a:r>
          </a:p>
        </p:txBody>
      </p:sp>
      <p:sp>
        <p:nvSpPr>
          <p:cNvPr id="2" name="Rectangle 1">
            <a:extLst>
              <a:ext uri="{FF2B5EF4-FFF2-40B4-BE49-F238E27FC236}">
                <a16:creationId xmlns:a16="http://schemas.microsoft.com/office/drawing/2014/main" id="{830F799E-07E6-4A1F-ABA5-007C8EE9EC47}"/>
              </a:ext>
            </a:extLst>
          </p:cNvPr>
          <p:cNvSpPr/>
          <p:nvPr/>
        </p:nvSpPr>
        <p:spPr>
          <a:xfrm>
            <a:off x="6497848" y="4616056"/>
            <a:ext cx="1268746" cy="10588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descr="A rocky beach next to a body of water&#10;&#10;Description automatically generated">
            <a:extLst>
              <a:ext uri="{FF2B5EF4-FFF2-40B4-BE49-F238E27FC236}">
                <a16:creationId xmlns:a16="http://schemas.microsoft.com/office/drawing/2014/main" id="{36B83A2E-45C4-4EFD-B580-A3DD7C5E1E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4764" y="711709"/>
            <a:ext cx="8382474" cy="4835131"/>
          </a:xfrm>
          <a:prstGeom prst="rect">
            <a:avLst/>
          </a:prstGeom>
        </p:spPr>
      </p:pic>
      <p:cxnSp>
        <p:nvCxnSpPr>
          <p:cNvPr id="6" name="Straight Arrow Connector 5">
            <a:extLst>
              <a:ext uri="{FF2B5EF4-FFF2-40B4-BE49-F238E27FC236}">
                <a16:creationId xmlns:a16="http://schemas.microsoft.com/office/drawing/2014/main" id="{B908A79B-88C2-447D-AAB9-911DE0E81173}"/>
              </a:ext>
            </a:extLst>
          </p:cNvPr>
          <p:cNvCxnSpPr>
            <a:cxnSpLocks/>
          </p:cNvCxnSpPr>
          <p:nvPr/>
        </p:nvCxnSpPr>
        <p:spPr>
          <a:xfrm>
            <a:off x="6023833" y="4355628"/>
            <a:ext cx="144333" cy="1319275"/>
          </a:xfrm>
          <a:prstGeom prst="straightConnector1">
            <a:avLst/>
          </a:prstGeom>
          <a:ln w="762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8BB1-FBEC-4402-A3A3-5D422E022B02}"/>
              </a:ext>
            </a:extLst>
          </p:cNvPr>
          <p:cNvSpPr>
            <a:spLocks noGrp="1"/>
          </p:cNvSpPr>
          <p:nvPr>
            <p:ph type="title"/>
          </p:nvPr>
        </p:nvSpPr>
        <p:spPr>
          <a:xfrm>
            <a:off x="1069848" y="484632"/>
            <a:ext cx="10058400" cy="1026116"/>
          </a:xfrm>
        </p:spPr>
        <p:txBody>
          <a:bodyPr/>
          <a:lstStyle/>
          <a:p>
            <a:r>
              <a:rPr lang="en-US" dirty="0"/>
              <a:t>Volume of a cylinder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08768D-5661-4651-8744-D6A2CCC68356}"/>
                  </a:ext>
                </a:extLst>
              </p:cNvPr>
              <p:cNvSpPr>
                <a:spLocks noGrp="1"/>
              </p:cNvSpPr>
              <p:nvPr>
                <p:ph idx="1"/>
              </p:nvPr>
            </p:nvSpPr>
            <p:spPr>
              <a:xfrm>
                <a:off x="270343" y="1685677"/>
                <a:ext cx="11720224" cy="5057029"/>
              </a:xfrm>
            </p:spPr>
            <p:txBody>
              <a:bodyPr/>
              <a:lstStyle/>
              <a:p>
                <a:r>
                  <a:rPr lang="en-US" dirty="0">
                    <a:latin typeface="Rockwell" panose="02060603020205020403" pitchFamily="18" charset="0"/>
                  </a:rPr>
                  <a:t>Formula – V </a:t>
                </a:r>
                <a14:m>
                  <m:oMath xmlns:m="http://schemas.openxmlformats.org/officeDocument/2006/math">
                    <m:r>
                      <a:rPr lang="en-US" i="1">
                        <a:latin typeface="Cambria Math" panose="02040503050406030204" pitchFamily="18" charset="0"/>
                      </a:rPr>
                      <m:t>=</m:t>
                    </m:r>
                    <m:r>
                      <a:rPr lang="el-GR"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𝑟</m:t>
                        </m:r>
                      </m:e>
                      <m:sup>
                        <m:r>
                          <a:rPr lang="en-US" i="1">
                            <a:latin typeface="Cambria Math" panose="02040503050406030204" pitchFamily="18" charset="0"/>
                          </a:rPr>
                          <m:t>2</m:t>
                        </m:r>
                      </m:sup>
                    </m:sSup>
                  </m:oMath>
                </a14:m>
                <a:r>
                  <a:rPr lang="en-US" dirty="0">
                    <a:latin typeface="Rockwell" panose="02060603020205020403" pitchFamily="18" charset="0"/>
                  </a:rPr>
                  <a:t> x height  or   </a:t>
                </a:r>
                <a:r>
                  <a:rPr lang="en-US" dirty="0"/>
                  <a:t>V </a:t>
                </a:r>
                <a14:m>
                  <m:oMath xmlns:m="http://schemas.openxmlformats.org/officeDocument/2006/math">
                    <m:r>
                      <a:rPr lang="en-US" i="1">
                        <a:latin typeface="Cambria Math" panose="02040503050406030204" pitchFamily="18" charset="0"/>
                      </a:rPr>
                      <m:t>=.7854 </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𝑑𝑖𝑎𝑚𝑡𝑒𝑟</m:t>
                        </m:r>
                      </m:e>
                      <m:sup>
                        <m:r>
                          <a:rPr lang="en-US" i="1">
                            <a:latin typeface="Cambria Math" panose="02040503050406030204" pitchFamily="18" charset="0"/>
                          </a:rPr>
                          <m:t>2</m:t>
                        </m:r>
                      </m:sup>
                    </m:sSup>
                  </m:oMath>
                </a14:m>
                <a:r>
                  <a:rPr lang="en-US" dirty="0">
                    <a:latin typeface="Rockwell" panose="02060603020205020403" pitchFamily="18" charset="0"/>
                  </a:rPr>
                  <a:t> x height</a:t>
                </a:r>
              </a:p>
              <a:p>
                <a:pPr marL="0" indent="0">
                  <a:buNone/>
                </a:pPr>
                <a:r>
                  <a:rPr lang="en-US" dirty="0">
                    <a:latin typeface="Rockwell" panose="02060603020205020403" pitchFamily="18" charset="0"/>
                  </a:rPr>
                  <a:t>Find the volume of a tank that is filled to the top.</a:t>
                </a:r>
              </a:p>
              <a:p>
                <a:pPr marL="0" indent="0">
                  <a:buNone/>
                </a:pPr>
                <a:r>
                  <a:rPr lang="en-US" dirty="0">
                    <a:latin typeface="Rockwell" panose="02060603020205020403" pitchFamily="18" charset="0"/>
                  </a:rPr>
                  <a:t>Formula - </a:t>
                </a:r>
                <a:r>
                  <a:rPr lang="en-US" dirty="0"/>
                  <a:t>V </a:t>
                </a:r>
                <a14:m>
                  <m:oMath xmlns:m="http://schemas.openxmlformats.org/officeDocument/2006/math">
                    <m:r>
                      <a:rPr lang="en-US" i="1">
                        <a:latin typeface="Cambria Math" panose="02040503050406030204" pitchFamily="18" charset="0"/>
                      </a:rPr>
                      <m:t>=.7854 </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𝑑𝑖𝑎𝑚𝑡𝑒𝑟</m:t>
                        </m:r>
                      </m:e>
                      <m:sup>
                        <m:r>
                          <a:rPr lang="en-US" i="1">
                            <a:latin typeface="Cambria Math" panose="02040503050406030204" pitchFamily="18" charset="0"/>
                          </a:rPr>
                          <m:t>2</m:t>
                        </m:r>
                      </m:sup>
                    </m:sSup>
                  </m:oMath>
                </a14:m>
                <a:r>
                  <a:rPr lang="en-US" dirty="0">
                    <a:latin typeface="Rockwell" panose="02060603020205020403" pitchFamily="18" charset="0"/>
                  </a:rPr>
                  <a:t> x height</a:t>
                </a:r>
              </a:p>
              <a:p>
                <a:pPr marL="0" indent="0">
                  <a:buNone/>
                </a:pPr>
                <a:r>
                  <a:rPr lang="en-US" dirty="0">
                    <a:solidFill>
                      <a:srgbClr val="FF0000"/>
                    </a:solidFill>
                  </a:rPr>
                  <a:t>V </a:t>
                </a:r>
                <a14:m>
                  <m:oMath xmlns:m="http://schemas.openxmlformats.org/officeDocument/2006/math">
                    <m:r>
                      <a:rPr lang="en-US" b="0" i="1" smtClean="0">
                        <a:solidFill>
                          <a:srgbClr val="FF0000"/>
                        </a:solidFill>
                        <a:latin typeface="Cambria Math" panose="02040503050406030204" pitchFamily="18" charset="0"/>
                      </a:rPr>
                      <m:t>=.7854</m:t>
                    </m:r>
                    <m:r>
                      <a:rPr lang="en-US" b="0" i="1">
                        <a:solidFill>
                          <a:srgbClr val="FF0000"/>
                        </a:solidFill>
                        <a:latin typeface="Cambria Math" panose="02040503050406030204" pitchFamily="18" charset="0"/>
                      </a:rPr>
                      <m:t> </m:t>
                    </m:r>
                    <m:r>
                      <a:rPr lang="en-US" b="0" i="1">
                        <a:solidFill>
                          <a:srgbClr val="FF0000"/>
                        </a:solidFill>
                        <a:latin typeface="Cambria Math" panose="02040503050406030204" pitchFamily="18" charset="0"/>
                      </a:rPr>
                      <m:t>𝑥</m:t>
                    </m:r>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80′</m:t>
                        </m:r>
                      </m:e>
                      <m:sup>
                        <m:r>
                          <a:rPr lang="en-US" b="0" i="1">
                            <a:solidFill>
                              <a:srgbClr val="FF0000"/>
                            </a:solidFill>
                            <a:latin typeface="Cambria Math" panose="02040503050406030204" pitchFamily="18" charset="0"/>
                          </a:rPr>
                          <m:t>2</m:t>
                        </m:r>
                      </m:sup>
                    </m:sSup>
                  </m:oMath>
                </a14:m>
                <a:r>
                  <a:rPr lang="en-US" dirty="0">
                    <a:solidFill>
                      <a:srgbClr val="FF0000"/>
                    </a:solidFill>
                    <a:latin typeface="Rockwell" panose="02060603020205020403" pitchFamily="18" charset="0"/>
                  </a:rPr>
                  <a:t> x  160</a:t>
                </a:r>
              </a:p>
              <a:p>
                <a:pPr marL="0" indent="0">
                  <a:buNone/>
                </a:pPr>
                <a:r>
                  <a:rPr lang="en-US" dirty="0">
                    <a:solidFill>
                      <a:srgbClr val="FF0000"/>
                    </a:solidFill>
                  </a:rPr>
                  <a:t>V </a:t>
                </a:r>
                <a14:m>
                  <m:oMath xmlns:m="http://schemas.openxmlformats.org/officeDocument/2006/math">
                    <m:r>
                      <a:rPr lang="en-US" b="0" i="1">
                        <a:solidFill>
                          <a:srgbClr val="FF0000"/>
                        </a:solidFill>
                        <a:latin typeface="Cambria Math" panose="02040503050406030204" pitchFamily="18" charset="0"/>
                      </a:rPr>
                      <m:t>=.7854 </m:t>
                    </m:r>
                    <m:r>
                      <a:rPr lang="en-US" b="0" i="1">
                        <a:solidFill>
                          <a:srgbClr val="FF0000"/>
                        </a:solidFill>
                        <a:latin typeface="Cambria Math" panose="02040503050406030204" pitchFamily="18" charset="0"/>
                      </a:rPr>
                      <m:t>𝑥</m:t>
                    </m:r>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6,400 </m:t>
                        </m:r>
                        <m:r>
                          <a:rPr lang="en-US" b="0" i="1" smtClean="0">
                            <a:solidFill>
                              <a:srgbClr val="FF0000"/>
                            </a:solidFill>
                            <a:latin typeface="Cambria Math" panose="02040503050406030204" pitchFamily="18" charset="0"/>
                          </a:rPr>
                          <m:t>𝑓𝑡</m:t>
                        </m:r>
                      </m:e>
                      <m:sup>
                        <m:r>
                          <a:rPr lang="en-US" b="0" i="1">
                            <a:solidFill>
                              <a:srgbClr val="FF0000"/>
                            </a:solidFill>
                            <a:latin typeface="Cambria Math" panose="02040503050406030204" pitchFamily="18" charset="0"/>
                          </a:rPr>
                          <m:t>2</m:t>
                        </m:r>
                      </m:sup>
                    </m:sSup>
                  </m:oMath>
                </a14:m>
                <a:r>
                  <a:rPr lang="en-US" dirty="0">
                    <a:solidFill>
                      <a:srgbClr val="FF0000"/>
                    </a:solidFill>
                    <a:latin typeface="Rockwell" panose="02060603020205020403" pitchFamily="18" charset="0"/>
                  </a:rPr>
                  <a:t> x 160’</a:t>
                </a:r>
              </a:p>
              <a:p>
                <a:pPr marL="0" indent="0">
                  <a:buNone/>
                </a:pPr>
                <a:r>
                  <a:rPr lang="en-US" dirty="0">
                    <a:solidFill>
                      <a:srgbClr val="FF0000"/>
                    </a:solidFill>
                  </a:rPr>
                  <a:t>V </a:t>
                </a:r>
                <a14:m>
                  <m:oMath xmlns:m="http://schemas.openxmlformats.org/officeDocument/2006/math">
                    <m:r>
                      <a:rPr lang="en-US" b="0" i="1">
                        <a:solidFill>
                          <a:srgbClr val="FF0000"/>
                        </a:solidFill>
                        <a:latin typeface="Cambria Math" panose="02040503050406030204" pitchFamily="18" charset="0"/>
                      </a:rPr>
                      <m:t>=.7854 </m:t>
                    </m:r>
                    <m:r>
                      <a:rPr lang="en-US" b="0" i="1">
                        <a:solidFill>
                          <a:srgbClr val="FF0000"/>
                        </a:solidFill>
                        <a:latin typeface="Cambria Math" panose="02040503050406030204" pitchFamily="18" charset="0"/>
                      </a:rPr>
                      <m:t>𝑥</m:t>
                    </m:r>
                    <m:sSup>
                      <m:sSupPr>
                        <m:ctrlPr>
                          <a:rPr lang="en-US" i="1">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1,024,000 </m:t>
                        </m:r>
                        <m:r>
                          <a:rPr lang="en-US" b="0" i="1" smtClean="0">
                            <a:solidFill>
                              <a:srgbClr val="FF0000"/>
                            </a:solidFill>
                            <a:latin typeface="Cambria Math" panose="02040503050406030204" pitchFamily="18" charset="0"/>
                          </a:rPr>
                          <m:t>𝑓𝑡</m:t>
                        </m:r>
                      </m:e>
                      <m:sup>
                        <m:r>
                          <a:rPr lang="en-US" b="0" i="1" smtClean="0">
                            <a:solidFill>
                              <a:srgbClr val="FF0000"/>
                            </a:solidFill>
                            <a:latin typeface="Cambria Math" panose="02040503050406030204" pitchFamily="18" charset="0"/>
                          </a:rPr>
                          <m:t>3</m:t>
                        </m:r>
                      </m:sup>
                    </m:sSup>
                  </m:oMath>
                </a14:m>
                <a:r>
                  <a:rPr lang="en-US" dirty="0">
                    <a:solidFill>
                      <a:srgbClr val="FF0000"/>
                    </a:solidFill>
                    <a:latin typeface="Rockwell" panose="02060603020205020403" pitchFamily="18" charset="0"/>
                  </a:rPr>
                  <a:t> </a:t>
                </a:r>
              </a:p>
              <a:p>
                <a:pPr marL="0" indent="0">
                  <a:buNone/>
                </a:pPr>
                <a:r>
                  <a:rPr lang="en-US" dirty="0">
                    <a:solidFill>
                      <a:srgbClr val="FF0000"/>
                    </a:solidFill>
                    <a:effectLst/>
                    <a:ea typeface="Calibri" panose="020F0502020204030204" pitchFamily="34" charset="0"/>
                    <a:cs typeface="Times New Roman" panose="02020603050405020304" pitchFamily="18" charset="0"/>
                  </a:rPr>
                  <a:t> V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804,249.6 </m:t>
                        </m:r>
                        <m:r>
                          <a:rPr lang="en-US" b="0" i="1" smtClean="0">
                            <a:solidFill>
                              <a:srgbClr val="FF0000"/>
                            </a:solidFill>
                            <a:latin typeface="Cambria Math" panose="02040503050406030204" pitchFamily="18" charset="0"/>
                          </a:rPr>
                          <m:t>𝑓𝑡</m:t>
                        </m:r>
                      </m:e>
                      <m:sup>
                        <m:r>
                          <a:rPr lang="en-US" b="0" i="1" smtClean="0">
                            <a:solidFill>
                              <a:srgbClr val="FF0000"/>
                            </a:solidFill>
                            <a:latin typeface="Cambria Math" panose="02040503050406030204" pitchFamily="18" charset="0"/>
                          </a:rPr>
                          <m:t>3</m:t>
                        </m:r>
                      </m:sup>
                    </m:sSup>
                  </m:oMath>
                </a14:m>
                <a:r>
                  <a:rPr lang="en-US" dirty="0">
                    <a:solidFill>
                      <a:srgbClr val="FF0000"/>
                    </a:solidFill>
                    <a:latin typeface="Rockwell" panose="02060603020205020403" pitchFamily="18" charset="0"/>
                  </a:rPr>
                  <a:t> </a:t>
                </a:r>
                <a:r>
                  <a:rPr lang="en-US" dirty="0">
                    <a:solidFill>
                      <a:srgbClr val="FF0000"/>
                    </a:solidFill>
                    <a:effectLst/>
                    <a:ea typeface="Calibri" panose="020F0502020204030204" pitchFamily="34" charset="0"/>
                    <a:cs typeface="Times New Roman" panose="02020603050405020304" pitchFamily="18" charset="0"/>
                  </a:rPr>
                  <a:t>x 7.48 gal.</a:t>
                </a:r>
              </a:p>
              <a:p>
                <a:pPr marL="0" indent="0">
                  <a:buNone/>
                </a:pPr>
                <a:r>
                  <a:rPr lang="en-US" dirty="0">
                    <a:solidFill>
                      <a:srgbClr val="FF0000"/>
                    </a:solidFill>
                    <a:effectLst/>
                    <a:ea typeface="Calibri" panose="020F0502020204030204" pitchFamily="34" charset="0"/>
                    <a:cs typeface="Times New Roman" panose="02020603050405020304" pitchFamily="18" charset="0"/>
                  </a:rPr>
                  <a:t> V = 6,015,787.01 gals.</a:t>
                </a:r>
              </a:p>
              <a:p>
                <a:pPr marL="0" indent="0">
                  <a:buNone/>
                </a:pPr>
                <a:endParaRPr lang="en-US" dirty="0">
                  <a:solidFill>
                    <a:srgbClr val="FF0000"/>
                  </a:solidFill>
                  <a:effectLst/>
                  <a:ea typeface="Calibri" panose="020F0502020204030204" pitchFamily="34" charset="0"/>
                  <a:cs typeface="Times New Roman" panose="02020603050405020304" pitchFamily="18" charset="0"/>
                </a:endParaRPr>
              </a:p>
              <a:p>
                <a:pPr marL="0" indent="0">
                  <a:buNone/>
                </a:pPr>
                <a:endParaRPr lang="en-US" b="1" dirty="0">
                  <a:solidFill>
                    <a:srgbClr val="FF0000"/>
                  </a:solidFill>
                </a:endParaRPr>
              </a:p>
            </p:txBody>
          </p:sp>
        </mc:Choice>
        <mc:Fallback xmlns="">
          <p:sp>
            <p:nvSpPr>
              <p:cNvPr id="3" name="Content Placeholder 2">
                <a:extLst>
                  <a:ext uri="{FF2B5EF4-FFF2-40B4-BE49-F238E27FC236}">
                    <a16:creationId xmlns:a16="http://schemas.microsoft.com/office/drawing/2014/main" id="{F008768D-5661-4651-8744-D6A2CCC68356}"/>
                  </a:ext>
                </a:extLst>
              </p:cNvPr>
              <p:cNvSpPr>
                <a:spLocks noGrp="1" noRot="1" noChangeAspect="1" noMove="1" noResize="1" noEditPoints="1" noAdjustHandles="1" noChangeArrowheads="1" noChangeShapeType="1" noTextEdit="1"/>
              </p:cNvSpPr>
              <p:nvPr>
                <p:ph idx="1"/>
              </p:nvPr>
            </p:nvSpPr>
            <p:spPr>
              <a:xfrm>
                <a:off x="270343" y="1685677"/>
                <a:ext cx="11720224" cy="5057029"/>
              </a:xfrm>
              <a:blipFill>
                <a:blip r:embed="rId2"/>
                <a:stretch>
                  <a:fillRect l="-520" t="-1327"/>
                </a:stretch>
              </a:blipFill>
            </p:spPr>
            <p:txBody>
              <a:bodyPr/>
              <a:lstStyle/>
              <a:p>
                <a:r>
                  <a:rPr lang="en-US">
                    <a:noFill/>
                  </a:rPr>
                  <a:t> </a:t>
                </a:r>
              </a:p>
            </p:txBody>
          </p:sp>
        </mc:Fallback>
      </mc:AlternateContent>
      <p:pic>
        <p:nvPicPr>
          <p:cNvPr id="5" name="Picture 4" descr="Chart&#10;&#10;Description automatically generated">
            <a:extLst>
              <a:ext uri="{FF2B5EF4-FFF2-40B4-BE49-F238E27FC236}">
                <a16:creationId xmlns:a16="http://schemas.microsoft.com/office/drawing/2014/main" id="{D488709E-2BE6-411D-8CCF-197E6051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907" y="2289975"/>
            <a:ext cx="3554890" cy="4069625"/>
          </a:xfrm>
          <a:prstGeom prst="rect">
            <a:avLst/>
          </a:prstGeom>
        </p:spPr>
      </p:pic>
    </p:spTree>
    <p:extLst>
      <p:ext uri="{BB962C8B-B14F-4D97-AF65-F5344CB8AC3E}">
        <p14:creationId xmlns:p14="http://schemas.microsoft.com/office/powerpoint/2010/main" val="383584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3309737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A462-9228-4D6B-B17B-B770C83496D8}"/>
              </a:ext>
            </a:extLst>
          </p:cNvPr>
          <p:cNvSpPr>
            <a:spLocks noGrp="1"/>
          </p:cNvSpPr>
          <p:nvPr>
            <p:ph type="title"/>
          </p:nvPr>
        </p:nvSpPr>
        <p:spPr>
          <a:xfrm>
            <a:off x="1069848" y="484632"/>
            <a:ext cx="10058400" cy="962505"/>
          </a:xfrm>
        </p:spPr>
        <p:txBody>
          <a:bodyPr/>
          <a:lstStyle/>
          <a:p>
            <a:r>
              <a:rPr lang="en-US" dirty="0"/>
              <a:t>Velocity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6E7AB2-ACB6-4F44-BB7B-EBD3B36CC9E3}"/>
                  </a:ext>
                </a:extLst>
              </p:cNvPr>
              <p:cNvSpPr>
                <a:spLocks noGrp="1"/>
              </p:cNvSpPr>
              <p:nvPr>
                <p:ph idx="1"/>
              </p:nvPr>
            </p:nvSpPr>
            <p:spPr>
              <a:xfrm>
                <a:off x="302151" y="1606162"/>
                <a:ext cx="11712270" cy="5112689"/>
              </a:xfrm>
            </p:spPr>
            <p:txBody>
              <a:bodyPr/>
              <a:lstStyle/>
              <a:p>
                <a:r>
                  <a:rPr lang="en-US" dirty="0"/>
                  <a:t>Formulas – Q = A x V    A = Q/V    </a:t>
                </a:r>
                <a:r>
                  <a:rPr lang="en-US" dirty="0" err="1"/>
                  <a:t>V</a:t>
                </a:r>
                <a:r>
                  <a:rPr lang="en-US" dirty="0"/>
                  <a:t> = Q/A</a:t>
                </a:r>
              </a:p>
              <a:p>
                <a:pPr marL="0" indent="0">
                  <a:buNone/>
                </a:pPr>
                <a:r>
                  <a:rPr lang="en-US" dirty="0">
                    <a:solidFill>
                      <a:schemeClr val="accent3">
                        <a:lumMod val="75000"/>
                      </a:schemeClr>
                    </a:solidFill>
                  </a:rPr>
                  <a:t>Q = Cubic feet per second / cfs</a:t>
                </a:r>
              </a:p>
              <a:p>
                <a:pPr marL="0" indent="0">
                  <a:buNone/>
                </a:pPr>
                <a:r>
                  <a:rPr lang="en-US" dirty="0">
                    <a:solidFill>
                      <a:schemeClr val="accent3">
                        <a:lumMod val="75000"/>
                      </a:schemeClr>
                    </a:solidFill>
                  </a:rPr>
                  <a:t>A = Area, square feet / sq. ft.</a:t>
                </a:r>
              </a:p>
              <a:p>
                <a:pPr marL="0" indent="0">
                  <a:buNone/>
                </a:pPr>
                <a:r>
                  <a:rPr lang="en-US" dirty="0">
                    <a:solidFill>
                      <a:schemeClr val="accent3">
                        <a:lumMod val="75000"/>
                      </a:schemeClr>
                    </a:solidFill>
                  </a:rPr>
                  <a:t>V = Feet per second / fps</a:t>
                </a:r>
              </a:p>
              <a:p>
                <a:pPr marL="0" indent="0">
                  <a:buNone/>
                </a:pPr>
                <a:r>
                  <a:rPr lang="en-US" dirty="0">
                    <a:solidFill>
                      <a:srgbClr val="0070C0"/>
                    </a:solidFill>
                  </a:rPr>
                  <a:t>A 42” diameter pipe transfers 35 cubic feet of water per second. Find the velocity in fps?  </a:t>
                </a:r>
                <a:r>
                  <a:rPr lang="en-US" i="1" dirty="0">
                    <a:solidFill>
                      <a:srgbClr val="FF0000"/>
                    </a:solidFill>
                  </a:rPr>
                  <a:t>V = Q/A</a:t>
                </a:r>
              </a:p>
              <a:p>
                <a:pPr marL="0" indent="0">
                  <a:buNone/>
                </a:pPr>
                <a:r>
                  <a:rPr lang="en-US" dirty="0">
                    <a:solidFill>
                      <a:srgbClr val="FF0000"/>
                    </a:solidFill>
                  </a:rPr>
                  <a:t>First find the area of the pipe.  </a:t>
                </a:r>
                <a14:m>
                  <m:oMath xmlns:m="http://schemas.openxmlformats.org/officeDocument/2006/math">
                    <m:r>
                      <a:rPr lang="en-US" sz="2000" i="1" smtClean="0">
                        <a:solidFill>
                          <a:srgbClr val="FF0000"/>
                        </a:solidFill>
                        <a:latin typeface="Cambria Math" panose="02040503050406030204" pitchFamily="18" charset="0"/>
                      </a:rPr>
                      <m:t>𝐴</m:t>
                    </m:r>
                    <m:r>
                      <a:rPr lang="en-US" sz="2000" i="1" smtClean="0">
                        <a:solidFill>
                          <a:srgbClr val="FF0000"/>
                        </a:solidFill>
                        <a:latin typeface="Cambria Math" panose="02040503050406030204" pitchFamily="18" charset="0"/>
                      </a:rPr>
                      <m:t>= .7854</m:t>
                    </m:r>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𝑑𝑖𝑎𝑚𝑒𝑡𝑒𝑟</m:t>
                        </m:r>
                      </m:e>
                      <m:sup>
                        <m:r>
                          <a:rPr lang="en-US" sz="2000" i="1" smtClean="0">
                            <a:solidFill>
                              <a:srgbClr val="FF0000"/>
                            </a:solidFill>
                            <a:latin typeface="Cambria Math" panose="02040503050406030204" pitchFamily="18" charset="0"/>
                          </a:rPr>
                          <m:t>2</m:t>
                        </m:r>
                      </m:sup>
                    </m:sSup>
                  </m:oMath>
                </a14:m>
                <a:endParaRPr lang="en-US" dirty="0">
                  <a:solidFill>
                    <a:srgbClr val="FF0000"/>
                  </a:solidFill>
                </a:endParaRPr>
              </a:p>
              <a:p>
                <a:pPr marL="0" indent="0">
                  <a:buNone/>
                </a:pPr>
                <a:r>
                  <a:rPr lang="en-US" dirty="0">
                    <a:solidFill>
                      <a:srgbClr val="FF0000"/>
                    </a:solidFill>
                  </a:rPr>
                  <a:t>A = .7854 x (42” x 42”)</a:t>
                </a:r>
              </a:p>
              <a:p>
                <a:pPr marL="0" indent="0">
                  <a:buNone/>
                </a:pPr>
                <a:r>
                  <a:rPr lang="en-US" dirty="0">
                    <a:solidFill>
                      <a:srgbClr val="FF0000"/>
                    </a:solidFill>
                  </a:rPr>
                  <a:t>A = .7854 x 1,764 sq. in.</a:t>
                </a:r>
              </a:p>
              <a:p>
                <a:pPr marL="0" indent="0">
                  <a:buNone/>
                </a:pPr>
                <a:r>
                  <a:rPr lang="en-US" dirty="0">
                    <a:solidFill>
                      <a:srgbClr val="FF0000"/>
                    </a:solidFill>
                  </a:rPr>
                  <a:t>A = 1385.45 sq. in. _convert to feet_ 9.6 sq. ft.</a:t>
                </a:r>
              </a:p>
              <a:p>
                <a:pPr marL="0" indent="0">
                  <a:buNone/>
                </a:pPr>
                <a:r>
                  <a:rPr lang="en-US" dirty="0">
                    <a:solidFill>
                      <a:srgbClr val="FF0000"/>
                    </a:solidFill>
                  </a:rPr>
                  <a:t>V = 35 cfs / 9.6 sq. ft.</a:t>
                </a:r>
              </a:p>
              <a:p>
                <a:pPr marL="0" indent="0">
                  <a:buNone/>
                </a:pPr>
                <a:r>
                  <a:rPr lang="en-US" dirty="0">
                    <a:solidFill>
                      <a:srgbClr val="FF0000"/>
                    </a:solidFill>
                  </a:rPr>
                  <a:t>V = 3.65 fps</a:t>
                </a:r>
                <a:endParaRPr lang="en-US" dirty="0"/>
              </a:p>
            </p:txBody>
          </p:sp>
        </mc:Choice>
        <mc:Fallback xmlns="">
          <p:sp>
            <p:nvSpPr>
              <p:cNvPr id="3" name="Content Placeholder 2">
                <a:extLst>
                  <a:ext uri="{FF2B5EF4-FFF2-40B4-BE49-F238E27FC236}">
                    <a16:creationId xmlns:a16="http://schemas.microsoft.com/office/drawing/2014/main" id="{246E7AB2-ACB6-4F44-BB7B-EBD3B36CC9E3}"/>
                  </a:ext>
                </a:extLst>
              </p:cNvPr>
              <p:cNvSpPr>
                <a:spLocks noGrp="1" noRot="1" noChangeAspect="1" noMove="1" noResize="1" noEditPoints="1" noAdjustHandles="1" noChangeArrowheads="1" noChangeShapeType="1" noTextEdit="1"/>
              </p:cNvSpPr>
              <p:nvPr>
                <p:ph idx="1"/>
              </p:nvPr>
            </p:nvSpPr>
            <p:spPr>
              <a:xfrm>
                <a:off x="302151" y="1606162"/>
                <a:ext cx="11712270" cy="5112689"/>
              </a:xfrm>
              <a:blipFill>
                <a:blip r:embed="rId2"/>
                <a:stretch>
                  <a:fillRect l="-573" t="-1192"/>
                </a:stretch>
              </a:blipFill>
            </p:spPr>
            <p:txBody>
              <a:bodyPr/>
              <a:lstStyle/>
              <a:p>
                <a:r>
                  <a:rPr lang="en-US">
                    <a:noFill/>
                  </a:rPr>
                  <a:t> </a:t>
                </a:r>
              </a:p>
            </p:txBody>
          </p:sp>
        </mc:Fallback>
      </mc:AlternateContent>
    </p:spTree>
    <p:extLst>
      <p:ext uri="{BB962C8B-B14F-4D97-AF65-F5344CB8AC3E}">
        <p14:creationId xmlns:p14="http://schemas.microsoft.com/office/powerpoint/2010/main" val="5267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6D41-6A22-4C93-977C-04C52DE0E11C}"/>
              </a:ext>
            </a:extLst>
          </p:cNvPr>
          <p:cNvSpPr>
            <a:spLocks noGrp="1"/>
          </p:cNvSpPr>
          <p:nvPr>
            <p:ph type="title"/>
          </p:nvPr>
        </p:nvSpPr>
        <p:spPr>
          <a:xfrm>
            <a:off x="1069848" y="484631"/>
            <a:ext cx="10058400" cy="1193093"/>
          </a:xfrm>
        </p:spPr>
        <p:txBody>
          <a:bodyPr/>
          <a:lstStyle/>
          <a:p>
            <a:r>
              <a:rPr lang="en-US" dirty="0"/>
              <a:t>Velocity</a:t>
            </a:r>
          </a:p>
        </p:txBody>
      </p:sp>
      <p:sp>
        <p:nvSpPr>
          <p:cNvPr id="3" name="Content Placeholder 2">
            <a:extLst>
              <a:ext uri="{FF2B5EF4-FFF2-40B4-BE49-F238E27FC236}">
                <a16:creationId xmlns:a16="http://schemas.microsoft.com/office/drawing/2014/main" id="{CCBCDE6F-FF61-4E25-B5F8-1DA521805B0E}"/>
              </a:ext>
            </a:extLst>
          </p:cNvPr>
          <p:cNvSpPr>
            <a:spLocks noGrp="1"/>
          </p:cNvSpPr>
          <p:nvPr>
            <p:ph idx="1"/>
          </p:nvPr>
        </p:nvSpPr>
        <p:spPr>
          <a:xfrm>
            <a:off x="214685" y="1677724"/>
            <a:ext cx="11688417" cy="5017274"/>
          </a:xfrm>
        </p:spPr>
        <p:txBody>
          <a:bodyPr/>
          <a:lstStyle/>
          <a:p>
            <a:r>
              <a:rPr lang="en-US" dirty="0"/>
              <a:t>Formulas – Q = A x V    A = Q/V    V = Q/A</a:t>
            </a:r>
          </a:p>
          <a:p>
            <a:pPr marL="0" indent="0">
              <a:buNone/>
            </a:pPr>
            <a:r>
              <a:rPr lang="en-US" dirty="0">
                <a:solidFill>
                  <a:schemeClr val="accent3">
                    <a:lumMod val="75000"/>
                  </a:schemeClr>
                </a:solidFill>
              </a:rPr>
              <a:t>Q = Cubic feet per second / cfs</a:t>
            </a:r>
          </a:p>
          <a:p>
            <a:pPr marL="0" indent="0">
              <a:buNone/>
            </a:pPr>
            <a:r>
              <a:rPr lang="en-US" dirty="0">
                <a:solidFill>
                  <a:schemeClr val="accent3">
                    <a:lumMod val="75000"/>
                  </a:schemeClr>
                </a:solidFill>
              </a:rPr>
              <a:t>A = Area, square feet / sq. ft.</a:t>
            </a:r>
          </a:p>
          <a:p>
            <a:pPr marL="0" indent="0">
              <a:buNone/>
            </a:pPr>
            <a:r>
              <a:rPr lang="en-US" dirty="0">
                <a:solidFill>
                  <a:schemeClr val="accent3">
                    <a:lumMod val="75000"/>
                  </a:schemeClr>
                </a:solidFill>
              </a:rPr>
              <a:t>V = Feet per second / fps</a:t>
            </a:r>
          </a:p>
          <a:p>
            <a:pPr marL="0" indent="0">
              <a:buNone/>
            </a:pPr>
            <a:r>
              <a:rPr lang="en-US" dirty="0">
                <a:solidFill>
                  <a:srgbClr val="0070C0"/>
                </a:solidFill>
              </a:rPr>
              <a:t>A plastic float is dropped into a channel and is found to travel 10 feet in 4.2 seconds. The channel is 2.4 feet wide and 1.8 feet deep. Calculate the flow rate of the water in cfs.  </a:t>
            </a:r>
            <a:r>
              <a:rPr lang="en-US" i="1" dirty="0">
                <a:solidFill>
                  <a:srgbClr val="FF0000"/>
                </a:solidFill>
              </a:rPr>
              <a:t>Q = A x V</a:t>
            </a:r>
          </a:p>
          <a:p>
            <a:pPr marL="0" indent="0">
              <a:buNone/>
            </a:pPr>
            <a:r>
              <a:rPr lang="en-US" dirty="0">
                <a:solidFill>
                  <a:srgbClr val="FF0000"/>
                </a:solidFill>
              </a:rPr>
              <a:t>First find the area of the channel and feet per second.  A = L x W</a:t>
            </a:r>
          </a:p>
          <a:p>
            <a:pPr marL="0" indent="0">
              <a:buNone/>
            </a:pPr>
            <a:r>
              <a:rPr lang="en-US" dirty="0">
                <a:solidFill>
                  <a:schemeClr val="accent3">
                    <a:lumMod val="75000"/>
                  </a:schemeClr>
                </a:solidFill>
              </a:rPr>
              <a:t>A = 2.4 ft x 1.8 ft = 4.32 sq. ft.  </a:t>
            </a:r>
            <a:r>
              <a:rPr lang="en-US" dirty="0">
                <a:solidFill>
                  <a:srgbClr val="7030A0"/>
                </a:solidFill>
              </a:rPr>
              <a:t>Fps =</a:t>
            </a:r>
            <a:r>
              <a:rPr lang="en-US" dirty="0">
                <a:solidFill>
                  <a:schemeClr val="accent3">
                    <a:lumMod val="75000"/>
                  </a:schemeClr>
                </a:solidFill>
              </a:rPr>
              <a:t> </a:t>
            </a:r>
            <a:r>
              <a:rPr lang="en-US" dirty="0">
                <a:solidFill>
                  <a:srgbClr val="7030A0"/>
                </a:solidFill>
              </a:rPr>
              <a:t>4.2 sec. /10 feet _ 1ft = .42 sec.</a:t>
            </a:r>
          </a:p>
          <a:p>
            <a:pPr marL="0" indent="0">
              <a:buNone/>
            </a:pPr>
            <a:r>
              <a:rPr lang="en-US" dirty="0">
                <a:solidFill>
                  <a:srgbClr val="FF0000"/>
                </a:solidFill>
              </a:rPr>
              <a:t>Q = 4.32 sq. ft  x .42 fps</a:t>
            </a:r>
          </a:p>
          <a:p>
            <a:pPr marL="0" indent="0">
              <a:buNone/>
            </a:pPr>
            <a:r>
              <a:rPr lang="en-US" dirty="0">
                <a:solidFill>
                  <a:srgbClr val="FF0000"/>
                </a:solidFill>
              </a:rPr>
              <a:t>Q = 1.81 cfs</a:t>
            </a:r>
          </a:p>
        </p:txBody>
      </p:sp>
    </p:spTree>
    <p:extLst>
      <p:ext uri="{BB962C8B-B14F-4D97-AF65-F5344CB8AC3E}">
        <p14:creationId xmlns:p14="http://schemas.microsoft.com/office/powerpoint/2010/main" val="8728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B43F-5AE6-428D-B517-A18BAA4A7CB8}"/>
              </a:ext>
            </a:extLst>
          </p:cNvPr>
          <p:cNvSpPr>
            <a:spLocks noGrp="1"/>
          </p:cNvSpPr>
          <p:nvPr>
            <p:ph type="title"/>
          </p:nvPr>
        </p:nvSpPr>
        <p:spPr>
          <a:xfrm>
            <a:off x="1069848" y="484632"/>
            <a:ext cx="10058400" cy="1129483"/>
          </a:xfrm>
        </p:spPr>
        <p:txBody>
          <a:bodyPr/>
          <a:lstStyle/>
          <a:p>
            <a:r>
              <a:rPr lang="en-US" dirty="0"/>
              <a:t>Sheave or Gear ratio</a:t>
            </a:r>
          </a:p>
        </p:txBody>
      </p:sp>
      <p:sp>
        <p:nvSpPr>
          <p:cNvPr id="3" name="Content Placeholder 2">
            <a:extLst>
              <a:ext uri="{FF2B5EF4-FFF2-40B4-BE49-F238E27FC236}">
                <a16:creationId xmlns:a16="http://schemas.microsoft.com/office/drawing/2014/main" id="{526A1253-5F2C-40CF-8528-A504881C1FC3}"/>
              </a:ext>
            </a:extLst>
          </p:cNvPr>
          <p:cNvSpPr>
            <a:spLocks noGrp="1"/>
          </p:cNvSpPr>
          <p:nvPr>
            <p:ph idx="1"/>
          </p:nvPr>
        </p:nvSpPr>
        <p:spPr>
          <a:xfrm>
            <a:off x="230587" y="1701579"/>
            <a:ext cx="11736125" cy="4977517"/>
          </a:xfrm>
        </p:spPr>
        <p:txBody>
          <a:bodyPr/>
          <a:lstStyle/>
          <a:p>
            <a:r>
              <a:rPr lang="en-US" dirty="0"/>
              <a:t>Formula – Big/Little = Fast/Slow</a:t>
            </a:r>
          </a:p>
          <a:p>
            <a:pPr marL="0" indent="0">
              <a:buNone/>
            </a:pPr>
            <a:r>
              <a:rPr lang="en-US" dirty="0">
                <a:solidFill>
                  <a:srgbClr val="0070C0"/>
                </a:solidFill>
              </a:rPr>
              <a:t>What size sheave is needed to turn a fan at 500 rpms when the motor sheave is 12” and turns at 1800 rpms?</a:t>
            </a:r>
          </a:p>
          <a:p>
            <a:endParaRPr lang="en-US" dirty="0"/>
          </a:p>
          <a:p>
            <a:pPr marL="0" indent="0">
              <a:buNone/>
            </a:pPr>
            <a:endParaRPr lang="en-US" dirty="0"/>
          </a:p>
          <a:p>
            <a:endParaRPr lang="en-US" dirty="0"/>
          </a:p>
          <a:p>
            <a:pPr marL="0" indent="0">
              <a:buNone/>
            </a:pPr>
            <a:endParaRPr lang="en-US" dirty="0"/>
          </a:p>
          <a:p>
            <a:endParaRPr lang="en-US" dirty="0"/>
          </a:p>
          <a:p>
            <a:pPr marL="0" indent="0">
              <a:buNone/>
            </a:pPr>
            <a:r>
              <a:rPr lang="en-US" dirty="0"/>
              <a:t>                                                                                                              </a:t>
            </a:r>
          </a:p>
        </p:txBody>
      </p:sp>
      <p:sp>
        <p:nvSpPr>
          <p:cNvPr id="6" name="Flowchart: Connector 5">
            <a:extLst>
              <a:ext uri="{FF2B5EF4-FFF2-40B4-BE49-F238E27FC236}">
                <a16:creationId xmlns:a16="http://schemas.microsoft.com/office/drawing/2014/main" id="{D41C3DAC-59B4-4B91-A1A1-729A9CC32C40}"/>
              </a:ext>
            </a:extLst>
          </p:cNvPr>
          <p:cNvSpPr/>
          <p:nvPr/>
        </p:nvSpPr>
        <p:spPr>
          <a:xfrm>
            <a:off x="3896139" y="3254074"/>
            <a:ext cx="2345634" cy="21607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665876A5-037D-46B5-8A76-A2E7565C0645}"/>
              </a:ext>
            </a:extLst>
          </p:cNvPr>
          <p:cNvSpPr/>
          <p:nvPr/>
        </p:nvSpPr>
        <p:spPr>
          <a:xfrm>
            <a:off x="7498078" y="3999514"/>
            <a:ext cx="1319915" cy="138352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D439C91-7F93-4652-87C5-3BBD686FB08D}"/>
              </a:ext>
            </a:extLst>
          </p:cNvPr>
          <p:cNvSpPr txBox="1"/>
          <p:nvPr/>
        </p:nvSpPr>
        <p:spPr>
          <a:xfrm>
            <a:off x="4794638" y="4667406"/>
            <a:ext cx="588396" cy="369332"/>
          </a:xfrm>
          <a:prstGeom prst="rect">
            <a:avLst/>
          </a:prstGeom>
          <a:noFill/>
        </p:spPr>
        <p:txBody>
          <a:bodyPr wrap="square" rtlCol="0">
            <a:spAutoFit/>
          </a:bodyPr>
          <a:lstStyle/>
          <a:p>
            <a:r>
              <a:rPr lang="en-US" dirty="0"/>
              <a:t>Big</a:t>
            </a:r>
          </a:p>
        </p:txBody>
      </p:sp>
      <p:sp>
        <p:nvSpPr>
          <p:cNvPr id="9" name="TextBox 8">
            <a:extLst>
              <a:ext uri="{FF2B5EF4-FFF2-40B4-BE49-F238E27FC236}">
                <a16:creationId xmlns:a16="http://schemas.microsoft.com/office/drawing/2014/main" id="{28C05EEA-5523-4FFE-8CFD-B31BFC9A2CAB}"/>
              </a:ext>
            </a:extLst>
          </p:cNvPr>
          <p:cNvSpPr txBox="1"/>
          <p:nvPr/>
        </p:nvSpPr>
        <p:spPr>
          <a:xfrm>
            <a:off x="7847951" y="4782306"/>
            <a:ext cx="723569" cy="382066"/>
          </a:xfrm>
          <a:prstGeom prst="rect">
            <a:avLst/>
          </a:prstGeom>
          <a:noFill/>
        </p:spPr>
        <p:txBody>
          <a:bodyPr wrap="square" rtlCol="0">
            <a:spAutoFit/>
          </a:bodyPr>
          <a:lstStyle/>
          <a:p>
            <a:r>
              <a:rPr lang="en-US" dirty="0"/>
              <a:t>Little</a:t>
            </a:r>
          </a:p>
        </p:txBody>
      </p:sp>
      <p:sp>
        <p:nvSpPr>
          <p:cNvPr id="10" name="TextBox 9">
            <a:extLst>
              <a:ext uri="{FF2B5EF4-FFF2-40B4-BE49-F238E27FC236}">
                <a16:creationId xmlns:a16="http://schemas.microsoft.com/office/drawing/2014/main" id="{B1D19BD4-5AEE-4845-B384-AEE4AEDD1182}"/>
              </a:ext>
            </a:extLst>
          </p:cNvPr>
          <p:cNvSpPr txBox="1"/>
          <p:nvPr/>
        </p:nvSpPr>
        <p:spPr>
          <a:xfrm>
            <a:off x="4699219" y="3923545"/>
            <a:ext cx="731522" cy="369332"/>
          </a:xfrm>
          <a:prstGeom prst="rect">
            <a:avLst/>
          </a:prstGeom>
          <a:noFill/>
        </p:spPr>
        <p:txBody>
          <a:bodyPr wrap="square" rtlCol="0">
            <a:spAutoFit/>
          </a:bodyPr>
          <a:lstStyle/>
          <a:p>
            <a:r>
              <a:rPr lang="en-US" dirty="0"/>
              <a:t>Slow</a:t>
            </a:r>
          </a:p>
        </p:txBody>
      </p:sp>
      <p:sp>
        <p:nvSpPr>
          <p:cNvPr id="11" name="TextBox 10">
            <a:extLst>
              <a:ext uri="{FF2B5EF4-FFF2-40B4-BE49-F238E27FC236}">
                <a16:creationId xmlns:a16="http://schemas.microsoft.com/office/drawing/2014/main" id="{F47AB664-73E4-4CE3-BE23-CF4BC039506C}"/>
              </a:ext>
            </a:extLst>
          </p:cNvPr>
          <p:cNvSpPr txBox="1"/>
          <p:nvPr/>
        </p:nvSpPr>
        <p:spPr>
          <a:xfrm>
            <a:off x="7855902" y="4325517"/>
            <a:ext cx="604285" cy="369332"/>
          </a:xfrm>
          <a:prstGeom prst="rect">
            <a:avLst/>
          </a:prstGeom>
          <a:noFill/>
        </p:spPr>
        <p:txBody>
          <a:bodyPr wrap="square" rtlCol="0">
            <a:spAutoFit/>
          </a:bodyPr>
          <a:lstStyle/>
          <a:p>
            <a:r>
              <a:rPr lang="en-US" dirty="0"/>
              <a:t>Fast</a:t>
            </a:r>
          </a:p>
        </p:txBody>
      </p:sp>
      <p:cxnSp>
        <p:nvCxnSpPr>
          <p:cNvPr id="13" name="Straight Connector 12">
            <a:extLst>
              <a:ext uri="{FF2B5EF4-FFF2-40B4-BE49-F238E27FC236}">
                <a16:creationId xmlns:a16="http://schemas.microsoft.com/office/drawing/2014/main" id="{8F1C1BAC-35E1-475A-A3D0-B3A9C7EE8F5E}"/>
              </a:ext>
            </a:extLst>
          </p:cNvPr>
          <p:cNvCxnSpPr>
            <a:cxnSpLocks/>
            <a:endCxn id="7" idx="0"/>
          </p:cNvCxnSpPr>
          <p:nvPr/>
        </p:nvCxnSpPr>
        <p:spPr>
          <a:xfrm>
            <a:off x="5430741" y="3315694"/>
            <a:ext cx="2727295" cy="68382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A4A75C17-B938-4756-9E0D-48A19A3833F3}"/>
              </a:ext>
            </a:extLst>
          </p:cNvPr>
          <p:cNvCxnSpPr>
            <a:endCxn id="7" idx="4"/>
          </p:cNvCxnSpPr>
          <p:nvPr/>
        </p:nvCxnSpPr>
        <p:spPr>
          <a:xfrm flipV="1">
            <a:off x="5152445" y="5383041"/>
            <a:ext cx="3005591" cy="318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19980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635C-1911-4E36-8DB5-5E8D78AB8EAA}"/>
              </a:ext>
            </a:extLst>
          </p:cNvPr>
          <p:cNvSpPr>
            <a:spLocks noGrp="1"/>
          </p:cNvSpPr>
          <p:nvPr>
            <p:ph type="title"/>
          </p:nvPr>
        </p:nvSpPr>
        <p:spPr>
          <a:xfrm>
            <a:off x="1069848" y="484632"/>
            <a:ext cx="10058400" cy="1051937"/>
          </a:xfrm>
        </p:spPr>
        <p:txBody>
          <a:bodyPr/>
          <a:lstStyle/>
          <a:p>
            <a:r>
              <a:rPr lang="en-US" dirty="0"/>
              <a:t>Sheave or Gear ratio</a:t>
            </a:r>
          </a:p>
        </p:txBody>
      </p:sp>
      <p:sp>
        <p:nvSpPr>
          <p:cNvPr id="3" name="Content Placeholder 2">
            <a:extLst>
              <a:ext uri="{FF2B5EF4-FFF2-40B4-BE49-F238E27FC236}">
                <a16:creationId xmlns:a16="http://schemas.microsoft.com/office/drawing/2014/main" id="{74546D6A-0150-4281-8BD8-5255DF6F2EEA}"/>
              </a:ext>
            </a:extLst>
          </p:cNvPr>
          <p:cNvSpPr>
            <a:spLocks noGrp="1"/>
          </p:cNvSpPr>
          <p:nvPr>
            <p:ph idx="1"/>
          </p:nvPr>
        </p:nvSpPr>
        <p:spPr>
          <a:xfrm>
            <a:off x="238539" y="1536569"/>
            <a:ext cx="11712271" cy="5198185"/>
          </a:xfrm>
        </p:spPr>
        <p:txBody>
          <a:bodyPr/>
          <a:lstStyle/>
          <a:p>
            <a:r>
              <a:rPr lang="en-US" dirty="0"/>
              <a:t>Formula – Big/Little = Fast/Slow</a:t>
            </a:r>
          </a:p>
          <a:p>
            <a:pPr marL="0" indent="0">
              <a:buNone/>
            </a:pPr>
            <a:r>
              <a:rPr lang="en-US" dirty="0">
                <a:solidFill>
                  <a:srgbClr val="0070C0"/>
                </a:solidFill>
              </a:rPr>
              <a:t>What size sheave is needed to turn a fan at 500 rpms when the motor sheave is 12” in diameter and turns at 1800 rpms?</a:t>
            </a:r>
          </a:p>
          <a:p>
            <a:pPr marL="0" indent="0">
              <a:buNone/>
            </a:pPr>
            <a:r>
              <a:rPr lang="en-US" dirty="0">
                <a:solidFill>
                  <a:srgbClr val="FF0000"/>
                </a:solidFill>
              </a:rPr>
              <a:t>Big = X</a:t>
            </a:r>
          </a:p>
          <a:p>
            <a:pPr marL="0" indent="0">
              <a:buNone/>
            </a:pPr>
            <a:r>
              <a:rPr lang="en-US" dirty="0">
                <a:solidFill>
                  <a:srgbClr val="FF0000"/>
                </a:solidFill>
              </a:rPr>
              <a:t>Little = 12”</a:t>
            </a:r>
          </a:p>
          <a:p>
            <a:pPr marL="0" indent="0">
              <a:buNone/>
            </a:pPr>
            <a:r>
              <a:rPr lang="en-US" dirty="0">
                <a:solidFill>
                  <a:srgbClr val="FF0000"/>
                </a:solidFill>
              </a:rPr>
              <a:t>Fast = 1800 rpm</a:t>
            </a:r>
          </a:p>
          <a:p>
            <a:pPr marL="0" indent="0">
              <a:buNone/>
            </a:pPr>
            <a:r>
              <a:rPr lang="en-US" dirty="0">
                <a:solidFill>
                  <a:srgbClr val="FF0000"/>
                </a:solidFill>
              </a:rPr>
              <a:t>Slow = 500 rpm</a:t>
            </a:r>
          </a:p>
          <a:p>
            <a:pPr marL="0" indent="0">
              <a:buNone/>
            </a:pPr>
            <a:r>
              <a:rPr lang="en-US" dirty="0">
                <a:solidFill>
                  <a:srgbClr val="FF0000"/>
                </a:solidFill>
              </a:rPr>
              <a:t>Big  X  Slow = 500 X rpm</a:t>
            </a:r>
          </a:p>
          <a:p>
            <a:pPr marL="0" indent="0">
              <a:buNone/>
            </a:pPr>
            <a:r>
              <a:rPr lang="en-US" dirty="0">
                <a:solidFill>
                  <a:srgbClr val="FF0000"/>
                </a:solidFill>
              </a:rPr>
              <a:t>Little X Fast = 21,600 rpm</a:t>
            </a:r>
          </a:p>
          <a:p>
            <a:pPr marL="0" indent="0">
              <a:buNone/>
            </a:pPr>
            <a:r>
              <a:rPr lang="en-US" dirty="0">
                <a:solidFill>
                  <a:srgbClr val="FF0000"/>
                </a:solidFill>
              </a:rPr>
              <a:t>21,600 rpm / 500 X rpm</a:t>
            </a:r>
          </a:p>
          <a:p>
            <a:pPr marL="0" indent="0">
              <a:buNone/>
            </a:pPr>
            <a:r>
              <a:rPr lang="en-US" dirty="0">
                <a:solidFill>
                  <a:srgbClr val="FF0000"/>
                </a:solidFill>
              </a:rPr>
              <a:t>X = 43.2” or 43”</a:t>
            </a:r>
          </a:p>
          <a:p>
            <a:pPr marL="0" indent="0">
              <a:buNone/>
            </a:pPr>
            <a:endParaRPr lang="en-US" dirty="0"/>
          </a:p>
        </p:txBody>
      </p:sp>
      <p:pic>
        <p:nvPicPr>
          <p:cNvPr id="7" name="Picture 6" descr="Chart&#10;&#10;Description automatically generated">
            <a:extLst>
              <a:ext uri="{FF2B5EF4-FFF2-40B4-BE49-F238E27FC236}">
                <a16:creationId xmlns:a16="http://schemas.microsoft.com/office/drawing/2014/main" id="{55CAD93A-7ADE-48C3-B3E2-B29F70CDB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284" y="2706666"/>
            <a:ext cx="5918118" cy="3302938"/>
          </a:xfrm>
          <a:prstGeom prst="rect">
            <a:avLst/>
          </a:prstGeom>
        </p:spPr>
      </p:pic>
    </p:spTree>
    <p:extLst>
      <p:ext uri="{BB962C8B-B14F-4D97-AF65-F5344CB8AC3E}">
        <p14:creationId xmlns:p14="http://schemas.microsoft.com/office/powerpoint/2010/main" val="1175052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125905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A32E-9B95-4EE4-B3C3-1C63DF29C541}"/>
              </a:ext>
            </a:extLst>
          </p:cNvPr>
          <p:cNvSpPr>
            <a:spLocks noGrp="1"/>
          </p:cNvSpPr>
          <p:nvPr>
            <p:ph type="title"/>
          </p:nvPr>
        </p:nvSpPr>
        <p:spPr>
          <a:xfrm>
            <a:off x="1783703" y="484633"/>
            <a:ext cx="10058400" cy="896299"/>
          </a:xfrm>
        </p:spPr>
        <p:txBody>
          <a:bodyPr/>
          <a:lstStyle/>
          <a:p>
            <a:r>
              <a:rPr lang="en-US" dirty="0"/>
              <a:t>Total Dynamic Head</a:t>
            </a:r>
          </a:p>
        </p:txBody>
      </p:sp>
      <p:sp>
        <p:nvSpPr>
          <p:cNvPr id="3" name="Content Placeholder 2">
            <a:extLst>
              <a:ext uri="{FF2B5EF4-FFF2-40B4-BE49-F238E27FC236}">
                <a16:creationId xmlns:a16="http://schemas.microsoft.com/office/drawing/2014/main" id="{4832E38E-CA3F-4137-AC03-1043AF8529D7}"/>
              </a:ext>
            </a:extLst>
          </p:cNvPr>
          <p:cNvSpPr>
            <a:spLocks noGrp="1"/>
          </p:cNvSpPr>
          <p:nvPr>
            <p:ph idx="1"/>
          </p:nvPr>
        </p:nvSpPr>
        <p:spPr>
          <a:xfrm>
            <a:off x="349897" y="1380932"/>
            <a:ext cx="11635273" cy="5346440"/>
          </a:xfrm>
        </p:spPr>
        <p:txBody>
          <a:bodyPr/>
          <a:lstStyle/>
          <a:p>
            <a:r>
              <a:rPr lang="en-US" dirty="0"/>
              <a:t>Formula – TDH = (Discharge PSI – Suction PSI) x 2.31 ft of H2O / PSI</a:t>
            </a:r>
          </a:p>
          <a:p>
            <a:pPr marL="0" indent="0">
              <a:buNone/>
            </a:pPr>
            <a:r>
              <a:rPr lang="en-US" dirty="0"/>
              <a:t>A pump has a suction of 15 PSI and a discharge of 135 PSI. If the viscosity and bowl loss is 1.2 ft. what is the Total Dynamic Head?	</a:t>
            </a:r>
          </a:p>
          <a:p>
            <a:pPr marL="0" indent="0">
              <a:buNone/>
            </a:pPr>
            <a:endParaRPr lang="en-US" dirty="0"/>
          </a:p>
          <a:p>
            <a:pPr marL="0" indent="0">
              <a:buNone/>
            </a:pPr>
            <a:r>
              <a:rPr lang="en-US" dirty="0"/>
              <a:t>Suction = 15 PSI</a:t>
            </a:r>
          </a:p>
          <a:p>
            <a:pPr marL="0" indent="0">
              <a:buNone/>
            </a:pPr>
            <a:endParaRPr lang="en-US" dirty="0"/>
          </a:p>
          <a:p>
            <a:pPr marL="0" indent="0">
              <a:buNone/>
            </a:pPr>
            <a:r>
              <a:rPr lang="en-US" dirty="0"/>
              <a:t>Discharge = 135 PSI</a:t>
            </a:r>
          </a:p>
          <a:p>
            <a:pPr marL="0" indent="0">
              <a:buNone/>
            </a:pPr>
            <a:endParaRPr lang="en-US" dirty="0"/>
          </a:p>
          <a:p>
            <a:pPr marL="0" indent="0">
              <a:buNone/>
            </a:pPr>
            <a:r>
              <a:rPr lang="en-US" dirty="0"/>
              <a:t>1 PSI = 2.31 ft of H2O</a:t>
            </a:r>
          </a:p>
        </p:txBody>
      </p:sp>
      <p:pic>
        <p:nvPicPr>
          <p:cNvPr id="5" name="Picture 4" descr="Diagram&#10;&#10;Description automatically generated">
            <a:extLst>
              <a:ext uri="{FF2B5EF4-FFF2-40B4-BE49-F238E27FC236}">
                <a16:creationId xmlns:a16="http://schemas.microsoft.com/office/drawing/2014/main" id="{F517A118-1AEB-4CAD-99DB-1F25BAC21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055" y="2679095"/>
            <a:ext cx="7110297" cy="3550427"/>
          </a:xfrm>
          <a:prstGeom prst="rect">
            <a:avLst/>
          </a:prstGeom>
        </p:spPr>
      </p:pic>
      <p:grpSp>
        <p:nvGrpSpPr>
          <p:cNvPr id="6" name="Group 5">
            <a:extLst>
              <a:ext uri="{FF2B5EF4-FFF2-40B4-BE49-F238E27FC236}">
                <a16:creationId xmlns:a16="http://schemas.microsoft.com/office/drawing/2014/main" id="{D1481FDE-497E-4C2A-A5C7-1025B2A2DF35}"/>
              </a:ext>
            </a:extLst>
          </p:cNvPr>
          <p:cNvGrpSpPr/>
          <p:nvPr/>
        </p:nvGrpSpPr>
        <p:grpSpPr>
          <a:xfrm>
            <a:off x="0" y="-86506"/>
            <a:ext cx="3324726" cy="943756"/>
            <a:chOff x="8867274" y="5931568"/>
            <a:chExt cx="3324726" cy="943756"/>
          </a:xfrm>
        </p:grpSpPr>
        <p:pic>
          <p:nvPicPr>
            <p:cNvPr id="7" name="Picture 6">
              <a:extLst>
                <a:ext uri="{FF2B5EF4-FFF2-40B4-BE49-F238E27FC236}">
                  <a16:creationId xmlns:a16="http://schemas.microsoft.com/office/drawing/2014/main" id="{501A5E72-43CB-4565-99B7-3FEEFEFAC9A5}"/>
                </a:ext>
              </a:extLst>
            </p:cNvPr>
            <p:cNvPicPr>
              <a:picLocks noChangeAspect="1"/>
            </p:cNvPicPr>
            <p:nvPr/>
          </p:nvPicPr>
          <p:blipFill rotWithShape="1">
            <a:blip r:embed="rId3">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8" name="TextBox 7">
              <a:extLst>
                <a:ext uri="{FF2B5EF4-FFF2-40B4-BE49-F238E27FC236}">
                  <a16:creationId xmlns:a16="http://schemas.microsoft.com/office/drawing/2014/main" id="{4A38283E-C151-4670-9C50-C77FD40C48D1}"/>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2:</a:t>
              </a:r>
            </a:p>
          </p:txBody>
        </p:sp>
        <p:sp>
          <p:nvSpPr>
            <p:cNvPr id="9" name="TextBox 8">
              <a:extLst>
                <a:ext uri="{FF2B5EF4-FFF2-40B4-BE49-F238E27FC236}">
                  <a16:creationId xmlns:a16="http://schemas.microsoft.com/office/drawing/2014/main" id="{9BF4ABDC-34F0-4D2C-9238-048E38ED41DB}"/>
                </a:ext>
              </a:extLst>
            </p:cNvPr>
            <p:cNvSpPr txBox="1"/>
            <p:nvPr/>
          </p:nvSpPr>
          <p:spPr>
            <a:xfrm>
              <a:off x="9261609" y="610588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6000</a:t>
              </a:r>
            </a:p>
          </p:txBody>
        </p:sp>
      </p:grpSp>
    </p:spTree>
    <p:extLst>
      <p:ext uri="{BB962C8B-B14F-4D97-AF65-F5344CB8AC3E}">
        <p14:creationId xmlns:p14="http://schemas.microsoft.com/office/powerpoint/2010/main" val="4270088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F5E0-B5AF-4E91-8DCB-75540E245C77}"/>
              </a:ext>
            </a:extLst>
          </p:cNvPr>
          <p:cNvSpPr>
            <a:spLocks noGrp="1"/>
          </p:cNvSpPr>
          <p:nvPr>
            <p:ph type="title"/>
          </p:nvPr>
        </p:nvSpPr>
        <p:spPr>
          <a:xfrm>
            <a:off x="2338496" y="571878"/>
            <a:ext cx="10058400" cy="882303"/>
          </a:xfrm>
        </p:spPr>
        <p:txBody>
          <a:bodyPr/>
          <a:lstStyle/>
          <a:p>
            <a:r>
              <a:rPr lang="en-US" dirty="0"/>
              <a:t>Total Dynamic Head</a:t>
            </a:r>
          </a:p>
        </p:txBody>
      </p:sp>
      <p:sp>
        <p:nvSpPr>
          <p:cNvPr id="3" name="Content Placeholder 2">
            <a:extLst>
              <a:ext uri="{FF2B5EF4-FFF2-40B4-BE49-F238E27FC236}">
                <a16:creationId xmlns:a16="http://schemas.microsoft.com/office/drawing/2014/main" id="{D29555CD-7FFA-4A58-86A8-889C91FADEB8}"/>
              </a:ext>
            </a:extLst>
          </p:cNvPr>
          <p:cNvSpPr>
            <a:spLocks noGrp="1"/>
          </p:cNvSpPr>
          <p:nvPr>
            <p:ph idx="1"/>
          </p:nvPr>
        </p:nvSpPr>
        <p:spPr>
          <a:xfrm>
            <a:off x="265922" y="1366935"/>
            <a:ext cx="11705254" cy="5383763"/>
          </a:xfrm>
        </p:spPr>
        <p:txBody>
          <a:bodyPr/>
          <a:lstStyle/>
          <a:p>
            <a:r>
              <a:rPr lang="en-US" dirty="0"/>
              <a:t>Formula – TDH = (Discharge PSI – Suction PSI) x 2.31 ft of H2O / PSI</a:t>
            </a:r>
          </a:p>
          <a:p>
            <a:pPr marL="0" indent="0">
              <a:buNone/>
            </a:pPr>
            <a:r>
              <a:rPr lang="en-US" dirty="0"/>
              <a:t>A pump has a suction of 15 PSI and a discharge of 135 PSI. If the viscosity and bowl loss is 1.2 ft. what is the Total Dynamic Head?</a:t>
            </a:r>
          </a:p>
          <a:p>
            <a:pPr marL="0" indent="0">
              <a:buNone/>
            </a:pPr>
            <a:r>
              <a:rPr lang="en-US" dirty="0"/>
              <a:t>	</a:t>
            </a:r>
          </a:p>
          <a:p>
            <a:pPr marL="0" indent="0">
              <a:buNone/>
            </a:pPr>
            <a:r>
              <a:rPr lang="en-US" b="1" dirty="0">
                <a:solidFill>
                  <a:srgbClr val="FF0000"/>
                </a:solidFill>
              </a:rPr>
              <a:t>TDH  = (135 PSI – 15 Psi) X 2.31 ft of H2O/PSI</a:t>
            </a:r>
          </a:p>
          <a:p>
            <a:pPr marL="0" indent="0">
              <a:buNone/>
            </a:pPr>
            <a:r>
              <a:rPr lang="en-US" b="1" dirty="0">
                <a:solidFill>
                  <a:srgbClr val="FF0000"/>
                </a:solidFill>
              </a:rPr>
              <a:t>TDH = 120 PSI x 2.31 ft of H2O/PSI</a:t>
            </a:r>
          </a:p>
          <a:p>
            <a:pPr marL="0" indent="0">
              <a:buNone/>
            </a:pPr>
            <a:r>
              <a:rPr lang="en-US" b="1" dirty="0">
                <a:solidFill>
                  <a:srgbClr val="FF0000"/>
                </a:solidFill>
              </a:rPr>
              <a:t>TDH = 120 </a:t>
            </a:r>
            <a:r>
              <a:rPr lang="en-US" b="1" strike="sngStrike" dirty="0">
                <a:solidFill>
                  <a:srgbClr val="FF0000"/>
                </a:solidFill>
              </a:rPr>
              <a:t>PSI</a:t>
            </a:r>
            <a:r>
              <a:rPr lang="en-US" b="1" dirty="0">
                <a:solidFill>
                  <a:srgbClr val="FF0000"/>
                </a:solidFill>
              </a:rPr>
              <a:t> x 2.31 ft of H2O/</a:t>
            </a:r>
            <a:r>
              <a:rPr lang="en-US" b="1" strike="sngStrike" dirty="0">
                <a:solidFill>
                  <a:srgbClr val="FF0000"/>
                </a:solidFill>
              </a:rPr>
              <a:t>PSI</a:t>
            </a:r>
          </a:p>
          <a:p>
            <a:pPr marL="0" indent="0">
              <a:buNone/>
            </a:pPr>
            <a:r>
              <a:rPr lang="en-US" b="1" dirty="0">
                <a:solidFill>
                  <a:srgbClr val="FF0000"/>
                </a:solidFill>
              </a:rPr>
              <a:t>TDH = 120 x 2.31 ft of H2O</a:t>
            </a:r>
          </a:p>
          <a:p>
            <a:pPr marL="0" indent="0">
              <a:buNone/>
            </a:pPr>
            <a:r>
              <a:rPr lang="en-US" b="1" dirty="0">
                <a:solidFill>
                  <a:srgbClr val="FF0000"/>
                </a:solidFill>
              </a:rPr>
              <a:t>TDH = 277.2 ft of H2O</a:t>
            </a:r>
          </a:p>
          <a:p>
            <a:pPr marL="0" indent="0">
              <a:buNone/>
            </a:pP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208D9D40-D3BC-4378-B95D-18D8825AB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636" y="2554514"/>
            <a:ext cx="4673540" cy="2540000"/>
          </a:xfrm>
          <a:prstGeom prst="rect">
            <a:avLst/>
          </a:prstGeom>
        </p:spPr>
      </p:pic>
      <p:grpSp>
        <p:nvGrpSpPr>
          <p:cNvPr id="6" name="Group 5">
            <a:extLst>
              <a:ext uri="{FF2B5EF4-FFF2-40B4-BE49-F238E27FC236}">
                <a16:creationId xmlns:a16="http://schemas.microsoft.com/office/drawing/2014/main" id="{13B92D5E-38A5-410D-9EC2-E010BBCF47B5}"/>
              </a:ext>
            </a:extLst>
          </p:cNvPr>
          <p:cNvGrpSpPr/>
          <p:nvPr/>
        </p:nvGrpSpPr>
        <p:grpSpPr>
          <a:xfrm>
            <a:off x="0" y="165767"/>
            <a:ext cx="3324726" cy="943756"/>
            <a:chOff x="8867274" y="5931568"/>
            <a:chExt cx="3324726" cy="943756"/>
          </a:xfrm>
        </p:grpSpPr>
        <p:pic>
          <p:nvPicPr>
            <p:cNvPr id="7" name="Picture 6">
              <a:extLst>
                <a:ext uri="{FF2B5EF4-FFF2-40B4-BE49-F238E27FC236}">
                  <a16:creationId xmlns:a16="http://schemas.microsoft.com/office/drawing/2014/main" id="{669B54AA-A42B-4367-AA66-2E6435FC3672}"/>
                </a:ext>
              </a:extLst>
            </p:cNvPr>
            <p:cNvPicPr>
              <a:picLocks noChangeAspect="1"/>
            </p:cNvPicPr>
            <p:nvPr/>
          </p:nvPicPr>
          <p:blipFill rotWithShape="1">
            <a:blip r:embed="rId3">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8" name="TextBox 7">
              <a:extLst>
                <a:ext uri="{FF2B5EF4-FFF2-40B4-BE49-F238E27FC236}">
                  <a16:creationId xmlns:a16="http://schemas.microsoft.com/office/drawing/2014/main" id="{70D8B0F3-C109-4A7B-A85B-554A817AD62F}"/>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2:</a:t>
              </a:r>
            </a:p>
          </p:txBody>
        </p:sp>
        <p:sp>
          <p:nvSpPr>
            <p:cNvPr id="9" name="TextBox 8">
              <a:extLst>
                <a:ext uri="{FF2B5EF4-FFF2-40B4-BE49-F238E27FC236}">
                  <a16:creationId xmlns:a16="http://schemas.microsoft.com/office/drawing/2014/main" id="{1DBF0321-43A1-4D2A-B68E-7952BCFBA379}"/>
                </a:ext>
              </a:extLst>
            </p:cNvPr>
            <p:cNvSpPr txBox="1"/>
            <p:nvPr/>
          </p:nvSpPr>
          <p:spPr>
            <a:xfrm>
              <a:off x="9261609" y="610588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6000</a:t>
              </a:r>
            </a:p>
          </p:txBody>
        </p:sp>
      </p:grpSp>
    </p:spTree>
    <p:extLst>
      <p:ext uri="{BB962C8B-B14F-4D97-AF65-F5344CB8AC3E}">
        <p14:creationId xmlns:p14="http://schemas.microsoft.com/office/powerpoint/2010/main" val="21558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29A-7F3D-4A4D-B5C6-FC50D99E47BB}"/>
              </a:ext>
            </a:extLst>
          </p:cNvPr>
          <p:cNvSpPr>
            <a:spLocks noGrp="1"/>
          </p:cNvSpPr>
          <p:nvPr>
            <p:ph type="title"/>
          </p:nvPr>
        </p:nvSpPr>
        <p:spPr>
          <a:xfrm>
            <a:off x="2870073" y="408432"/>
            <a:ext cx="10058400" cy="1105629"/>
          </a:xfrm>
        </p:spPr>
        <p:txBody>
          <a:bodyPr/>
          <a:lstStyle/>
          <a:p>
            <a:r>
              <a:rPr lang="en-US" dirty="0"/>
              <a:t>Motor Horsepower</a:t>
            </a:r>
          </a:p>
        </p:txBody>
      </p:sp>
      <p:sp>
        <p:nvSpPr>
          <p:cNvPr id="3" name="Content Placeholder 2">
            <a:extLst>
              <a:ext uri="{FF2B5EF4-FFF2-40B4-BE49-F238E27FC236}">
                <a16:creationId xmlns:a16="http://schemas.microsoft.com/office/drawing/2014/main" id="{BA227833-C2C8-4959-84C3-E6503849EC00}"/>
              </a:ext>
            </a:extLst>
          </p:cNvPr>
          <p:cNvSpPr>
            <a:spLocks noGrp="1"/>
          </p:cNvSpPr>
          <p:nvPr>
            <p:ph idx="1"/>
          </p:nvPr>
        </p:nvSpPr>
        <p:spPr>
          <a:xfrm>
            <a:off x="246490" y="1590261"/>
            <a:ext cx="11664564" cy="5112689"/>
          </a:xfrm>
        </p:spPr>
        <p:txBody>
          <a:bodyPr/>
          <a:lstStyle/>
          <a:p>
            <a:r>
              <a:rPr lang="en-US" dirty="0"/>
              <a:t>Formula –MHP= (flow x total head x specific gravity) / 3960       </a:t>
            </a:r>
            <a:r>
              <a:rPr lang="en-US" b="1" dirty="0">
                <a:solidFill>
                  <a:schemeClr val="accent3">
                    <a:lumMod val="75000"/>
                  </a:schemeClr>
                </a:solidFill>
              </a:rPr>
              <a:t>Specific Gravity of water = 1.0</a:t>
            </a:r>
          </a:p>
          <a:p>
            <a:pPr marL="0" indent="0">
              <a:buNone/>
            </a:pPr>
            <a:r>
              <a:rPr lang="en-US" dirty="0"/>
              <a:t>If an 85% efficient pump delivers 2,250 gpm at a total head of 100 ft, what is the water horsepower needed?</a:t>
            </a:r>
          </a:p>
          <a:p>
            <a:pPr marL="0" indent="0">
              <a:buNone/>
            </a:pPr>
            <a:endParaRPr lang="en-US" dirty="0"/>
          </a:p>
          <a:p>
            <a:pPr marL="0" indent="0">
              <a:buNone/>
            </a:pPr>
            <a:r>
              <a:rPr lang="en-US" b="1" dirty="0">
                <a:solidFill>
                  <a:srgbClr val="FF0000"/>
                </a:solidFill>
              </a:rPr>
              <a:t>MHP = (2,250 gpm x 100 ft x 1) / 3960</a:t>
            </a:r>
          </a:p>
          <a:p>
            <a:pPr marL="0" indent="0">
              <a:buNone/>
            </a:pPr>
            <a:r>
              <a:rPr lang="en-US" b="1" dirty="0">
                <a:solidFill>
                  <a:srgbClr val="FF0000"/>
                </a:solidFill>
              </a:rPr>
              <a:t>MHP = (225,000) / 3960</a:t>
            </a:r>
          </a:p>
          <a:p>
            <a:pPr marL="0" indent="0">
              <a:buNone/>
            </a:pPr>
            <a:r>
              <a:rPr lang="en-US" b="1" dirty="0">
                <a:solidFill>
                  <a:srgbClr val="FF0000"/>
                </a:solidFill>
              </a:rPr>
              <a:t>MHP = 56.82 HP</a:t>
            </a:r>
          </a:p>
          <a:p>
            <a:pPr marL="0" indent="0">
              <a:buNone/>
            </a:pPr>
            <a:endParaRPr lang="en-US" b="1" dirty="0">
              <a:solidFill>
                <a:srgbClr val="FF0000"/>
              </a:solidFill>
            </a:endParaRPr>
          </a:p>
          <a:p>
            <a:pPr marL="457200" indent="-457200">
              <a:buAutoNum type="arabicPeriod"/>
            </a:pPr>
            <a:r>
              <a:rPr lang="en-US" b="1" dirty="0">
                <a:solidFill>
                  <a:srgbClr val="FF0000"/>
                </a:solidFill>
              </a:rPr>
              <a:t>Flow has to be in gpm.</a:t>
            </a:r>
          </a:p>
          <a:p>
            <a:pPr marL="457200" indent="-457200">
              <a:buFont typeface="+mj-lt"/>
              <a:buAutoNum type="arabicPeriod"/>
            </a:pPr>
            <a:r>
              <a:rPr lang="en-US" b="1" dirty="0">
                <a:solidFill>
                  <a:srgbClr val="FF0000"/>
                </a:solidFill>
              </a:rPr>
              <a:t> Total head has to be in feet</a:t>
            </a:r>
          </a:p>
          <a:p>
            <a:pPr marL="457200" indent="-457200">
              <a:buFont typeface="+mj-lt"/>
              <a:buAutoNum type="arabicPeriod"/>
            </a:pPr>
            <a:r>
              <a:rPr lang="en-US" b="1" dirty="0">
                <a:solidFill>
                  <a:srgbClr val="FF0000"/>
                </a:solidFill>
              </a:rPr>
              <a:t>Unless stated, specific gravity is always 1</a:t>
            </a:r>
          </a:p>
        </p:txBody>
      </p:sp>
      <p:grpSp>
        <p:nvGrpSpPr>
          <p:cNvPr id="4" name="Group 3">
            <a:extLst>
              <a:ext uri="{FF2B5EF4-FFF2-40B4-BE49-F238E27FC236}">
                <a16:creationId xmlns:a16="http://schemas.microsoft.com/office/drawing/2014/main" id="{AF4ABED3-5EF8-420C-929C-B378E8BA43C2}"/>
              </a:ext>
            </a:extLst>
          </p:cNvPr>
          <p:cNvGrpSpPr/>
          <p:nvPr/>
        </p:nvGrpSpPr>
        <p:grpSpPr>
          <a:xfrm>
            <a:off x="0" y="39190"/>
            <a:ext cx="3324726" cy="943756"/>
            <a:chOff x="8867274" y="5931568"/>
            <a:chExt cx="3324726" cy="943756"/>
          </a:xfrm>
        </p:grpSpPr>
        <p:pic>
          <p:nvPicPr>
            <p:cNvPr id="5" name="Picture 4">
              <a:extLst>
                <a:ext uri="{FF2B5EF4-FFF2-40B4-BE49-F238E27FC236}">
                  <a16:creationId xmlns:a16="http://schemas.microsoft.com/office/drawing/2014/main" id="{40BA81CB-89D2-4125-9006-AE27C1C5104C}"/>
                </a:ext>
              </a:extLst>
            </p:cNvPr>
            <p:cNvPicPr>
              <a:picLocks noChangeAspect="1"/>
            </p:cNvPicPr>
            <p:nvPr/>
          </p:nvPicPr>
          <p:blipFill rotWithShape="1">
            <a:blip r:embed="rId2">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6" name="TextBox 5">
              <a:extLst>
                <a:ext uri="{FF2B5EF4-FFF2-40B4-BE49-F238E27FC236}">
                  <a16:creationId xmlns:a16="http://schemas.microsoft.com/office/drawing/2014/main" id="{41370378-F3A6-4BB0-8441-650DFE53595D}"/>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2:</a:t>
              </a:r>
            </a:p>
          </p:txBody>
        </p:sp>
        <p:sp>
          <p:nvSpPr>
            <p:cNvPr id="7" name="TextBox 6">
              <a:extLst>
                <a:ext uri="{FF2B5EF4-FFF2-40B4-BE49-F238E27FC236}">
                  <a16:creationId xmlns:a16="http://schemas.microsoft.com/office/drawing/2014/main" id="{B494F505-71F3-498D-8838-35153A2B9143}"/>
                </a:ext>
              </a:extLst>
            </p:cNvPr>
            <p:cNvSpPr txBox="1"/>
            <p:nvPr/>
          </p:nvSpPr>
          <p:spPr>
            <a:xfrm>
              <a:off x="9261609" y="610588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6000</a:t>
              </a:r>
            </a:p>
          </p:txBody>
        </p:sp>
      </p:grpSp>
    </p:spTree>
    <p:extLst>
      <p:ext uri="{BB962C8B-B14F-4D97-AF65-F5344CB8AC3E}">
        <p14:creationId xmlns:p14="http://schemas.microsoft.com/office/powerpoint/2010/main" val="10894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oubleshooting During the Webinar – NutritionFacts.org Support">
            <a:extLst>
              <a:ext uri="{FF2B5EF4-FFF2-40B4-BE49-F238E27FC236}">
                <a16:creationId xmlns:a16="http://schemas.microsoft.com/office/drawing/2014/main" id="{A146D2A6-A7BF-429D-BC52-26E7C9F856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019" y="382199"/>
            <a:ext cx="8891962" cy="5815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DB98A0-70B7-4C45-BE2A-77EDE8E62DB4}"/>
              </a:ext>
            </a:extLst>
          </p:cNvPr>
          <p:cNvSpPr/>
          <p:nvPr/>
        </p:nvSpPr>
        <p:spPr>
          <a:xfrm>
            <a:off x="1588" y="6197987"/>
            <a:ext cx="12188825" cy="5232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Watch for The Attention Check Code in Top LEFT Corner of Screen</a:t>
            </a:r>
          </a:p>
        </p:txBody>
      </p:sp>
      <p:sp>
        <p:nvSpPr>
          <p:cNvPr id="2" name="Rectangle 1">
            <a:extLst>
              <a:ext uri="{FF2B5EF4-FFF2-40B4-BE49-F238E27FC236}">
                <a16:creationId xmlns:a16="http://schemas.microsoft.com/office/drawing/2014/main" id="{830F799E-07E6-4A1F-ABA5-007C8EE9EC47}"/>
              </a:ext>
            </a:extLst>
          </p:cNvPr>
          <p:cNvSpPr/>
          <p:nvPr/>
        </p:nvSpPr>
        <p:spPr>
          <a:xfrm>
            <a:off x="6497848" y="4616056"/>
            <a:ext cx="1268746" cy="10588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descr="A rocky beach next to a body of water&#10;&#10;Description automatically generated">
            <a:extLst>
              <a:ext uri="{FF2B5EF4-FFF2-40B4-BE49-F238E27FC236}">
                <a16:creationId xmlns:a16="http://schemas.microsoft.com/office/drawing/2014/main" id="{36B83A2E-45C4-4EFD-B580-A3DD7C5E1E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6942" y="750620"/>
            <a:ext cx="8382474" cy="4835131"/>
          </a:xfrm>
          <a:prstGeom prst="rect">
            <a:avLst/>
          </a:prstGeom>
        </p:spPr>
      </p:pic>
      <p:cxnSp>
        <p:nvCxnSpPr>
          <p:cNvPr id="6" name="Straight Arrow Connector 5">
            <a:extLst>
              <a:ext uri="{FF2B5EF4-FFF2-40B4-BE49-F238E27FC236}">
                <a16:creationId xmlns:a16="http://schemas.microsoft.com/office/drawing/2014/main" id="{B908A79B-88C2-447D-AAB9-911DE0E81173}"/>
              </a:ext>
            </a:extLst>
          </p:cNvPr>
          <p:cNvCxnSpPr>
            <a:cxnSpLocks/>
          </p:cNvCxnSpPr>
          <p:nvPr/>
        </p:nvCxnSpPr>
        <p:spPr>
          <a:xfrm flipH="1" flipV="1">
            <a:off x="3224906" y="1694205"/>
            <a:ext cx="617629" cy="1595887"/>
          </a:xfrm>
          <a:prstGeom prst="straightConnector1">
            <a:avLst/>
          </a:prstGeom>
          <a:ln w="762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5C2015F-3114-42F2-AEF8-8FE25867CD18}"/>
              </a:ext>
            </a:extLst>
          </p:cNvPr>
          <p:cNvGrpSpPr/>
          <p:nvPr/>
        </p:nvGrpSpPr>
        <p:grpSpPr>
          <a:xfrm>
            <a:off x="1826942" y="693304"/>
            <a:ext cx="3323860" cy="943583"/>
            <a:chOff x="8867274" y="5931568"/>
            <a:chExt cx="3324726" cy="943828"/>
          </a:xfrm>
        </p:grpSpPr>
        <p:pic>
          <p:nvPicPr>
            <p:cNvPr id="8" name="Picture 7">
              <a:extLst>
                <a:ext uri="{FF2B5EF4-FFF2-40B4-BE49-F238E27FC236}">
                  <a16:creationId xmlns:a16="http://schemas.microsoft.com/office/drawing/2014/main" id="{2FD9559D-0122-4861-B8F0-80F0D3087F7D}"/>
                </a:ext>
              </a:extLst>
            </p:cNvPr>
            <p:cNvPicPr>
              <a:picLocks noChangeAspect="1"/>
            </p:cNvPicPr>
            <p:nvPr/>
          </p:nvPicPr>
          <p:blipFill rotWithShape="1">
            <a:blip r:embed="rId5">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9" name="TextBox 8">
              <a:extLst>
                <a:ext uri="{FF2B5EF4-FFF2-40B4-BE49-F238E27FC236}">
                  <a16:creationId xmlns:a16="http://schemas.microsoft.com/office/drawing/2014/main" id="{8C236833-DE16-491E-8CEE-1BE2B7441D98}"/>
                </a:ext>
              </a:extLst>
            </p:cNvPr>
            <p:cNvSpPr txBox="1"/>
            <p:nvPr/>
          </p:nvSpPr>
          <p:spPr>
            <a:xfrm>
              <a:off x="9174585" y="5948138"/>
              <a:ext cx="2454443" cy="307857"/>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Attention Check Code</a:t>
              </a:r>
            </a:p>
          </p:txBody>
        </p:sp>
        <p:sp>
          <p:nvSpPr>
            <p:cNvPr id="11" name="TextBox 10">
              <a:extLst>
                <a:ext uri="{FF2B5EF4-FFF2-40B4-BE49-F238E27FC236}">
                  <a16:creationId xmlns:a16="http://schemas.microsoft.com/office/drawing/2014/main" id="{6169EBA6-F941-462A-9579-FDB08994E16F}"/>
                </a:ext>
              </a:extLst>
            </p:cNvPr>
            <p:cNvSpPr txBox="1"/>
            <p:nvPr/>
          </p:nvSpPr>
          <p:spPr>
            <a:xfrm>
              <a:off x="9261609" y="6105883"/>
              <a:ext cx="2007987" cy="769513"/>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43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a:t>
              </a:r>
            </a:p>
          </p:txBody>
        </p:sp>
      </p:grpSp>
    </p:spTree>
    <p:extLst>
      <p:ext uri="{BB962C8B-B14F-4D97-AF65-F5344CB8AC3E}">
        <p14:creationId xmlns:p14="http://schemas.microsoft.com/office/powerpoint/2010/main" val="2735494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63DA-E6C7-4618-AEF7-CD95C127ADB8}"/>
              </a:ext>
            </a:extLst>
          </p:cNvPr>
          <p:cNvSpPr>
            <a:spLocks noGrp="1"/>
          </p:cNvSpPr>
          <p:nvPr>
            <p:ph type="title"/>
          </p:nvPr>
        </p:nvSpPr>
        <p:spPr>
          <a:xfrm>
            <a:off x="3070098" y="577939"/>
            <a:ext cx="10058400" cy="816988"/>
          </a:xfrm>
        </p:spPr>
        <p:txBody>
          <a:bodyPr>
            <a:normAutofit fontScale="90000"/>
          </a:bodyPr>
          <a:lstStyle/>
          <a:p>
            <a:r>
              <a:rPr lang="en-US" dirty="0"/>
              <a:t>Brake Horsepower</a:t>
            </a:r>
          </a:p>
        </p:txBody>
      </p:sp>
      <p:sp>
        <p:nvSpPr>
          <p:cNvPr id="3" name="Content Placeholder 2">
            <a:extLst>
              <a:ext uri="{FF2B5EF4-FFF2-40B4-BE49-F238E27FC236}">
                <a16:creationId xmlns:a16="http://schemas.microsoft.com/office/drawing/2014/main" id="{724F09F9-DD6C-458C-817A-B468F065CCA4}"/>
              </a:ext>
            </a:extLst>
          </p:cNvPr>
          <p:cNvSpPr>
            <a:spLocks noGrp="1"/>
          </p:cNvSpPr>
          <p:nvPr>
            <p:ph idx="1"/>
          </p:nvPr>
        </p:nvSpPr>
        <p:spPr>
          <a:xfrm>
            <a:off x="265926" y="1394927"/>
            <a:ext cx="11728580" cy="5318449"/>
          </a:xfrm>
        </p:spPr>
        <p:txBody>
          <a:bodyPr>
            <a:normAutofit fontScale="92500" lnSpcReduction="20000"/>
          </a:bodyPr>
          <a:lstStyle/>
          <a:p>
            <a:r>
              <a:rPr lang="en-US" dirty="0"/>
              <a:t>BHP= (flow x total dynamic head x specific gravity) / 3960 x pump efficiency                                  </a:t>
            </a:r>
            <a:r>
              <a:rPr lang="en-US" b="1" dirty="0">
                <a:solidFill>
                  <a:schemeClr val="accent3">
                    <a:lumMod val="75000"/>
                  </a:schemeClr>
                </a:solidFill>
              </a:rPr>
              <a:t>Specific Gravity of water = 1.0</a:t>
            </a:r>
          </a:p>
          <a:p>
            <a:pPr marL="0" indent="0">
              <a:buNone/>
            </a:pPr>
            <a:r>
              <a:rPr lang="en-US" dirty="0"/>
              <a:t>A  pump is operating at 1770c rpms and supplies 6,500 gpm. The suction pressure is at 10 psi and the discharge pressure is at 75 psi. If the pump is 78% efficient and the motor is 86% efficient, what is the brake horsepower? The specific gravity of the pumped liquid is 1.12.</a:t>
            </a:r>
          </a:p>
          <a:p>
            <a:pPr marL="0" indent="0">
              <a:buNone/>
            </a:pPr>
            <a:r>
              <a:rPr lang="en-US" dirty="0"/>
              <a:t>What is needed for the formula?</a:t>
            </a:r>
          </a:p>
          <a:p>
            <a:pPr marL="0" indent="0">
              <a:buNone/>
            </a:pPr>
            <a:r>
              <a:rPr lang="en-US" b="1" dirty="0">
                <a:solidFill>
                  <a:srgbClr val="FF0000"/>
                </a:solidFill>
              </a:rPr>
              <a:t>Flow = 6,500 gpm</a:t>
            </a:r>
          </a:p>
          <a:p>
            <a:pPr marL="0" indent="0">
              <a:buNone/>
            </a:pPr>
            <a:r>
              <a:rPr lang="en-US" b="1" dirty="0">
                <a:solidFill>
                  <a:srgbClr val="FF0000"/>
                </a:solidFill>
              </a:rPr>
              <a:t>TDH = (discharge pressure – suction pressure) x 2.31 ft of H2O / PSI</a:t>
            </a:r>
          </a:p>
          <a:p>
            <a:pPr marL="0" indent="0">
              <a:buNone/>
            </a:pPr>
            <a:r>
              <a:rPr lang="en-US" b="1" dirty="0">
                <a:solidFill>
                  <a:srgbClr val="FF0000"/>
                </a:solidFill>
              </a:rPr>
              <a:t>TDH = (75 psi – 10 psi) x 2.31 ft 0f H2O</a:t>
            </a:r>
          </a:p>
          <a:p>
            <a:pPr marL="0" indent="0">
              <a:buNone/>
            </a:pPr>
            <a:r>
              <a:rPr lang="en-US" b="1" dirty="0">
                <a:solidFill>
                  <a:srgbClr val="FF0000"/>
                </a:solidFill>
              </a:rPr>
              <a:t>TDH = (65 psi) x 2.31 ft 0f H2O</a:t>
            </a:r>
          </a:p>
          <a:p>
            <a:pPr marL="0" indent="0">
              <a:buNone/>
            </a:pPr>
            <a:r>
              <a:rPr lang="en-US" b="1" dirty="0">
                <a:solidFill>
                  <a:srgbClr val="FF0000"/>
                </a:solidFill>
              </a:rPr>
              <a:t>TDH = 150.15 or 150 ft</a:t>
            </a:r>
          </a:p>
          <a:p>
            <a:pPr marL="0" indent="0">
              <a:buNone/>
            </a:pPr>
            <a:r>
              <a:rPr lang="en-US" b="1" dirty="0">
                <a:solidFill>
                  <a:srgbClr val="FF0000"/>
                </a:solidFill>
              </a:rPr>
              <a:t>Specific </a:t>
            </a:r>
            <a:r>
              <a:rPr lang="en-US" b="1" dirty="0" err="1">
                <a:solidFill>
                  <a:srgbClr val="FF0000"/>
                </a:solidFill>
              </a:rPr>
              <a:t>Gavity</a:t>
            </a:r>
            <a:r>
              <a:rPr lang="en-US" b="1" dirty="0">
                <a:solidFill>
                  <a:srgbClr val="FF0000"/>
                </a:solidFill>
              </a:rPr>
              <a:t> = 1.12</a:t>
            </a:r>
          </a:p>
          <a:p>
            <a:pPr marL="0" indent="0">
              <a:buNone/>
            </a:pPr>
            <a:r>
              <a:rPr lang="en-US" b="1" dirty="0">
                <a:solidFill>
                  <a:srgbClr val="FF0000"/>
                </a:solidFill>
              </a:rPr>
              <a:t>Pump Efficiency = 78% or .78</a:t>
            </a:r>
          </a:p>
          <a:p>
            <a:pPr marL="0" indent="0">
              <a:buNone/>
            </a:pPr>
            <a:endParaRPr lang="en-US" b="1" dirty="0">
              <a:solidFill>
                <a:srgbClr val="FF0000"/>
              </a:solidFill>
            </a:endParaRPr>
          </a:p>
          <a:p>
            <a:pPr marL="0" indent="0">
              <a:buNone/>
            </a:pPr>
            <a:r>
              <a:rPr lang="en-US" b="1" dirty="0">
                <a:solidFill>
                  <a:srgbClr val="FF0000"/>
                </a:solidFill>
              </a:rPr>
              <a:t>RPM = NOT NEEDED</a:t>
            </a:r>
          </a:p>
          <a:p>
            <a:pPr marL="0" indent="0">
              <a:buNone/>
            </a:pPr>
            <a:r>
              <a:rPr lang="en-US" b="1" dirty="0">
                <a:solidFill>
                  <a:srgbClr val="FF0000"/>
                </a:solidFill>
              </a:rPr>
              <a:t>Motor Efficiency = NOT NEEDED</a:t>
            </a:r>
          </a:p>
        </p:txBody>
      </p:sp>
      <p:grpSp>
        <p:nvGrpSpPr>
          <p:cNvPr id="4" name="Group 3">
            <a:extLst>
              <a:ext uri="{FF2B5EF4-FFF2-40B4-BE49-F238E27FC236}">
                <a16:creationId xmlns:a16="http://schemas.microsoft.com/office/drawing/2014/main" id="{0765890C-E638-450F-8CAB-B69E4BFC4672}"/>
              </a:ext>
            </a:extLst>
          </p:cNvPr>
          <p:cNvGrpSpPr/>
          <p:nvPr/>
        </p:nvGrpSpPr>
        <p:grpSpPr>
          <a:xfrm>
            <a:off x="0" y="0"/>
            <a:ext cx="3324726" cy="943756"/>
            <a:chOff x="8867274" y="5931568"/>
            <a:chExt cx="3324726" cy="943756"/>
          </a:xfrm>
        </p:grpSpPr>
        <p:pic>
          <p:nvPicPr>
            <p:cNvPr id="5" name="Picture 4">
              <a:extLst>
                <a:ext uri="{FF2B5EF4-FFF2-40B4-BE49-F238E27FC236}">
                  <a16:creationId xmlns:a16="http://schemas.microsoft.com/office/drawing/2014/main" id="{7FFCA86F-0811-4DDA-AA69-0EF81AA2594C}"/>
                </a:ext>
              </a:extLst>
            </p:cNvPr>
            <p:cNvPicPr>
              <a:picLocks noChangeAspect="1"/>
            </p:cNvPicPr>
            <p:nvPr/>
          </p:nvPicPr>
          <p:blipFill rotWithShape="1">
            <a:blip r:embed="rId2">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6" name="TextBox 5">
              <a:extLst>
                <a:ext uri="{FF2B5EF4-FFF2-40B4-BE49-F238E27FC236}">
                  <a16:creationId xmlns:a16="http://schemas.microsoft.com/office/drawing/2014/main" id="{1D51A127-3B57-4F4F-BB02-113DF554A00B}"/>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2:</a:t>
              </a:r>
            </a:p>
          </p:txBody>
        </p:sp>
        <p:sp>
          <p:nvSpPr>
            <p:cNvPr id="7" name="TextBox 6">
              <a:extLst>
                <a:ext uri="{FF2B5EF4-FFF2-40B4-BE49-F238E27FC236}">
                  <a16:creationId xmlns:a16="http://schemas.microsoft.com/office/drawing/2014/main" id="{AE388D3F-66E0-4556-B271-976A884E4957}"/>
                </a:ext>
              </a:extLst>
            </p:cNvPr>
            <p:cNvSpPr txBox="1"/>
            <p:nvPr/>
          </p:nvSpPr>
          <p:spPr>
            <a:xfrm>
              <a:off x="9261609" y="610588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6000</a:t>
              </a:r>
            </a:p>
          </p:txBody>
        </p:sp>
      </p:grpSp>
    </p:spTree>
    <p:extLst>
      <p:ext uri="{BB962C8B-B14F-4D97-AF65-F5344CB8AC3E}">
        <p14:creationId xmlns:p14="http://schemas.microsoft.com/office/powerpoint/2010/main" val="29988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heel(1)">
                                      <p:cBhvr>
                                        <p:cTn id="35" dur="2000"/>
                                        <p:tgtEl>
                                          <p:spTgt spid="3">
                                            <p:txEl>
                                              <p:pRg st="11" end="11"/>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heel(1)">
                                      <p:cBhvr>
                                        <p:cTn id="38"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41FA-95DB-408B-AEB2-90B93ED35073}"/>
              </a:ext>
            </a:extLst>
          </p:cNvPr>
          <p:cNvSpPr>
            <a:spLocks noGrp="1"/>
          </p:cNvSpPr>
          <p:nvPr>
            <p:ph type="title"/>
          </p:nvPr>
        </p:nvSpPr>
        <p:spPr>
          <a:xfrm>
            <a:off x="2041398" y="551307"/>
            <a:ext cx="10058400" cy="695690"/>
          </a:xfrm>
        </p:spPr>
        <p:txBody>
          <a:bodyPr>
            <a:normAutofit fontScale="90000"/>
          </a:bodyPr>
          <a:lstStyle/>
          <a:p>
            <a:r>
              <a:rPr lang="en-US" dirty="0"/>
              <a:t>Brake Horsepower</a:t>
            </a:r>
          </a:p>
        </p:txBody>
      </p:sp>
      <p:sp>
        <p:nvSpPr>
          <p:cNvPr id="3" name="Content Placeholder 2">
            <a:extLst>
              <a:ext uri="{FF2B5EF4-FFF2-40B4-BE49-F238E27FC236}">
                <a16:creationId xmlns:a16="http://schemas.microsoft.com/office/drawing/2014/main" id="{159580B8-2182-4C77-861D-28B6074135DA}"/>
              </a:ext>
            </a:extLst>
          </p:cNvPr>
          <p:cNvSpPr>
            <a:spLocks noGrp="1"/>
          </p:cNvSpPr>
          <p:nvPr>
            <p:ph idx="1"/>
          </p:nvPr>
        </p:nvSpPr>
        <p:spPr>
          <a:xfrm>
            <a:off x="298580" y="1362269"/>
            <a:ext cx="11681926" cy="5285792"/>
          </a:xfrm>
        </p:spPr>
        <p:txBody>
          <a:bodyPr/>
          <a:lstStyle/>
          <a:p>
            <a:r>
              <a:rPr lang="en-US" dirty="0"/>
              <a:t>BHP= (flow x total dynamic head x specific gravity) / 3960 x pump efficiency                                  </a:t>
            </a:r>
            <a:r>
              <a:rPr lang="en-US" b="1" dirty="0">
                <a:solidFill>
                  <a:schemeClr val="accent3">
                    <a:lumMod val="75000"/>
                  </a:schemeClr>
                </a:solidFill>
              </a:rPr>
              <a:t>Specific Gravity of water = 1.0</a:t>
            </a:r>
          </a:p>
          <a:p>
            <a:endParaRPr lang="en-US" b="1" dirty="0">
              <a:solidFill>
                <a:schemeClr val="accent3">
                  <a:lumMod val="75000"/>
                </a:schemeClr>
              </a:solidFill>
            </a:endParaRPr>
          </a:p>
          <a:p>
            <a:pPr marL="0" indent="0">
              <a:buNone/>
            </a:pPr>
            <a:r>
              <a:rPr lang="en-US" b="1" dirty="0">
                <a:solidFill>
                  <a:srgbClr val="FF0000"/>
                </a:solidFill>
              </a:rPr>
              <a:t>Flow = 6,500 gpm, TDH = 150.15 or 150 ft, Specific </a:t>
            </a:r>
            <a:r>
              <a:rPr lang="en-US" b="1" dirty="0" err="1">
                <a:solidFill>
                  <a:srgbClr val="FF0000"/>
                </a:solidFill>
              </a:rPr>
              <a:t>Gavity</a:t>
            </a:r>
            <a:r>
              <a:rPr lang="en-US" b="1" dirty="0">
                <a:solidFill>
                  <a:srgbClr val="FF0000"/>
                </a:solidFill>
              </a:rPr>
              <a:t> = 1.12, PMP Efficiency = 78% or .78 </a:t>
            </a:r>
          </a:p>
          <a:p>
            <a:pPr marL="0" indent="0">
              <a:buNone/>
            </a:pPr>
            <a:endParaRPr lang="en-US" b="1" dirty="0">
              <a:solidFill>
                <a:srgbClr val="FF0000"/>
              </a:solidFill>
            </a:endParaRPr>
          </a:p>
          <a:p>
            <a:pPr marL="0" indent="0">
              <a:buNone/>
            </a:pPr>
            <a:r>
              <a:rPr lang="en-US" b="1" dirty="0">
                <a:solidFill>
                  <a:srgbClr val="FF0000"/>
                </a:solidFill>
              </a:rPr>
              <a:t>BHP = (6,500 gpm x 150 ft x 1.12) / 3960 x .78</a:t>
            </a:r>
          </a:p>
          <a:p>
            <a:pPr marL="0" indent="0">
              <a:buNone/>
            </a:pPr>
            <a:endParaRPr lang="en-US" b="1" dirty="0">
              <a:solidFill>
                <a:srgbClr val="FF0000"/>
              </a:solidFill>
            </a:endParaRPr>
          </a:p>
          <a:p>
            <a:pPr marL="0" indent="0">
              <a:buNone/>
            </a:pPr>
            <a:r>
              <a:rPr lang="en-US" b="1" dirty="0">
                <a:solidFill>
                  <a:srgbClr val="FF0000"/>
                </a:solidFill>
              </a:rPr>
              <a:t>BHP = (1,092,000) / 3,089</a:t>
            </a:r>
          </a:p>
          <a:p>
            <a:pPr marL="0" indent="0">
              <a:buNone/>
            </a:pPr>
            <a:endParaRPr lang="en-US" b="1" dirty="0">
              <a:solidFill>
                <a:srgbClr val="FF0000"/>
              </a:solidFill>
            </a:endParaRPr>
          </a:p>
          <a:p>
            <a:pPr marL="0" indent="0">
              <a:buNone/>
            </a:pPr>
            <a:r>
              <a:rPr lang="en-US" b="1" dirty="0">
                <a:solidFill>
                  <a:srgbClr val="FF0000"/>
                </a:solidFill>
              </a:rPr>
              <a:t>BHP = 353.5 or 354 HP</a:t>
            </a:r>
          </a:p>
        </p:txBody>
      </p:sp>
      <p:grpSp>
        <p:nvGrpSpPr>
          <p:cNvPr id="4" name="Group 3">
            <a:extLst>
              <a:ext uri="{FF2B5EF4-FFF2-40B4-BE49-F238E27FC236}">
                <a16:creationId xmlns:a16="http://schemas.microsoft.com/office/drawing/2014/main" id="{3CAE4BF4-2533-453A-B54A-ED35FD138F84}"/>
              </a:ext>
            </a:extLst>
          </p:cNvPr>
          <p:cNvGrpSpPr/>
          <p:nvPr/>
        </p:nvGrpSpPr>
        <p:grpSpPr>
          <a:xfrm>
            <a:off x="0" y="79429"/>
            <a:ext cx="3324726" cy="943756"/>
            <a:chOff x="8867274" y="5931568"/>
            <a:chExt cx="3324726" cy="943756"/>
          </a:xfrm>
        </p:grpSpPr>
        <p:pic>
          <p:nvPicPr>
            <p:cNvPr id="5" name="Picture 4">
              <a:extLst>
                <a:ext uri="{FF2B5EF4-FFF2-40B4-BE49-F238E27FC236}">
                  <a16:creationId xmlns:a16="http://schemas.microsoft.com/office/drawing/2014/main" id="{CD8B2328-F2B9-4198-B068-1CD08A0CB29E}"/>
                </a:ext>
              </a:extLst>
            </p:cNvPr>
            <p:cNvPicPr>
              <a:picLocks noChangeAspect="1"/>
            </p:cNvPicPr>
            <p:nvPr/>
          </p:nvPicPr>
          <p:blipFill rotWithShape="1">
            <a:blip r:embed="rId2">
              <a:extLst>
                <a:ext uri="{28A0092B-C50C-407E-A947-70E740481C1C}">
                  <a14:useLocalDpi xmlns:a14="http://schemas.microsoft.com/office/drawing/2010/main" val="0"/>
                </a:ext>
              </a:extLst>
            </a:blip>
            <a:srcRect l="72730" t="86604"/>
            <a:stretch/>
          </p:blipFill>
          <p:spPr>
            <a:xfrm rot="10800000" flipV="1">
              <a:off x="8867274" y="5931568"/>
              <a:ext cx="3324726" cy="927186"/>
            </a:xfrm>
            <a:prstGeom prst="rect">
              <a:avLst/>
            </a:prstGeom>
          </p:spPr>
        </p:pic>
        <p:sp>
          <p:nvSpPr>
            <p:cNvPr id="6" name="TextBox 5">
              <a:extLst>
                <a:ext uri="{FF2B5EF4-FFF2-40B4-BE49-F238E27FC236}">
                  <a16:creationId xmlns:a16="http://schemas.microsoft.com/office/drawing/2014/main" id="{5A103F3E-02EC-4EF4-9CCF-351F19DCC76F}"/>
                </a:ext>
              </a:extLst>
            </p:cNvPr>
            <p:cNvSpPr txBox="1"/>
            <p:nvPr/>
          </p:nvSpPr>
          <p:spPr>
            <a:xfrm>
              <a:off x="9174585" y="5948138"/>
              <a:ext cx="2454443" cy="307777"/>
            </a:xfrm>
            <a:prstGeom prst="rect">
              <a:avLst/>
            </a:prstGeom>
            <a:noFill/>
          </p:spPr>
          <p:txBody>
            <a:bodyPr wrap="square" rtlCol="0">
              <a:spAutoFit/>
            </a:bodyPr>
            <a:lstStyle/>
            <a:p>
              <a:pPr defTabSz="914400">
                <a:defRPr/>
              </a:pPr>
              <a:r>
                <a:rPr lang="en-US" sz="1400" dirty="0">
                  <a:solidFill>
                    <a:prstClr val="black"/>
                  </a:solidFill>
                  <a:latin typeface="Century Gothic" panose="020B0502020202020204" pitchFamily="34" charset="0"/>
                </a:rPr>
                <a:t>Attention Check Code 2:</a:t>
              </a:r>
            </a:p>
          </p:txBody>
        </p:sp>
        <p:sp>
          <p:nvSpPr>
            <p:cNvPr id="7" name="TextBox 6">
              <a:extLst>
                <a:ext uri="{FF2B5EF4-FFF2-40B4-BE49-F238E27FC236}">
                  <a16:creationId xmlns:a16="http://schemas.microsoft.com/office/drawing/2014/main" id="{B8AF40BF-E82D-4421-9264-5ED5DA956025}"/>
                </a:ext>
              </a:extLst>
            </p:cNvPr>
            <p:cNvSpPr txBox="1"/>
            <p:nvPr/>
          </p:nvSpPr>
          <p:spPr>
            <a:xfrm>
              <a:off x="9261609" y="6105883"/>
              <a:ext cx="1515979" cy="769441"/>
            </a:xfrm>
            <a:prstGeom prst="rect">
              <a:avLst/>
            </a:prstGeom>
            <a:noFill/>
          </p:spPr>
          <p:txBody>
            <a:bodyPr wrap="square" rtlCol="0">
              <a:spAutoFit/>
            </a:bodyPr>
            <a:lstStyle/>
            <a:p>
              <a:pPr defTabSz="914400">
                <a:defRPr/>
              </a:pPr>
              <a:r>
                <a:rPr lang="en-US" sz="4400" b="1" dirty="0">
                  <a:solidFill>
                    <a:prstClr val="white"/>
                  </a:solidFill>
                  <a:latin typeface="Century Gothic" panose="020B0502020202020204" pitchFamily="34" charset="0"/>
                </a:rPr>
                <a:t>6000</a:t>
              </a:r>
            </a:p>
          </p:txBody>
        </p:sp>
      </p:grpSp>
    </p:spTree>
    <p:extLst>
      <p:ext uri="{BB962C8B-B14F-4D97-AF65-F5344CB8AC3E}">
        <p14:creationId xmlns:p14="http://schemas.microsoft.com/office/powerpoint/2010/main" val="357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FC23-5EFA-4C83-9D43-0A77D728B165}"/>
              </a:ext>
            </a:extLst>
          </p:cNvPr>
          <p:cNvSpPr>
            <a:spLocks noGrp="1"/>
          </p:cNvSpPr>
          <p:nvPr>
            <p:ph type="title"/>
          </p:nvPr>
        </p:nvSpPr>
        <p:spPr>
          <a:xfrm>
            <a:off x="1069848" y="794720"/>
            <a:ext cx="10058400" cy="3530777"/>
          </a:xfrm>
        </p:spPr>
        <p:txBody>
          <a:bodyPr/>
          <a:lstStyle/>
          <a:p>
            <a:pPr algn="ctr"/>
            <a:r>
              <a:rPr lang="en-US" sz="9600" dirty="0"/>
              <a:t>Questions</a:t>
            </a:r>
            <a:r>
              <a:rPr lang="en-US" sz="5400" dirty="0"/>
              <a:t> </a:t>
            </a:r>
            <a:endParaRPr lang="en-US" dirty="0"/>
          </a:p>
        </p:txBody>
      </p:sp>
    </p:spTree>
    <p:extLst>
      <p:ext uri="{BB962C8B-B14F-4D97-AF65-F5344CB8AC3E}">
        <p14:creationId xmlns:p14="http://schemas.microsoft.com/office/powerpoint/2010/main" val="4011255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CBF8-49A2-444D-A918-702E9907C5C8}"/>
              </a:ext>
            </a:extLst>
          </p:cNvPr>
          <p:cNvSpPr>
            <a:spLocks noGrp="1"/>
          </p:cNvSpPr>
          <p:nvPr>
            <p:ph type="title"/>
          </p:nvPr>
        </p:nvSpPr>
        <p:spPr>
          <a:xfrm>
            <a:off x="302150" y="484632"/>
            <a:ext cx="11131826" cy="1264655"/>
          </a:xfrm>
        </p:spPr>
        <p:txBody>
          <a:bodyPr/>
          <a:lstStyle/>
          <a:p>
            <a:r>
              <a:rPr lang="en-US" dirty="0"/>
              <a:t>Converting Units Of measurement</a:t>
            </a:r>
          </a:p>
        </p:txBody>
      </p:sp>
      <p:sp>
        <p:nvSpPr>
          <p:cNvPr id="3" name="Content Placeholder 2">
            <a:extLst>
              <a:ext uri="{FF2B5EF4-FFF2-40B4-BE49-F238E27FC236}">
                <a16:creationId xmlns:a16="http://schemas.microsoft.com/office/drawing/2014/main" id="{FD354973-10BC-4123-BA1A-56A7297ABB8B}"/>
              </a:ext>
            </a:extLst>
          </p:cNvPr>
          <p:cNvSpPr>
            <a:spLocks noGrp="1"/>
          </p:cNvSpPr>
          <p:nvPr>
            <p:ph idx="1"/>
          </p:nvPr>
        </p:nvSpPr>
        <p:spPr>
          <a:xfrm>
            <a:off x="159025" y="1696864"/>
            <a:ext cx="11895151" cy="5109818"/>
          </a:xfrm>
        </p:spPr>
        <p:txBody>
          <a:bodyPr/>
          <a:lstStyle/>
          <a:p>
            <a:r>
              <a:rPr lang="en-US" dirty="0"/>
              <a:t>Formula – head pressure in feet =  PSI x 2.31  </a:t>
            </a:r>
          </a:p>
          <a:p>
            <a:r>
              <a:rPr lang="en-US" dirty="0"/>
              <a:t>Formula – head pressure in PSI = total feet of head / 2.31</a:t>
            </a:r>
          </a:p>
          <a:p>
            <a:r>
              <a:rPr lang="en-US" dirty="0"/>
              <a:t>1 PSI = 2.31 feet of head</a:t>
            </a:r>
          </a:p>
          <a:p>
            <a:pPr marL="0" indent="0">
              <a:buNone/>
            </a:pPr>
            <a:r>
              <a:rPr lang="en-US" dirty="0">
                <a:solidFill>
                  <a:srgbClr val="FF0000"/>
                </a:solidFill>
              </a:rPr>
              <a:t>42 PSI = X Feet of Head</a:t>
            </a:r>
          </a:p>
          <a:p>
            <a:pPr marL="0" indent="0">
              <a:buNone/>
            </a:pPr>
            <a:r>
              <a:rPr lang="en-US" dirty="0">
                <a:solidFill>
                  <a:srgbClr val="FF0000"/>
                </a:solidFill>
              </a:rPr>
              <a:t>42 PSI x 2.31 Feet of Head / PSI</a:t>
            </a:r>
          </a:p>
          <a:p>
            <a:pPr marL="0" indent="0">
              <a:buNone/>
            </a:pPr>
            <a:r>
              <a:rPr lang="en-US" dirty="0">
                <a:solidFill>
                  <a:srgbClr val="FF0000"/>
                </a:solidFill>
              </a:rPr>
              <a:t>42 </a:t>
            </a:r>
            <a:r>
              <a:rPr lang="en-US" strike="sngStrike" dirty="0">
                <a:solidFill>
                  <a:srgbClr val="FF0000"/>
                </a:solidFill>
              </a:rPr>
              <a:t>PSI </a:t>
            </a:r>
            <a:r>
              <a:rPr lang="en-US" dirty="0">
                <a:solidFill>
                  <a:srgbClr val="FF0000"/>
                </a:solidFill>
              </a:rPr>
              <a:t>x 2.31 Feet of Head / </a:t>
            </a:r>
            <a:r>
              <a:rPr lang="en-US" strike="sngStrike" dirty="0">
                <a:solidFill>
                  <a:srgbClr val="FF0000"/>
                </a:solidFill>
              </a:rPr>
              <a:t>PSI</a:t>
            </a:r>
          </a:p>
          <a:p>
            <a:pPr marL="0" indent="0">
              <a:buNone/>
            </a:pPr>
            <a:r>
              <a:rPr lang="en-US" dirty="0">
                <a:solidFill>
                  <a:srgbClr val="FF0000"/>
                </a:solidFill>
              </a:rPr>
              <a:t>42 x 2.31 Feet of Head = 97.02 or 92 Feet of Head</a:t>
            </a:r>
          </a:p>
          <a:p>
            <a:pPr marL="0" indent="0">
              <a:buNone/>
            </a:pPr>
            <a:r>
              <a:rPr lang="en-US" dirty="0">
                <a:solidFill>
                  <a:srgbClr val="FF0000"/>
                </a:solidFill>
              </a:rPr>
              <a:t>30 Feet of Head = X PSI</a:t>
            </a:r>
          </a:p>
          <a:p>
            <a:pPr marL="0" indent="0">
              <a:buNone/>
            </a:pPr>
            <a:r>
              <a:rPr lang="en-US" dirty="0">
                <a:solidFill>
                  <a:srgbClr val="FF0000"/>
                </a:solidFill>
              </a:rPr>
              <a:t>30 Feet of Head / 2.31 Feet of Head - PSI</a:t>
            </a:r>
          </a:p>
          <a:p>
            <a:pPr marL="0" indent="0">
              <a:buNone/>
            </a:pPr>
            <a:r>
              <a:rPr lang="en-US" dirty="0">
                <a:solidFill>
                  <a:srgbClr val="FF0000"/>
                </a:solidFill>
              </a:rPr>
              <a:t>30 </a:t>
            </a:r>
            <a:r>
              <a:rPr lang="en-US" strike="sngStrike" dirty="0">
                <a:solidFill>
                  <a:srgbClr val="FF0000"/>
                </a:solidFill>
              </a:rPr>
              <a:t>Feet of Head </a:t>
            </a:r>
            <a:r>
              <a:rPr lang="en-US" dirty="0">
                <a:solidFill>
                  <a:srgbClr val="FF0000"/>
                </a:solidFill>
              </a:rPr>
              <a:t>/ 2.31 </a:t>
            </a:r>
            <a:r>
              <a:rPr lang="en-US" strike="sngStrike" dirty="0">
                <a:solidFill>
                  <a:srgbClr val="FF0000"/>
                </a:solidFill>
              </a:rPr>
              <a:t>Feet of </a:t>
            </a:r>
            <a:r>
              <a:rPr lang="en-US" dirty="0">
                <a:solidFill>
                  <a:srgbClr val="FF0000"/>
                </a:solidFill>
              </a:rPr>
              <a:t>Head - PSI</a:t>
            </a:r>
          </a:p>
          <a:p>
            <a:pPr marL="0" indent="0">
              <a:buNone/>
            </a:pPr>
            <a:r>
              <a:rPr lang="en-US" dirty="0">
                <a:solidFill>
                  <a:srgbClr val="FF0000"/>
                </a:solidFill>
              </a:rPr>
              <a:t>30 / 2.31 – PSI = 12.98 or 13 PSI</a:t>
            </a:r>
          </a:p>
          <a:p>
            <a:pPr marL="0" indent="0">
              <a:buNone/>
            </a:pPr>
            <a:endParaRPr lang="en-US" strike="sngStrike" dirty="0"/>
          </a:p>
        </p:txBody>
      </p:sp>
    </p:spTree>
    <p:extLst>
      <p:ext uri="{BB962C8B-B14F-4D97-AF65-F5344CB8AC3E}">
        <p14:creationId xmlns:p14="http://schemas.microsoft.com/office/powerpoint/2010/main" val="30442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AF48-52CE-4401-8828-DCA980C5FCB1}"/>
              </a:ext>
            </a:extLst>
          </p:cNvPr>
          <p:cNvSpPr>
            <a:spLocks noGrp="1"/>
          </p:cNvSpPr>
          <p:nvPr>
            <p:ph type="title"/>
          </p:nvPr>
        </p:nvSpPr>
        <p:spPr>
          <a:xfrm>
            <a:off x="1069848" y="340008"/>
            <a:ext cx="10058400" cy="756339"/>
          </a:xfrm>
        </p:spPr>
        <p:txBody>
          <a:bodyPr>
            <a:normAutofit fontScale="90000"/>
          </a:bodyPr>
          <a:lstStyle/>
          <a:p>
            <a:r>
              <a:rPr lang="en-US" dirty="0"/>
              <a:t>Converting Units Of measurement</a:t>
            </a:r>
          </a:p>
        </p:txBody>
      </p:sp>
      <p:sp>
        <p:nvSpPr>
          <p:cNvPr id="3" name="Content Placeholder 2">
            <a:extLst>
              <a:ext uri="{FF2B5EF4-FFF2-40B4-BE49-F238E27FC236}">
                <a16:creationId xmlns:a16="http://schemas.microsoft.com/office/drawing/2014/main" id="{A4694012-4263-4848-AEF2-4077D1DB1842}"/>
              </a:ext>
            </a:extLst>
          </p:cNvPr>
          <p:cNvSpPr>
            <a:spLocks noGrp="1"/>
          </p:cNvSpPr>
          <p:nvPr>
            <p:ph sz="half" idx="1"/>
          </p:nvPr>
        </p:nvSpPr>
        <p:spPr>
          <a:xfrm>
            <a:off x="438539" y="1282958"/>
            <a:ext cx="5460834" cy="5439747"/>
          </a:xfrm>
        </p:spPr>
        <p:txBody>
          <a:bodyPr/>
          <a:lstStyle/>
          <a:p>
            <a:r>
              <a:rPr lang="en-US" dirty="0"/>
              <a:t>1 Ft. = 12 inches   </a:t>
            </a:r>
          </a:p>
          <a:p>
            <a:r>
              <a:rPr lang="en-US" dirty="0"/>
              <a:t>1 Ft Sq = 144 Inches  Sq</a:t>
            </a:r>
          </a:p>
          <a:p>
            <a:endParaRPr lang="en-US" dirty="0"/>
          </a:p>
          <a:p>
            <a:pPr marL="0" indent="0">
              <a:buNone/>
            </a:pPr>
            <a:r>
              <a:rPr lang="en-US" dirty="0">
                <a:solidFill>
                  <a:srgbClr val="FF0000"/>
                </a:solidFill>
              </a:rPr>
              <a:t>122 Ft Sq = X In Sq</a:t>
            </a:r>
          </a:p>
          <a:p>
            <a:pPr marL="0" indent="0">
              <a:buNone/>
            </a:pPr>
            <a:r>
              <a:rPr lang="en-US" dirty="0">
                <a:solidFill>
                  <a:srgbClr val="FF0000"/>
                </a:solidFill>
              </a:rPr>
              <a:t>122 Ft Sq x 144 In Sq _ Ft Sq</a:t>
            </a:r>
          </a:p>
          <a:p>
            <a:pPr marL="0" indent="0">
              <a:buNone/>
            </a:pPr>
            <a:r>
              <a:rPr lang="en-US" dirty="0">
                <a:solidFill>
                  <a:srgbClr val="FF0000"/>
                </a:solidFill>
              </a:rPr>
              <a:t>122 </a:t>
            </a:r>
            <a:r>
              <a:rPr lang="en-US" strike="sngStrike" dirty="0">
                <a:solidFill>
                  <a:srgbClr val="FF0000"/>
                </a:solidFill>
              </a:rPr>
              <a:t>Ft Sq </a:t>
            </a:r>
            <a:r>
              <a:rPr lang="en-US" dirty="0">
                <a:solidFill>
                  <a:srgbClr val="FF0000"/>
                </a:solidFill>
              </a:rPr>
              <a:t>x 144 In Sq _ </a:t>
            </a:r>
            <a:r>
              <a:rPr lang="en-US" strike="sngStrike" dirty="0">
                <a:solidFill>
                  <a:srgbClr val="FF0000"/>
                </a:solidFill>
              </a:rPr>
              <a:t>Ft Sq</a:t>
            </a:r>
          </a:p>
          <a:p>
            <a:pPr marL="0" indent="0">
              <a:buNone/>
            </a:pPr>
            <a:r>
              <a:rPr lang="en-US" dirty="0">
                <a:solidFill>
                  <a:srgbClr val="FF0000"/>
                </a:solidFill>
              </a:rPr>
              <a:t>122 x 144 In Sq = 17,568 In Sq</a:t>
            </a:r>
          </a:p>
          <a:p>
            <a:pPr marL="0" indent="0">
              <a:buNone/>
            </a:pPr>
            <a:endParaRPr lang="en-US" dirty="0">
              <a:solidFill>
                <a:srgbClr val="FF0000"/>
              </a:solidFill>
            </a:endParaRPr>
          </a:p>
          <a:p>
            <a:pPr marL="0" indent="0">
              <a:buNone/>
            </a:pPr>
            <a:r>
              <a:rPr lang="en-US" dirty="0">
                <a:solidFill>
                  <a:srgbClr val="FF0000"/>
                </a:solidFill>
              </a:rPr>
              <a:t>18,826 In Sq = X Ft Sq</a:t>
            </a:r>
          </a:p>
          <a:p>
            <a:pPr marL="0" indent="0">
              <a:buNone/>
            </a:pPr>
            <a:r>
              <a:rPr lang="en-US" dirty="0">
                <a:solidFill>
                  <a:srgbClr val="FF0000"/>
                </a:solidFill>
              </a:rPr>
              <a:t>18,826 In Sq _ Ft Sq / 144 In Sq</a:t>
            </a:r>
          </a:p>
          <a:p>
            <a:pPr marL="0" indent="0">
              <a:buNone/>
            </a:pPr>
            <a:r>
              <a:rPr lang="en-US" dirty="0">
                <a:solidFill>
                  <a:srgbClr val="FF0000"/>
                </a:solidFill>
              </a:rPr>
              <a:t>18,826 </a:t>
            </a:r>
            <a:r>
              <a:rPr lang="en-US" strike="sngStrike" dirty="0">
                <a:solidFill>
                  <a:srgbClr val="FF0000"/>
                </a:solidFill>
              </a:rPr>
              <a:t>In Sq </a:t>
            </a:r>
            <a:r>
              <a:rPr lang="en-US" dirty="0">
                <a:solidFill>
                  <a:srgbClr val="FF0000"/>
                </a:solidFill>
              </a:rPr>
              <a:t>_ Ft Sq / 144 </a:t>
            </a:r>
            <a:r>
              <a:rPr lang="en-US" strike="sngStrike" dirty="0">
                <a:solidFill>
                  <a:srgbClr val="FF0000"/>
                </a:solidFill>
              </a:rPr>
              <a:t>In Sq</a:t>
            </a:r>
          </a:p>
          <a:p>
            <a:pPr marL="0" indent="0">
              <a:buNone/>
            </a:pPr>
            <a:r>
              <a:rPr lang="en-US" dirty="0">
                <a:solidFill>
                  <a:srgbClr val="FF0000"/>
                </a:solidFill>
              </a:rPr>
              <a:t>18,826 Ft Sq / 144 = 130.73 or 131 Ft Sq</a:t>
            </a:r>
          </a:p>
          <a:p>
            <a:pPr marL="0" indent="0">
              <a:buNone/>
            </a:pPr>
            <a:endParaRPr lang="en-US" dirty="0"/>
          </a:p>
        </p:txBody>
      </p:sp>
      <p:sp>
        <p:nvSpPr>
          <p:cNvPr id="4" name="Content Placeholder 3">
            <a:extLst>
              <a:ext uri="{FF2B5EF4-FFF2-40B4-BE49-F238E27FC236}">
                <a16:creationId xmlns:a16="http://schemas.microsoft.com/office/drawing/2014/main" id="{6AF8D960-2F39-4AD0-8C0A-014B8D46B27D}"/>
              </a:ext>
            </a:extLst>
          </p:cNvPr>
          <p:cNvSpPr>
            <a:spLocks noGrp="1"/>
          </p:cNvSpPr>
          <p:nvPr>
            <p:ph sz="half" idx="2"/>
          </p:nvPr>
        </p:nvSpPr>
        <p:spPr>
          <a:xfrm>
            <a:off x="6364224" y="1236305"/>
            <a:ext cx="5578960" cy="5439747"/>
          </a:xfrm>
        </p:spPr>
        <p:txBody>
          <a:bodyPr/>
          <a:lstStyle/>
          <a:p>
            <a:r>
              <a:rPr lang="en-US" dirty="0"/>
              <a:t>1 Yd. = 3 Ft.   </a:t>
            </a:r>
          </a:p>
          <a:p>
            <a:r>
              <a:rPr lang="en-US" dirty="0"/>
              <a:t>1 Yd Sq = 9 Ft Sq</a:t>
            </a:r>
          </a:p>
          <a:p>
            <a:endParaRPr lang="en-US" dirty="0"/>
          </a:p>
          <a:p>
            <a:pPr marL="0" indent="0">
              <a:buNone/>
            </a:pPr>
            <a:r>
              <a:rPr lang="en-US" dirty="0">
                <a:solidFill>
                  <a:srgbClr val="FF0000"/>
                </a:solidFill>
              </a:rPr>
              <a:t>300 Yd Sq = X Ft Sq</a:t>
            </a:r>
          </a:p>
          <a:p>
            <a:pPr marL="0" indent="0">
              <a:buNone/>
            </a:pPr>
            <a:r>
              <a:rPr lang="en-US" dirty="0">
                <a:solidFill>
                  <a:srgbClr val="FF0000"/>
                </a:solidFill>
              </a:rPr>
              <a:t>300 Yd Sq x  9 Ft Sq _ Yd Sq</a:t>
            </a:r>
          </a:p>
          <a:p>
            <a:pPr marL="0" indent="0">
              <a:buNone/>
            </a:pPr>
            <a:r>
              <a:rPr lang="en-US" dirty="0">
                <a:solidFill>
                  <a:srgbClr val="FF0000"/>
                </a:solidFill>
              </a:rPr>
              <a:t>300 </a:t>
            </a:r>
            <a:r>
              <a:rPr lang="en-US" strike="sngStrike" dirty="0">
                <a:solidFill>
                  <a:srgbClr val="FF0000"/>
                </a:solidFill>
              </a:rPr>
              <a:t>Yd Sq </a:t>
            </a:r>
            <a:r>
              <a:rPr lang="en-US" dirty="0">
                <a:solidFill>
                  <a:srgbClr val="FF0000"/>
                </a:solidFill>
              </a:rPr>
              <a:t>x  9 Ft Sq _ </a:t>
            </a:r>
            <a:r>
              <a:rPr lang="en-US" strike="sngStrike" dirty="0">
                <a:solidFill>
                  <a:srgbClr val="FF0000"/>
                </a:solidFill>
              </a:rPr>
              <a:t>Yd Sq</a:t>
            </a:r>
          </a:p>
          <a:p>
            <a:pPr marL="0" indent="0">
              <a:buNone/>
            </a:pPr>
            <a:r>
              <a:rPr lang="en-US" dirty="0">
                <a:solidFill>
                  <a:srgbClr val="FF0000"/>
                </a:solidFill>
              </a:rPr>
              <a:t>300 x 9 Ft Sq = 2700 Ft Sq</a:t>
            </a:r>
          </a:p>
          <a:p>
            <a:pPr marL="0" indent="0">
              <a:buNone/>
            </a:pPr>
            <a:endParaRPr lang="en-US" dirty="0">
              <a:solidFill>
                <a:srgbClr val="FF0000"/>
              </a:solidFill>
            </a:endParaRPr>
          </a:p>
          <a:p>
            <a:pPr marL="0" indent="0">
              <a:buNone/>
            </a:pPr>
            <a:r>
              <a:rPr lang="en-US" dirty="0">
                <a:solidFill>
                  <a:srgbClr val="FF0000"/>
                </a:solidFill>
              </a:rPr>
              <a:t>81,000 Ft Sq = X  Yd Sq</a:t>
            </a:r>
          </a:p>
          <a:p>
            <a:pPr marL="0" indent="0">
              <a:buNone/>
            </a:pPr>
            <a:r>
              <a:rPr lang="en-US" dirty="0">
                <a:solidFill>
                  <a:srgbClr val="FF0000"/>
                </a:solidFill>
              </a:rPr>
              <a:t>81,000 Ft Sq / 9 Ft Sq _ Yd Sq</a:t>
            </a:r>
          </a:p>
          <a:p>
            <a:pPr marL="0" indent="0">
              <a:buNone/>
            </a:pPr>
            <a:r>
              <a:rPr lang="en-US" dirty="0">
                <a:solidFill>
                  <a:srgbClr val="FF0000"/>
                </a:solidFill>
              </a:rPr>
              <a:t>81,000 </a:t>
            </a:r>
            <a:r>
              <a:rPr lang="en-US" strike="sngStrike" dirty="0">
                <a:solidFill>
                  <a:srgbClr val="FF0000"/>
                </a:solidFill>
              </a:rPr>
              <a:t>Ft Sq </a:t>
            </a:r>
            <a:r>
              <a:rPr lang="en-US" dirty="0">
                <a:solidFill>
                  <a:srgbClr val="FF0000"/>
                </a:solidFill>
              </a:rPr>
              <a:t>/ 9 </a:t>
            </a:r>
            <a:r>
              <a:rPr lang="en-US" strike="sngStrike" dirty="0">
                <a:solidFill>
                  <a:srgbClr val="FF0000"/>
                </a:solidFill>
              </a:rPr>
              <a:t>Ft Sq </a:t>
            </a:r>
            <a:r>
              <a:rPr lang="en-US" dirty="0">
                <a:solidFill>
                  <a:srgbClr val="FF0000"/>
                </a:solidFill>
              </a:rPr>
              <a:t>_ Yd Sq</a:t>
            </a:r>
          </a:p>
          <a:p>
            <a:pPr marL="0" indent="0">
              <a:buNone/>
            </a:pPr>
            <a:r>
              <a:rPr lang="en-US" dirty="0">
                <a:solidFill>
                  <a:srgbClr val="FF0000"/>
                </a:solidFill>
              </a:rPr>
              <a:t>81,000 / 9 Yd Sq = 9,000 Yd Sq</a:t>
            </a:r>
          </a:p>
          <a:p>
            <a:pPr marL="0" indent="0">
              <a:buNone/>
            </a:pPr>
            <a:endParaRPr lang="en-US" dirty="0"/>
          </a:p>
        </p:txBody>
      </p:sp>
    </p:spTree>
    <p:extLst>
      <p:ext uri="{BB962C8B-B14F-4D97-AF65-F5344CB8AC3E}">
        <p14:creationId xmlns:p14="http://schemas.microsoft.com/office/powerpoint/2010/main" val="42771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3200-0BCD-48B7-872A-583B984CB2DE}"/>
              </a:ext>
            </a:extLst>
          </p:cNvPr>
          <p:cNvSpPr>
            <a:spLocks noGrp="1"/>
          </p:cNvSpPr>
          <p:nvPr>
            <p:ph type="title"/>
          </p:nvPr>
        </p:nvSpPr>
        <p:spPr>
          <a:xfrm>
            <a:off x="1069848" y="293356"/>
            <a:ext cx="10058400" cy="691025"/>
          </a:xfrm>
        </p:spPr>
        <p:txBody>
          <a:bodyPr>
            <a:normAutofit fontScale="90000"/>
          </a:bodyPr>
          <a:lstStyle/>
          <a:p>
            <a:r>
              <a:rPr lang="en-US" dirty="0"/>
              <a:t>Converting Units Of measurement</a:t>
            </a:r>
          </a:p>
        </p:txBody>
      </p:sp>
      <p:sp>
        <p:nvSpPr>
          <p:cNvPr id="3" name="Content Placeholder 2">
            <a:extLst>
              <a:ext uri="{FF2B5EF4-FFF2-40B4-BE49-F238E27FC236}">
                <a16:creationId xmlns:a16="http://schemas.microsoft.com/office/drawing/2014/main" id="{D51063C7-505C-409C-8057-4BD80F88722B}"/>
              </a:ext>
            </a:extLst>
          </p:cNvPr>
          <p:cNvSpPr>
            <a:spLocks noGrp="1"/>
          </p:cNvSpPr>
          <p:nvPr>
            <p:ph sz="half" idx="1"/>
          </p:nvPr>
        </p:nvSpPr>
        <p:spPr>
          <a:xfrm>
            <a:off x="380939" y="1068356"/>
            <a:ext cx="5498157" cy="5388429"/>
          </a:xfrm>
        </p:spPr>
        <p:txBody>
          <a:bodyPr>
            <a:normAutofit lnSpcReduction="10000"/>
          </a:bodyPr>
          <a:lstStyle/>
          <a:p>
            <a:r>
              <a:rPr lang="en-US" dirty="0"/>
              <a:t>1 cubic ft = 1,728 cubic inches</a:t>
            </a:r>
          </a:p>
          <a:p>
            <a:r>
              <a:rPr lang="en-US" dirty="0"/>
              <a:t>1 cubic yd = 27 cubic ft</a:t>
            </a:r>
          </a:p>
          <a:p>
            <a:r>
              <a:rPr lang="en-US" dirty="0"/>
              <a:t>1 cubic ft water = 7.48 gallons</a:t>
            </a:r>
          </a:p>
          <a:p>
            <a:pPr marL="0" indent="0">
              <a:buNone/>
            </a:pPr>
            <a:r>
              <a:rPr lang="en-US" dirty="0">
                <a:solidFill>
                  <a:srgbClr val="0070C0"/>
                </a:solidFill>
              </a:rPr>
              <a:t>How many gallons of water is in a tank that is 3,700 cubic yards?</a:t>
            </a:r>
          </a:p>
          <a:p>
            <a:pPr marL="0" indent="0">
              <a:buNone/>
            </a:pPr>
            <a:r>
              <a:rPr lang="en-US" dirty="0">
                <a:solidFill>
                  <a:srgbClr val="FF0000"/>
                </a:solidFill>
              </a:rPr>
              <a:t>3,700 cubic yd  = X cubic ft</a:t>
            </a:r>
          </a:p>
          <a:p>
            <a:pPr marL="0" indent="0">
              <a:buNone/>
            </a:pPr>
            <a:r>
              <a:rPr lang="en-US" dirty="0">
                <a:solidFill>
                  <a:srgbClr val="FF0000"/>
                </a:solidFill>
              </a:rPr>
              <a:t>3,700 cubic yd x 27 cubic ft-yd</a:t>
            </a:r>
          </a:p>
          <a:p>
            <a:pPr marL="0" indent="0">
              <a:buNone/>
            </a:pPr>
            <a:r>
              <a:rPr lang="en-US" dirty="0">
                <a:solidFill>
                  <a:srgbClr val="FF0000"/>
                </a:solidFill>
              </a:rPr>
              <a:t>3,700 </a:t>
            </a:r>
            <a:r>
              <a:rPr lang="en-US" strike="sngStrike" dirty="0">
                <a:solidFill>
                  <a:srgbClr val="FF0000"/>
                </a:solidFill>
              </a:rPr>
              <a:t>cubic yd </a:t>
            </a:r>
            <a:r>
              <a:rPr lang="en-US" dirty="0">
                <a:solidFill>
                  <a:srgbClr val="FF0000"/>
                </a:solidFill>
              </a:rPr>
              <a:t>x 27 cubic ft – </a:t>
            </a:r>
            <a:r>
              <a:rPr lang="en-US" strike="sngStrike" dirty="0">
                <a:solidFill>
                  <a:srgbClr val="FF0000"/>
                </a:solidFill>
              </a:rPr>
              <a:t>yd</a:t>
            </a:r>
          </a:p>
          <a:p>
            <a:pPr marL="0" indent="0">
              <a:buNone/>
            </a:pPr>
            <a:r>
              <a:rPr lang="en-US" dirty="0">
                <a:solidFill>
                  <a:srgbClr val="FF0000"/>
                </a:solidFill>
              </a:rPr>
              <a:t>3,700 x 27 cubic ft = 99,900 cubic ft</a:t>
            </a:r>
          </a:p>
          <a:p>
            <a:pPr marL="0" indent="0">
              <a:buNone/>
            </a:pPr>
            <a:r>
              <a:rPr lang="en-US" dirty="0">
                <a:solidFill>
                  <a:srgbClr val="FF0000"/>
                </a:solidFill>
              </a:rPr>
              <a:t>99,900 cubic feet x 7.48 gallons – cubic ft</a:t>
            </a:r>
          </a:p>
          <a:p>
            <a:pPr marL="0" indent="0">
              <a:buNone/>
            </a:pPr>
            <a:r>
              <a:rPr lang="en-US" dirty="0">
                <a:solidFill>
                  <a:srgbClr val="FF0000"/>
                </a:solidFill>
              </a:rPr>
              <a:t>99,900 </a:t>
            </a:r>
            <a:r>
              <a:rPr lang="en-US" strike="sngStrike" dirty="0">
                <a:solidFill>
                  <a:srgbClr val="FF0000"/>
                </a:solidFill>
              </a:rPr>
              <a:t>cubic feet</a:t>
            </a:r>
            <a:r>
              <a:rPr lang="en-US" dirty="0">
                <a:solidFill>
                  <a:srgbClr val="FF0000"/>
                </a:solidFill>
              </a:rPr>
              <a:t> x 7.48 gallons – </a:t>
            </a:r>
            <a:r>
              <a:rPr lang="en-US" strike="sngStrike" dirty="0">
                <a:solidFill>
                  <a:srgbClr val="FF0000"/>
                </a:solidFill>
              </a:rPr>
              <a:t>cubic ft</a:t>
            </a:r>
          </a:p>
          <a:p>
            <a:pPr marL="0" indent="0">
              <a:buNone/>
            </a:pPr>
            <a:r>
              <a:rPr lang="en-US" dirty="0">
                <a:solidFill>
                  <a:srgbClr val="FF0000"/>
                </a:solidFill>
              </a:rPr>
              <a:t>99,900 x 7.48 gallons = 747,252 gallons</a:t>
            </a:r>
          </a:p>
          <a:p>
            <a:pPr marL="0" indent="0">
              <a:buNone/>
            </a:pPr>
            <a:endParaRPr lang="en-US" dirty="0"/>
          </a:p>
        </p:txBody>
      </p:sp>
      <p:sp>
        <p:nvSpPr>
          <p:cNvPr id="4" name="Content Placeholder 3">
            <a:extLst>
              <a:ext uri="{FF2B5EF4-FFF2-40B4-BE49-F238E27FC236}">
                <a16:creationId xmlns:a16="http://schemas.microsoft.com/office/drawing/2014/main" id="{F18D6BA6-0325-4459-B9D1-8385E39DD8F6}"/>
              </a:ext>
            </a:extLst>
          </p:cNvPr>
          <p:cNvSpPr>
            <a:spLocks noGrp="1"/>
          </p:cNvSpPr>
          <p:nvPr>
            <p:ph sz="half" idx="2"/>
          </p:nvPr>
        </p:nvSpPr>
        <p:spPr>
          <a:xfrm>
            <a:off x="6364224" y="1110343"/>
            <a:ext cx="5498156" cy="5589037"/>
          </a:xfrm>
        </p:spPr>
        <p:txBody>
          <a:bodyPr>
            <a:normAutofit lnSpcReduction="10000"/>
          </a:bodyPr>
          <a:lstStyle/>
          <a:p>
            <a:r>
              <a:rPr lang="en-US" dirty="0"/>
              <a:t>1 cubic ft water = 62.43 lbs.</a:t>
            </a:r>
          </a:p>
          <a:p>
            <a:r>
              <a:rPr lang="en-US" dirty="0"/>
              <a:t>1 gallon water = 8.34 lbs.</a:t>
            </a:r>
          </a:p>
          <a:p>
            <a:pPr marL="0" indent="0">
              <a:buNone/>
            </a:pPr>
            <a:r>
              <a:rPr lang="en-US" dirty="0">
                <a:solidFill>
                  <a:srgbClr val="0070C0"/>
                </a:solidFill>
              </a:rPr>
              <a:t>How much does 99,900 cubic ft of water weigh?</a:t>
            </a:r>
          </a:p>
          <a:p>
            <a:pPr marL="0" indent="0">
              <a:buNone/>
            </a:pPr>
            <a:r>
              <a:rPr lang="en-US" dirty="0">
                <a:solidFill>
                  <a:srgbClr val="FF0000"/>
                </a:solidFill>
              </a:rPr>
              <a:t>99,900 cubic ft = X lbs.</a:t>
            </a:r>
          </a:p>
          <a:p>
            <a:pPr marL="0" indent="0">
              <a:buNone/>
            </a:pPr>
            <a:r>
              <a:rPr lang="en-US" dirty="0">
                <a:solidFill>
                  <a:srgbClr val="FF0000"/>
                </a:solidFill>
              </a:rPr>
              <a:t>99,900 cubic ft x 62.43 lbs. – cubic ft</a:t>
            </a:r>
          </a:p>
          <a:p>
            <a:pPr marL="0" indent="0">
              <a:buNone/>
            </a:pPr>
            <a:r>
              <a:rPr lang="en-US" dirty="0">
                <a:solidFill>
                  <a:srgbClr val="FF0000"/>
                </a:solidFill>
              </a:rPr>
              <a:t>99,900 </a:t>
            </a:r>
            <a:r>
              <a:rPr lang="en-US" strike="sngStrike" dirty="0">
                <a:solidFill>
                  <a:srgbClr val="FF0000"/>
                </a:solidFill>
              </a:rPr>
              <a:t>cubic ft </a:t>
            </a:r>
            <a:r>
              <a:rPr lang="en-US" dirty="0">
                <a:solidFill>
                  <a:srgbClr val="FF0000"/>
                </a:solidFill>
              </a:rPr>
              <a:t>x 62.43 lbs. – </a:t>
            </a:r>
            <a:r>
              <a:rPr lang="en-US" strike="sngStrike" dirty="0">
                <a:solidFill>
                  <a:srgbClr val="FF0000"/>
                </a:solidFill>
              </a:rPr>
              <a:t>cubic ft</a:t>
            </a:r>
          </a:p>
          <a:p>
            <a:pPr marL="0" indent="0">
              <a:buNone/>
            </a:pPr>
            <a:r>
              <a:rPr lang="en-US" dirty="0">
                <a:solidFill>
                  <a:srgbClr val="FF0000"/>
                </a:solidFill>
              </a:rPr>
              <a:t>99,900 x 62.43 lbs. = 6,236,757 lbs.</a:t>
            </a:r>
          </a:p>
          <a:p>
            <a:pPr marL="0" indent="0">
              <a:buNone/>
            </a:pPr>
            <a:r>
              <a:rPr lang="en-US" dirty="0">
                <a:solidFill>
                  <a:srgbClr val="0070C0"/>
                </a:solidFill>
              </a:rPr>
              <a:t>How many gallons of water is there when it weigh 7,500,000 lbs.?</a:t>
            </a:r>
          </a:p>
          <a:p>
            <a:pPr marL="0" indent="0">
              <a:buNone/>
            </a:pPr>
            <a:r>
              <a:rPr lang="en-US" dirty="0">
                <a:solidFill>
                  <a:srgbClr val="FF0000"/>
                </a:solidFill>
              </a:rPr>
              <a:t>7,500,000 lbs. / 8.34 lbs. – gallons</a:t>
            </a:r>
          </a:p>
          <a:p>
            <a:pPr marL="0" indent="0">
              <a:buNone/>
            </a:pPr>
            <a:r>
              <a:rPr lang="en-US" dirty="0">
                <a:solidFill>
                  <a:srgbClr val="FF0000"/>
                </a:solidFill>
              </a:rPr>
              <a:t>7,500,000 </a:t>
            </a:r>
            <a:r>
              <a:rPr lang="en-US" strike="sngStrike" dirty="0">
                <a:solidFill>
                  <a:srgbClr val="FF0000"/>
                </a:solidFill>
              </a:rPr>
              <a:t>lbs.</a:t>
            </a:r>
            <a:r>
              <a:rPr lang="en-US" dirty="0">
                <a:solidFill>
                  <a:srgbClr val="FF0000"/>
                </a:solidFill>
              </a:rPr>
              <a:t> / 8.34 </a:t>
            </a:r>
            <a:r>
              <a:rPr lang="en-US" strike="sngStrike" dirty="0">
                <a:solidFill>
                  <a:srgbClr val="FF0000"/>
                </a:solidFill>
              </a:rPr>
              <a:t>lbs.</a:t>
            </a:r>
            <a:r>
              <a:rPr lang="en-US" dirty="0">
                <a:solidFill>
                  <a:srgbClr val="FF0000"/>
                </a:solidFill>
              </a:rPr>
              <a:t> – gallons</a:t>
            </a:r>
          </a:p>
          <a:p>
            <a:pPr marL="0" indent="0">
              <a:buNone/>
            </a:pPr>
            <a:r>
              <a:rPr lang="en-US" dirty="0">
                <a:solidFill>
                  <a:srgbClr val="FF0000"/>
                </a:solidFill>
              </a:rPr>
              <a:t>7,500,000 / 8.34 gallons = 899,280.5 or</a:t>
            </a:r>
          </a:p>
          <a:p>
            <a:pPr marL="0" indent="0">
              <a:buNone/>
            </a:pPr>
            <a:r>
              <a:rPr lang="en-US" dirty="0">
                <a:solidFill>
                  <a:srgbClr val="FF0000"/>
                </a:solidFill>
              </a:rPr>
              <a:t>899,281 gallons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925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2DDF-D9AF-4E88-911C-197E3AB0CEB0}"/>
              </a:ext>
            </a:extLst>
          </p:cNvPr>
          <p:cNvSpPr>
            <a:spLocks noGrp="1"/>
          </p:cNvSpPr>
          <p:nvPr>
            <p:ph type="title"/>
          </p:nvPr>
        </p:nvSpPr>
        <p:spPr>
          <a:xfrm>
            <a:off x="1069848" y="484632"/>
            <a:ext cx="10058400" cy="826319"/>
          </a:xfrm>
        </p:spPr>
        <p:txBody>
          <a:bodyPr>
            <a:normAutofit fontScale="90000"/>
          </a:bodyPr>
          <a:lstStyle/>
          <a:p>
            <a:r>
              <a:rPr lang="en-US" dirty="0"/>
              <a:t>Converting Units Of measurement</a:t>
            </a:r>
          </a:p>
        </p:txBody>
      </p:sp>
      <p:sp>
        <p:nvSpPr>
          <p:cNvPr id="3" name="Content Placeholder 2">
            <a:extLst>
              <a:ext uri="{FF2B5EF4-FFF2-40B4-BE49-F238E27FC236}">
                <a16:creationId xmlns:a16="http://schemas.microsoft.com/office/drawing/2014/main" id="{FD3D4C81-8CE0-408A-9B3A-5F51AE7DC4E8}"/>
              </a:ext>
            </a:extLst>
          </p:cNvPr>
          <p:cNvSpPr>
            <a:spLocks noGrp="1"/>
          </p:cNvSpPr>
          <p:nvPr>
            <p:ph sz="half" idx="1"/>
          </p:nvPr>
        </p:nvSpPr>
        <p:spPr>
          <a:xfrm>
            <a:off x="345233" y="1310951"/>
            <a:ext cx="5479495" cy="5290457"/>
          </a:xfrm>
        </p:spPr>
        <p:txBody>
          <a:bodyPr>
            <a:normAutofit lnSpcReduction="10000"/>
          </a:bodyPr>
          <a:lstStyle/>
          <a:p>
            <a:r>
              <a:rPr lang="en-US" dirty="0"/>
              <a:t>1440 minutes – day</a:t>
            </a:r>
          </a:p>
          <a:p>
            <a:r>
              <a:rPr lang="en-US" dirty="0"/>
              <a:t>24 hours – day </a:t>
            </a:r>
          </a:p>
          <a:p>
            <a:r>
              <a:rPr lang="en-US" dirty="0"/>
              <a:t>60 minutes – hour</a:t>
            </a:r>
          </a:p>
          <a:p>
            <a:r>
              <a:rPr lang="en-US" dirty="0"/>
              <a:t>1 MGD – 694-gal min</a:t>
            </a:r>
          </a:p>
          <a:p>
            <a:pPr marL="0" indent="0">
              <a:buNone/>
            </a:pPr>
            <a:r>
              <a:rPr lang="en-US" dirty="0">
                <a:solidFill>
                  <a:srgbClr val="0070C0"/>
                </a:solidFill>
              </a:rPr>
              <a:t>If a pump put out 350, 000 gallon in a day, how many gallons an hour does it pump, how many per minute?</a:t>
            </a:r>
          </a:p>
          <a:p>
            <a:pPr marL="0" indent="0">
              <a:buNone/>
            </a:pPr>
            <a:r>
              <a:rPr lang="en-US" dirty="0">
                <a:solidFill>
                  <a:srgbClr val="FF0000"/>
                </a:solidFill>
              </a:rPr>
              <a:t>350,000 gallons day = x gallons hours</a:t>
            </a:r>
          </a:p>
          <a:p>
            <a:pPr marL="0" indent="0">
              <a:buNone/>
            </a:pPr>
            <a:r>
              <a:rPr lang="en-US" dirty="0">
                <a:solidFill>
                  <a:srgbClr val="FF0000"/>
                </a:solidFill>
              </a:rPr>
              <a:t>350,000-gals day / 24 hrs. day</a:t>
            </a:r>
          </a:p>
          <a:p>
            <a:pPr marL="0" indent="0">
              <a:buNone/>
            </a:pPr>
            <a:r>
              <a:rPr lang="en-US" dirty="0">
                <a:solidFill>
                  <a:srgbClr val="FF0000"/>
                </a:solidFill>
              </a:rPr>
              <a:t>350,000-gals </a:t>
            </a:r>
            <a:r>
              <a:rPr lang="en-US" strike="sngStrike" dirty="0">
                <a:solidFill>
                  <a:srgbClr val="FF0000"/>
                </a:solidFill>
              </a:rPr>
              <a:t>day</a:t>
            </a:r>
            <a:r>
              <a:rPr lang="en-US" dirty="0">
                <a:solidFill>
                  <a:srgbClr val="FF0000"/>
                </a:solidFill>
              </a:rPr>
              <a:t> / 24 hrs. </a:t>
            </a:r>
            <a:r>
              <a:rPr lang="en-US" strike="sngStrike" dirty="0">
                <a:solidFill>
                  <a:srgbClr val="FF0000"/>
                </a:solidFill>
              </a:rPr>
              <a:t>day</a:t>
            </a:r>
          </a:p>
          <a:p>
            <a:pPr marL="0" indent="0">
              <a:buNone/>
            </a:pPr>
            <a:r>
              <a:rPr lang="en-US" dirty="0">
                <a:solidFill>
                  <a:srgbClr val="FF0000"/>
                </a:solidFill>
              </a:rPr>
              <a:t>350,000 gals / 24 hrs. = 14,583-gal hr.</a:t>
            </a:r>
          </a:p>
          <a:p>
            <a:pPr marL="0" indent="0">
              <a:buNone/>
            </a:pPr>
            <a:r>
              <a:rPr lang="en-US" dirty="0">
                <a:solidFill>
                  <a:srgbClr val="FF0000"/>
                </a:solidFill>
              </a:rPr>
              <a:t>14,583-gal hr. / 60 min – hr.</a:t>
            </a:r>
          </a:p>
          <a:p>
            <a:pPr marL="0" indent="0">
              <a:buNone/>
            </a:pPr>
            <a:r>
              <a:rPr lang="en-US" dirty="0">
                <a:solidFill>
                  <a:srgbClr val="FF0000"/>
                </a:solidFill>
              </a:rPr>
              <a:t>14,583-gal </a:t>
            </a:r>
            <a:r>
              <a:rPr lang="en-US" strike="sngStrike" dirty="0">
                <a:solidFill>
                  <a:srgbClr val="FF0000"/>
                </a:solidFill>
              </a:rPr>
              <a:t>hr.</a:t>
            </a:r>
            <a:r>
              <a:rPr lang="en-US" dirty="0">
                <a:solidFill>
                  <a:srgbClr val="FF0000"/>
                </a:solidFill>
              </a:rPr>
              <a:t> / 60 min – </a:t>
            </a:r>
            <a:r>
              <a:rPr lang="en-US" strike="sngStrike" dirty="0">
                <a:solidFill>
                  <a:srgbClr val="FF0000"/>
                </a:solidFill>
              </a:rPr>
              <a:t>hr.</a:t>
            </a:r>
          </a:p>
          <a:p>
            <a:pPr marL="0" indent="0">
              <a:buNone/>
            </a:pPr>
            <a:r>
              <a:rPr lang="en-US" dirty="0">
                <a:solidFill>
                  <a:srgbClr val="FF0000"/>
                </a:solidFill>
              </a:rPr>
              <a:t>14,583 gal / 60 min. = 243 gal. min.</a:t>
            </a:r>
          </a:p>
        </p:txBody>
      </p:sp>
      <p:sp>
        <p:nvSpPr>
          <p:cNvPr id="4" name="Content Placeholder 3">
            <a:extLst>
              <a:ext uri="{FF2B5EF4-FFF2-40B4-BE49-F238E27FC236}">
                <a16:creationId xmlns:a16="http://schemas.microsoft.com/office/drawing/2014/main" id="{169184AC-CD15-43A7-8D90-23A6A2E72970}"/>
              </a:ext>
            </a:extLst>
          </p:cNvPr>
          <p:cNvSpPr>
            <a:spLocks noGrp="1"/>
          </p:cNvSpPr>
          <p:nvPr>
            <p:ph sz="half" idx="2"/>
          </p:nvPr>
        </p:nvSpPr>
        <p:spPr>
          <a:xfrm>
            <a:off x="6364223" y="1310951"/>
            <a:ext cx="5488639" cy="5290457"/>
          </a:xfrm>
        </p:spPr>
        <p:txBody>
          <a:bodyPr>
            <a:normAutofit lnSpcReduction="10000"/>
          </a:bodyPr>
          <a:lstStyle/>
          <a:p>
            <a:r>
              <a:rPr lang="en-US" dirty="0"/>
              <a:t>¼ inch = decimal .25</a:t>
            </a:r>
          </a:p>
          <a:p>
            <a:r>
              <a:rPr lang="en-US" dirty="0"/>
              <a:t>½ inch = decimal .50</a:t>
            </a:r>
          </a:p>
          <a:p>
            <a:r>
              <a:rPr lang="en-US" dirty="0"/>
              <a:t>¾ inch = decimal .75</a:t>
            </a:r>
          </a:p>
          <a:p>
            <a:r>
              <a:rPr lang="en-US" dirty="0"/>
              <a:t>5/8 inch = decimal .625</a:t>
            </a:r>
          </a:p>
          <a:p>
            <a:r>
              <a:rPr lang="en-US" dirty="0"/>
              <a:t>7/8 inch = decimal .875</a:t>
            </a:r>
          </a:p>
          <a:p>
            <a:endParaRPr lang="en-US" dirty="0"/>
          </a:p>
          <a:p>
            <a:pPr marL="0" indent="0">
              <a:buNone/>
            </a:pPr>
            <a:r>
              <a:rPr lang="en-US" dirty="0">
                <a:solidFill>
                  <a:srgbClr val="FF0000"/>
                </a:solidFill>
              </a:rPr>
              <a:t>11/16 inch = decimal X</a:t>
            </a:r>
          </a:p>
          <a:p>
            <a:pPr marL="0" indent="0">
              <a:buNone/>
            </a:pPr>
            <a:r>
              <a:rPr lang="en-US" dirty="0">
                <a:solidFill>
                  <a:srgbClr val="FF0000"/>
                </a:solidFill>
              </a:rPr>
              <a:t>11 / 16 = .6875</a:t>
            </a:r>
          </a:p>
          <a:p>
            <a:pPr marL="0" indent="0">
              <a:buNone/>
            </a:pPr>
            <a:endParaRPr lang="en-US" dirty="0">
              <a:solidFill>
                <a:srgbClr val="FF0000"/>
              </a:solidFill>
            </a:endParaRPr>
          </a:p>
          <a:p>
            <a:pPr marL="0" indent="0">
              <a:buNone/>
            </a:pPr>
            <a:r>
              <a:rPr lang="en-US" dirty="0">
                <a:solidFill>
                  <a:srgbClr val="FF0000"/>
                </a:solidFill>
              </a:rPr>
              <a:t>13/16 = decimal X</a:t>
            </a:r>
          </a:p>
          <a:p>
            <a:pPr marL="0" indent="0">
              <a:buNone/>
            </a:pPr>
            <a:r>
              <a:rPr lang="en-US" dirty="0">
                <a:solidFill>
                  <a:srgbClr val="FF0000"/>
                </a:solidFill>
              </a:rPr>
              <a:t>13 / 16 = .8125</a:t>
            </a:r>
          </a:p>
        </p:txBody>
      </p:sp>
    </p:spTree>
    <p:extLst>
      <p:ext uri="{BB962C8B-B14F-4D97-AF65-F5344CB8AC3E}">
        <p14:creationId xmlns:p14="http://schemas.microsoft.com/office/powerpoint/2010/main" val="12296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fade">
                                      <p:cBhvr>
                                        <p:cTn id="6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pic>
        <p:nvPicPr>
          <p:cNvPr id="6" name="Picture 5" descr="A body of water&#10;&#10;Description automatically generated">
            <a:extLst>
              <a:ext uri="{FF2B5EF4-FFF2-40B4-BE49-F238E27FC236}">
                <a16:creationId xmlns:a16="http://schemas.microsoft.com/office/drawing/2014/main" id="{055E8801-2649-4760-B132-235AAA076BD8}"/>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540BD963-4E6F-9944-ACFE-400AC65E53BF}"/>
              </a:ext>
            </a:extLst>
          </p:cNvPr>
          <p:cNvSpPr>
            <a:spLocks noGrp="1"/>
          </p:cNvSpPr>
          <p:nvPr>
            <p:ph type="title"/>
          </p:nvPr>
        </p:nvSpPr>
        <p:spPr>
          <a:xfrm>
            <a:off x="607291" y="5324091"/>
            <a:ext cx="7805189" cy="785252"/>
          </a:xfrm>
        </p:spPr>
        <p:txBody>
          <a:bodyPr>
            <a:normAutofit/>
          </a:bodyPr>
          <a:lstStyle/>
          <a:p>
            <a:pPr algn="l"/>
            <a:r>
              <a:rPr lang="en-US" dirty="0"/>
              <a:t>QUESTIONS &amp; ANSWERS</a:t>
            </a:r>
          </a:p>
        </p:txBody>
      </p:sp>
      <p:pic>
        <p:nvPicPr>
          <p:cNvPr id="10" name="Picture 9" descr="A picture containing drawing&#10;&#10;Description automatically generated">
            <a:extLst>
              <a:ext uri="{FF2B5EF4-FFF2-40B4-BE49-F238E27FC236}">
                <a16:creationId xmlns:a16="http://schemas.microsoft.com/office/drawing/2014/main" id="{BEFD619F-6CD2-4314-A23B-D6E03ECE72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2747" y="6236446"/>
            <a:ext cx="1592394" cy="491732"/>
          </a:xfrm>
          <a:prstGeom prst="rect">
            <a:avLst/>
          </a:prstGeom>
        </p:spPr>
      </p:pic>
    </p:spTree>
    <p:extLst>
      <p:ext uri="{BB962C8B-B14F-4D97-AF65-F5344CB8AC3E}">
        <p14:creationId xmlns:p14="http://schemas.microsoft.com/office/powerpoint/2010/main" val="768372473"/>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0" name="Picture 9" descr="An animal swimming in the water&#10;&#10;Description automatically generated">
            <a:extLst>
              <a:ext uri="{FF2B5EF4-FFF2-40B4-BE49-F238E27FC236}">
                <a16:creationId xmlns:a16="http://schemas.microsoft.com/office/drawing/2014/main" id="{A4603CC5-7CA5-48D9-8D7A-DFCC42AF7915}"/>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7436" y="893"/>
            <a:ext cx="12182977" cy="6856214"/>
          </a:xfrm>
          <a:prstGeom prst="rect">
            <a:avLst/>
          </a:prstGeom>
        </p:spPr>
      </p:pic>
      <p:sp>
        <p:nvSpPr>
          <p:cNvPr id="3" name="Rectangle 2">
            <a:extLst>
              <a:ext uri="{FF2B5EF4-FFF2-40B4-BE49-F238E27FC236}">
                <a16:creationId xmlns:a16="http://schemas.microsoft.com/office/drawing/2014/main" id="{DEC96DE9-195F-4618-9FB1-08511EC2A020}"/>
              </a:ext>
            </a:extLst>
          </p:cNvPr>
          <p:cNvSpPr/>
          <p:nvPr/>
        </p:nvSpPr>
        <p:spPr>
          <a:xfrm>
            <a:off x="405858" y="218526"/>
            <a:ext cx="11380286" cy="5016501"/>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Process for Claiming Contact Hours for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this Webinar</a:t>
            </a:r>
          </a:p>
          <a:p>
            <a:pPr marL="0" marR="0" lvl="0" indent="0" algn="l" defTabSz="9141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Log in to </a:t>
            </a: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ea typeface="Cambria" panose="02040503050406030204" pitchFamily="18" charset="0"/>
                <a:cs typeface="Arial"/>
                <a:sym typeface="Arial"/>
                <a:hlinkClick r:id="rId4">
                  <a:extLst>
                    <a:ext uri="{A12FA001-AC4F-418D-AE19-62706E023703}">
                      <ahyp:hlinkClr xmlns:ahyp="http://schemas.microsoft.com/office/drawing/2018/hyperlinkcolor" val="tx"/>
                    </a:ext>
                  </a:extLst>
                </a:hlinkClick>
              </a:rPr>
              <a:t>https://owen.cwea.org/</a:t>
            </a: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ea typeface="Cambria" panose="02040503050406030204" pitchFamily="18" charset="0"/>
                <a:cs typeface="Arial"/>
                <a:sym typeface="Arial"/>
              </a:rPr>
              <a:t> </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the Online Wastewater Education Network (OWEN) with your mycwea.org account info and find this program in “Your Dashboard”.  </a:t>
            </a: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Enter the attention codes (XXXX-XXXX) in the “Attention Check Code” component under the "Contents" tab within 48 hours of the live webinar.</a:t>
            </a: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Your contact hours will be reflected in your mycwea.org account within 2-3 weeks following completion.</a:t>
            </a:r>
          </a:p>
        </p:txBody>
      </p:sp>
      <p:pic>
        <p:nvPicPr>
          <p:cNvPr id="12" name="Picture 11" descr="A picture containing drawing&#10;&#10;Description automatically generated">
            <a:extLst>
              <a:ext uri="{FF2B5EF4-FFF2-40B4-BE49-F238E27FC236}">
                <a16:creationId xmlns:a16="http://schemas.microsoft.com/office/drawing/2014/main" id="{07835D50-F95A-4DF3-BA2C-393868776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71633" y="6235715"/>
            <a:ext cx="1591980" cy="491604"/>
          </a:xfrm>
          <a:prstGeom prst="rect">
            <a:avLst/>
          </a:prstGeom>
        </p:spPr>
      </p:pic>
    </p:spTree>
    <p:extLst>
      <p:ext uri="{BB962C8B-B14F-4D97-AF65-F5344CB8AC3E}">
        <p14:creationId xmlns:p14="http://schemas.microsoft.com/office/powerpoint/2010/main" val="1077284371"/>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5C2A-A04F-B04C-A0DA-42BAAB85C923}"/>
              </a:ext>
            </a:extLst>
          </p:cNvPr>
          <p:cNvSpPr>
            <a:spLocks noGrp="1"/>
          </p:cNvSpPr>
          <p:nvPr>
            <p:ph type="ctrTitle"/>
          </p:nvPr>
        </p:nvSpPr>
        <p:spPr>
          <a:xfrm>
            <a:off x="1574397" y="2219327"/>
            <a:ext cx="9141619" cy="1558940"/>
          </a:xfrm>
        </p:spPr>
        <p:txBody>
          <a:bodyPr>
            <a:normAutofit/>
          </a:bodyPr>
          <a:lstStyle/>
          <a:p>
            <a:r>
              <a:rPr lang="en-US" dirty="0"/>
              <a:t>Thank You!</a:t>
            </a:r>
          </a:p>
        </p:txBody>
      </p:sp>
      <p:sp>
        <p:nvSpPr>
          <p:cNvPr id="3" name="Subtitle 2">
            <a:extLst>
              <a:ext uri="{FF2B5EF4-FFF2-40B4-BE49-F238E27FC236}">
                <a16:creationId xmlns:a16="http://schemas.microsoft.com/office/drawing/2014/main" id="{D4500C84-6536-7F41-AF99-AEBBCA7D299D}"/>
              </a:ext>
            </a:extLst>
          </p:cNvPr>
          <p:cNvSpPr>
            <a:spLocks noGrp="1"/>
          </p:cNvSpPr>
          <p:nvPr>
            <p:ph type="subTitle" idx="4294967295"/>
          </p:nvPr>
        </p:nvSpPr>
        <p:spPr>
          <a:xfrm>
            <a:off x="523966" y="4286988"/>
            <a:ext cx="11387846" cy="2500240"/>
          </a:xfrm>
        </p:spPr>
        <p:txBody>
          <a:bodyPr>
            <a:normAutofit/>
          </a:bodyPr>
          <a:lstStyle/>
          <a:p>
            <a:pPr marL="0" indent="0" algn="ctr">
              <a:lnSpc>
                <a:spcPct val="100000"/>
              </a:lnSpc>
              <a:buNone/>
            </a:pPr>
            <a:endParaRPr lang="en-US" dirty="0">
              <a:hlinkClick r:id="rId2"/>
            </a:endParaRPr>
          </a:p>
        </p:txBody>
      </p:sp>
      <p:sp>
        <p:nvSpPr>
          <p:cNvPr id="6" name="Rectangle 5">
            <a:extLst>
              <a:ext uri="{FF2B5EF4-FFF2-40B4-BE49-F238E27FC236}">
                <a16:creationId xmlns:a16="http://schemas.microsoft.com/office/drawing/2014/main" id="{E8F21E45-3B8F-4018-83E5-C9B867237E22}"/>
              </a:ext>
              <a:ext uri="{C183D7F6-B498-43B3-948B-1728B52AA6E4}">
                <adec:decorative xmlns:adec="http://schemas.microsoft.com/office/drawing/2017/decorative" val="1"/>
              </a:ext>
            </a:extLst>
          </p:cNvPr>
          <p:cNvSpPr/>
          <p:nvPr/>
        </p:nvSpPr>
        <p:spPr>
          <a:xfrm>
            <a:off x="4555515" y="3881809"/>
            <a:ext cx="3179383" cy="69879"/>
          </a:xfrm>
          <a:prstGeom prst="rect">
            <a:avLst/>
          </a:prstGeom>
          <a:solidFill>
            <a:schemeClr val="accent1"/>
          </a:solidFill>
          <a:ln w="12700" cap="flat">
            <a:noFill/>
            <a:prstDash val="solid"/>
            <a:miter/>
          </a:ln>
        </p:spPr>
        <p:txBody>
          <a:bodyPr rtlCol="0" anchor="ctr"/>
          <a:lstStyle/>
          <a:p>
            <a:pPr marL="0" marR="0" lvl="0" indent="0" algn="l" defTabSz="91417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endParaRPr>
          </a:p>
        </p:txBody>
      </p:sp>
      <p:pic>
        <p:nvPicPr>
          <p:cNvPr id="8" name="Picture 7">
            <a:extLst>
              <a:ext uri="{FF2B5EF4-FFF2-40B4-BE49-F238E27FC236}">
                <a16:creationId xmlns:a16="http://schemas.microsoft.com/office/drawing/2014/main" id="{94960AA3-3664-45A1-977F-93DC731F21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15229" y="660387"/>
            <a:ext cx="5059953" cy="1558940"/>
          </a:xfrm>
          <a:prstGeom prst="rect">
            <a:avLst/>
          </a:prstGeom>
        </p:spPr>
      </p:pic>
    </p:spTree>
    <p:extLst>
      <p:ext uri="{BB962C8B-B14F-4D97-AF65-F5344CB8AC3E}">
        <p14:creationId xmlns:p14="http://schemas.microsoft.com/office/powerpoint/2010/main" val="52392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0" name="Picture 9" descr="An animal swimming in the water&#10;&#10;Description automatically generated">
            <a:extLst>
              <a:ext uri="{FF2B5EF4-FFF2-40B4-BE49-F238E27FC236}">
                <a16:creationId xmlns:a16="http://schemas.microsoft.com/office/drawing/2014/main" id="{A4603CC5-7CA5-48D9-8D7A-DFCC42AF7915}"/>
              </a:ext>
            </a:extLst>
          </p:cNvPr>
          <p:cNvPicPr>
            <a:picLocks noChangeAspect="1"/>
          </p:cNvPicPr>
          <p:nvPr/>
        </p:nvPicPr>
        <p:blipFill rotWithShape="1">
          <a:blip r:embed="rId3" cstate="screen">
            <a:alphaModFix amt="35000"/>
            <a:grayscl/>
            <a:extLst>
              <a:ext uri="{28A0092B-C50C-407E-A947-70E740481C1C}">
                <a14:useLocalDpi xmlns:a14="http://schemas.microsoft.com/office/drawing/2010/main"/>
              </a:ext>
            </a:extLst>
          </a:blip>
          <a:srcRect/>
          <a:stretch/>
        </p:blipFill>
        <p:spPr>
          <a:xfrm>
            <a:off x="7436" y="893"/>
            <a:ext cx="12182977" cy="6856214"/>
          </a:xfrm>
          <a:prstGeom prst="rect">
            <a:avLst/>
          </a:prstGeom>
        </p:spPr>
      </p:pic>
      <p:sp>
        <p:nvSpPr>
          <p:cNvPr id="3" name="Rectangle 2">
            <a:extLst>
              <a:ext uri="{FF2B5EF4-FFF2-40B4-BE49-F238E27FC236}">
                <a16:creationId xmlns:a16="http://schemas.microsoft.com/office/drawing/2014/main" id="{DEC96DE9-195F-4618-9FB1-08511EC2A020}"/>
              </a:ext>
            </a:extLst>
          </p:cNvPr>
          <p:cNvSpPr/>
          <p:nvPr/>
        </p:nvSpPr>
        <p:spPr>
          <a:xfrm>
            <a:off x="405858" y="218526"/>
            <a:ext cx="11380286" cy="6124497"/>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Process for Claiming Contact Hours for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this Webinar</a:t>
            </a: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Note the different attention check code(s) that will appear for 60-90 seconds in the top left or right corner of the presentation. </a:t>
            </a: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Log in to </a:t>
            </a: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ea typeface="Cambria" panose="02040503050406030204" pitchFamily="18" charset="0"/>
                <a:cs typeface="Arial"/>
                <a:sym typeface="Arial"/>
                <a:hlinkClick r:id="rId4">
                  <a:extLst>
                    <a:ext uri="{A12FA001-AC4F-418D-AE19-62706E023703}">
                      <ahyp:hlinkClr xmlns:ahyp="http://schemas.microsoft.com/office/drawing/2018/hyperlinkcolor" val="tx"/>
                    </a:ext>
                  </a:extLst>
                </a:hlinkClick>
              </a:rPr>
              <a:t>https://owen.cwea.org/</a:t>
            </a: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ea typeface="Cambria" panose="02040503050406030204" pitchFamily="18" charset="0"/>
                <a:cs typeface="Arial"/>
                <a:sym typeface="Arial"/>
              </a:rPr>
              <a:t> </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the Online Wastewater Education Network (OWEN) with your mycwea.org account info and find this program in “Your Dashboard”.  </a:t>
            </a: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Under the "Contents" tab, enter the correct attention check codes in the “Attention Check Code” component within 48 hours of the live webinar.</a:t>
            </a: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endParaRPr>
          </a:p>
          <a:p>
            <a:pPr marL="457086" marR="0" lvl="0" indent="-457086" algn="l" defTabSz="914172"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cs typeface="Arial"/>
                <a:sym typeface="Arial"/>
              </a:rPr>
              <a:t>Your contact hours will be reflected in your mycwea.org account within 2-3 weeks following completion.</a:t>
            </a:r>
          </a:p>
        </p:txBody>
      </p:sp>
      <p:pic>
        <p:nvPicPr>
          <p:cNvPr id="12" name="Picture 11" descr="A picture containing drawing&#10;&#10;Description automatically generated">
            <a:extLst>
              <a:ext uri="{FF2B5EF4-FFF2-40B4-BE49-F238E27FC236}">
                <a16:creationId xmlns:a16="http://schemas.microsoft.com/office/drawing/2014/main" id="{07835D50-F95A-4DF3-BA2C-393868776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71633" y="6235715"/>
            <a:ext cx="1591980" cy="491604"/>
          </a:xfrm>
          <a:prstGeom prst="rect">
            <a:avLst/>
          </a:prstGeom>
        </p:spPr>
      </p:pic>
    </p:spTree>
    <p:extLst>
      <p:ext uri="{BB962C8B-B14F-4D97-AF65-F5344CB8AC3E}">
        <p14:creationId xmlns:p14="http://schemas.microsoft.com/office/powerpoint/2010/main" val="8555968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19FFCF9-7B08-43EE-B56E-8535E955FF21}"/>
              </a:ext>
            </a:extLst>
          </p:cNvPr>
          <p:cNvPicPr>
            <a:picLocks noChangeAspect="1"/>
          </p:cNvPicPr>
          <p:nvPr/>
        </p:nvPicPr>
        <p:blipFill>
          <a:blip r:embed="rId3"/>
          <a:stretch>
            <a:fillRect/>
          </a:stretch>
        </p:blipFill>
        <p:spPr>
          <a:xfrm>
            <a:off x="1080083" y="633775"/>
            <a:ext cx="10317142" cy="4933330"/>
          </a:xfrm>
          <a:prstGeom prst="rect">
            <a:avLst/>
          </a:prstGeom>
          <a:ln>
            <a:solidFill>
              <a:schemeClr val="tx1"/>
            </a:solidFill>
          </a:ln>
        </p:spPr>
      </p:pic>
      <p:sp>
        <p:nvSpPr>
          <p:cNvPr id="5" name="Rectangle 4">
            <a:extLst>
              <a:ext uri="{FF2B5EF4-FFF2-40B4-BE49-F238E27FC236}">
                <a16:creationId xmlns:a16="http://schemas.microsoft.com/office/drawing/2014/main" id="{28DB98A0-70B7-4C45-BE2A-77EDE8E62DB4}"/>
              </a:ext>
            </a:extLst>
          </p:cNvPr>
          <p:cNvSpPr/>
          <p:nvPr/>
        </p:nvSpPr>
        <p:spPr>
          <a:xfrm>
            <a:off x="1588" y="6057346"/>
            <a:ext cx="12188825" cy="5232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Arial"/>
                <a:sym typeface="Arial"/>
              </a:rPr>
              <a:t>Slides/Handouts Can Be Found on OWEN under the Handouts Tab</a:t>
            </a:r>
          </a:p>
        </p:txBody>
      </p:sp>
      <p:cxnSp>
        <p:nvCxnSpPr>
          <p:cNvPr id="6" name="Straight Arrow Connector 5">
            <a:extLst>
              <a:ext uri="{FF2B5EF4-FFF2-40B4-BE49-F238E27FC236}">
                <a16:creationId xmlns:a16="http://schemas.microsoft.com/office/drawing/2014/main" id="{B908A79B-88C2-447D-AAB9-911DE0E81173}"/>
              </a:ext>
            </a:extLst>
          </p:cNvPr>
          <p:cNvCxnSpPr>
            <a:cxnSpLocks/>
          </p:cNvCxnSpPr>
          <p:nvPr/>
        </p:nvCxnSpPr>
        <p:spPr>
          <a:xfrm flipV="1">
            <a:off x="5350608" y="4318231"/>
            <a:ext cx="496928" cy="1392658"/>
          </a:xfrm>
          <a:prstGeom prst="straightConnector1">
            <a:avLst/>
          </a:prstGeom>
          <a:ln w="762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49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6" name="Picture 5" descr="A whale jumping out of the water&#10;&#10;Description automatically generated">
            <a:extLst>
              <a:ext uri="{FF2B5EF4-FFF2-40B4-BE49-F238E27FC236}">
                <a16:creationId xmlns:a16="http://schemas.microsoft.com/office/drawing/2014/main" id="{5B2D568C-BD31-48C9-9D54-437B98E216B7}"/>
              </a:ext>
            </a:extLst>
          </p:cNvPr>
          <p:cNvPicPr>
            <a:picLocks noChangeAspect="1"/>
          </p:cNvPicPr>
          <p:nvPr/>
        </p:nvPicPr>
        <p:blipFill rotWithShape="1">
          <a:blip r:embed="rId2" cstate="screen">
            <a:alphaModFix amt="30000"/>
            <a:extLst>
              <a:ext uri="{28A0092B-C50C-407E-A947-70E740481C1C}">
                <a14:useLocalDpi xmlns:a14="http://schemas.microsoft.com/office/drawing/2010/main"/>
              </a:ext>
            </a:extLst>
          </a:blip>
          <a:srcRect/>
          <a:stretch/>
        </p:blipFill>
        <p:spPr>
          <a:xfrm>
            <a:off x="1591" y="903"/>
            <a:ext cx="12188822" cy="685620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ADAF6A7-BC91-4D9F-AFD1-70097DF4C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1633" y="6235715"/>
            <a:ext cx="1591980" cy="491604"/>
          </a:xfrm>
          <a:prstGeom prst="rect">
            <a:avLst/>
          </a:prstGeom>
        </p:spPr>
      </p:pic>
      <p:sp>
        <p:nvSpPr>
          <p:cNvPr id="7" name="TextBox 6">
            <a:extLst>
              <a:ext uri="{FF2B5EF4-FFF2-40B4-BE49-F238E27FC236}">
                <a16:creationId xmlns:a16="http://schemas.microsoft.com/office/drawing/2014/main" id="{A9AE003B-75FA-4FAB-A47C-B8B41B646C68}"/>
              </a:ext>
            </a:extLst>
          </p:cNvPr>
          <p:cNvSpPr txBox="1"/>
          <p:nvPr/>
        </p:nvSpPr>
        <p:spPr>
          <a:xfrm>
            <a:off x="718853" y="526488"/>
            <a:ext cx="10730855" cy="5507790"/>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CWEA, its Board members and</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volunteers are not responsible for the</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actions of speakers or the content of their</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sessions. No endorsement is implied or</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given of any persons or their philosophies,</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ideas or statements; nor of any products</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or processes; nor of any organizations</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or companies who volunteer to serve as</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speakers in educational programs. </a:t>
            </a: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endParaRP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panose="020F0502020204030204" pitchFamily="34" charset="0"/>
                <a:sym typeface="Arial"/>
              </a:rPr>
              <a:t>For reporters: all speakers today are off the record. </a:t>
            </a:r>
          </a:p>
        </p:txBody>
      </p:sp>
    </p:spTree>
    <p:extLst>
      <p:ext uri="{BB962C8B-B14F-4D97-AF65-F5344CB8AC3E}">
        <p14:creationId xmlns:p14="http://schemas.microsoft.com/office/powerpoint/2010/main" val="3122308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Office Theme">
  <a:themeElements>
    <a:clrScheme name="CWEA Colors">
      <a:dk1>
        <a:sysClr val="windowText" lastClr="000000"/>
      </a:dk1>
      <a:lt1>
        <a:sysClr val="window" lastClr="FFFFFF"/>
      </a:lt1>
      <a:dk2>
        <a:srgbClr val="44546A"/>
      </a:dk2>
      <a:lt2>
        <a:srgbClr val="E7E6E6"/>
      </a:lt2>
      <a:accent1>
        <a:srgbClr val="29246D"/>
      </a:accent1>
      <a:accent2>
        <a:srgbClr val="0086D6"/>
      </a:accent2>
      <a:accent3>
        <a:srgbClr val="F2F1EC"/>
      </a:accent3>
      <a:accent4>
        <a:srgbClr val="ED8B00"/>
      </a:accent4>
      <a:accent5>
        <a:srgbClr val="00A9E0"/>
      </a:accent5>
      <a:accent6>
        <a:srgbClr val="857874"/>
      </a:accent6>
      <a:hlink>
        <a:srgbClr val="0086D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WEA Colors">
      <a:dk1>
        <a:sysClr val="windowText" lastClr="000000"/>
      </a:dk1>
      <a:lt1>
        <a:sysClr val="window" lastClr="FFFFFF"/>
      </a:lt1>
      <a:dk2>
        <a:srgbClr val="44546A"/>
      </a:dk2>
      <a:lt2>
        <a:srgbClr val="E7E6E6"/>
      </a:lt2>
      <a:accent1>
        <a:srgbClr val="29246D"/>
      </a:accent1>
      <a:accent2>
        <a:srgbClr val="0086D6"/>
      </a:accent2>
      <a:accent3>
        <a:srgbClr val="F2F1EC"/>
      </a:accent3>
      <a:accent4>
        <a:srgbClr val="ED8B00"/>
      </a:accent4>
      <a:accent5>
        <a:srgbClr val="00A9E0"/>
      </a:accent5>
      <a:accent6>
        <a:srgbClr val="857874"/>
      </a:accent6>
      <a:hlink>
        <a:srgbClr val="0086D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WEA Colors">
      <a:dk1>
        <a:sysClr val="windowText" lastClr="000000"/>
      </a:dk1>
      <a:lt1>
        <a:sysClr val="window" lastClr="FFFFFF"/>
      </a:lt1>
      <a:dk2>
        <a:srgbClr val="44546A"/>
      </a:dk2>
      <a:lt2>
        <a:srgbClr val="E7E6E6"/>
      </a:lt2>
      <a:accent1>
        <a:srgbClr val="29246D"/>
      </a:accent1>
      <a:accent2>
        <a:srgbClr val="0086D6"/>
      </a:accent2>
      <a:accent3>
        <a:srgbClr val="F2F1EC"/>
      </a:accent3>
      <a:accent4>
        <a:srgbClr val="ED8B00"/>
      </a:accent4>
      <a:accent5>
        <a:srgbClr val="00A9E0"/>
      </a:accent5>
      <a:accent6>
        <a:srgbClr val="857874"/>
      </a:accent6>
      <a:hlink>
        <a:srgbClr val="0086D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1748</TotalTime>
  <Words>4194</Words>
  <Application>Microsoft Office PowerPoint</Application>
  <PresentationFormat>Widescreen</PresentationFormat>
  <Paragraphs>588</Paragraphs>
  <Slides>69</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69</vt:i4>
      </vt:variant>
    </vt:vector>
  </HeadingPairs>
  <TitlesOfParts>
    <vt:vector size="84" baseType="lpstr">
      <vt:lpstr>Arial</vt:lpstr>
      <vt:lpstr>Calibri</vt:lpstr>
      <vt:lpstr>Calibri Light</vt:lpstr>
      <vt:lpstr>Cambria Math</vt:lpstr>
      <vt:lpstr>Century Gothic</vt:lpstr>
      <vt:lpstr>Courier New</vt:lpstr>
      <vt:lpstr>Gotham Book</vt:lpstr>
      <vt:lpstr>Open Sans</vt:lpstr>
      <vt:lpstr>Rockwell</vt:lpstr>
      <vt:lpstr>Rockwell Condensed</vt:lpstr>
      <vt:lpstr>Wingdings</vt:lpstr>
      <vt:lpstr>Wood Type</vt:lpstr>
      <vt:lpstr>1_Office Theme</vt:lpstr>
      <vt:lpstr>5_Office Theme</vt:lpstr>
      <vt:lpstr>Office Theme</vt:lpstr>
      <vt:lpstr>CWEA Fundamentals of Water Math - Grade 1 - 3 Certification Training</vt:lpstr>
      <vt:lpstr>Shawn Spromberg Moderator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Roy Reynolds Speaker </vt:lpstr>
      <vt:lpstr>CWEA Water Math Fundamentals</vt:lpstr>
      <vt:lpstr>Expectations From this Course</vt:lpstr>
      <vt:lpstr>Order of Operation</vt:lpstr>
      <vt:lpstr>PowerPoint Presentation</vt:lpstr>
      <vt:lpstr>Order of Operation Example</vt:lpstr>
      <vt:lpstr>Order of Operation Example</vt:lpstr>
      <vt:lpstr>Formula Review</vt:lpstr>
      <vt:lpstr>Perimeter – Square or Rectangle </vt:lpstr>
      <vt:lpstr>Perimeter – Square or Rectangle </vt:lpstr>
      <vt:lpstr>Perimeter – Square or Rectangle </vt:lpstr>
      <vt:lpstr>Perimeter – Square or Rectangle </vt:lpstr>
      <vt:lpstr>Perimeter – Square or Rectangle </vt:lpstr>
      <vt:lpstr>Perimeter – Square or Rectangle </vt:lpstr>
      <vt:lpstr>Questions </vt:lpstr>
      <vt:lpstr>Area – Square or Rectangle </vt:lpstr>
      <vt:lpstr>Area – Square or Rectangle </vt:lpstr>
      <vt:lpstr>Area – Square or Rectangle </vt:lpstr>
      <vt:lpstr>Area – Square or Rectangle </vt:lpstr>
      <vt:lpstr>Area – Square or Rectangle </vt:lpstr>
      <vt:lpstr>Area – Square or Rectangle </vt:lpstr>
      <vt:lpstr>Questions </vt:lpstr>
      <vt:lpstr>Area - Triangle</vt:lpstr>
      <vt:lpstr>Area - Triangle</vt:lpstr>
      <vt:lpstr>Area - Triangle</vt:lpstr>
      <vt:lpstr>Area - Triangle</vt:lpstr>
      <vt:lpstr>Questions </vt:lpstr>
      <vt:lpstr>Circumference - Circle</vt:lpstr>
      <vt:lpstr>Circumference - Circle</vt:lpstr>
      <vt:lpstr>Area - Circle</vt:lpstr>
      <vt:lpstr>Area - Circle</vt:lpstr>
      <vt:lpstr>Area - Circle</vt:lpstr>
      <vt:lpstr>Questions </vt:lpstr>
      <vt:lpstr>Volume – Rectangular Object </vt:lpstr>
      <vt:lpstr>Volume – Rectangular Object </vt:lpstr>
      <vt:lpstr>Volume – Rectangular Object </vt:lpstr>
      <vt:lpstr>Volume – Rectangular Object </vt:lpstr>
      <vt:lpstr>Questions </vt:lpstr>
      <vt:lpstr>Volume of a cylinder</vt:lpstr>
      <vt:lpstr>Volume of a cylinder</vt:lpstr>
      <vt:lpstr>Volume of a cylinder</vt:lpstr>
      <vt:lpstr>Questions </vt:lpstr>
      <vt:lpstr>Velocity </vt:lpstr>
      <vt:lpstr>Velocity</vt:lpstr>
      <vt:lpstr>Sheave or Gear ratio</vt:lpstr>
      <vt:lpstr>Sheave or Gear ratio</vt:lpstr>
      <vt:lpstr>Questions </vt:lpstr>
      <vt:lpstr>Total Dynamic Head</vt:lpstr>
      <vt:lpstr>Total Dynamic Head</vt:lpstr>
      <vt:lpstr>Motor Horsepower</vt:lpstr>
      <vt:lpstr>Brake Horsepower</vt:lpstr>
      <vt:lpstr>Brake Horsepower</vt:lpstr>
      <vt:lpstr>Questions </vt:lpstr>
      <vt:lpstr>Converting Units Of measurement</vt:lpstr>
      <vt:lpstr>Converting Units Of measurement</vt:lpstr>
      <vt:lpstr>Converting Units Of measurement</vt:lpstr>
      <vt:lpstr>Converting Units Of measurement</vt:lpstr>
      <vt:lpstr>QUESTIONS &amp; ANSWERS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CWEA Water Math</dc:title>
  <dc:creator>Reynolds, Roy</dc:creator>
  <cp:lastModifiedBy>Nicholas Bailey</cp:lastModifiedBy>
  <cp:revision>3</cp:revision>
  <dcterms:created xsi:type="dcterms:W3CDTF">2022-01-26T22:30:24Z</dcterms:created>
  <dcterms:modified xsi:type="dcterms:W3CDTF">2022-03-23T14:40:28Z</dcterms:modified>
</cp:coreProperties>
</file>